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3LoZAii6qPD51kZYmZ4U9xWf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560905" y="1683026"/>
            <a:ext cx="2541380" cy="190830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"/>
          <p:cNvCxnSpPr/>
          <p:nvPr/>
        </p:nvCxnSpPr>
        <p:spPr>
          <a:xfrm rot="10800000">
            <a:off x="967409" y="2782956"/>
            <a:ext cx="759349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/>
        </p:nvSpPr>
        <p:spPr>
          <a:xfrm>
            <a:off x="9246832" y="887896"/>
            <a:ext cx="1291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Problema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995040" y="2218875"/>
            <a:ext cx="2107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Dificuldade em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Controlar o estoque 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 rot="10800000">
            <a:off x="3975651" y="1007164"/>
            <a:ext cx="1577009" cy="17757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 flipH="1">
            <a:off x="6374297" y="2808574"/>
            <a:ext cx="1457738" cy="200470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2824053" y="336443"/>
            <a:ext cx="23031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demanda de OS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061982" y="4980155"/>
            <a:ext cx="262462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demanda de peças.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2020-08-23T23:23:21Z</dcterms:created>
  <dc:creator>GUSTAVO MELO DE SOUZA PERRONI</dc:creator>
</cp:coreProperties>
</file>