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LUOF3SISEIq2rUSmveXm84pnM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24069" y="2551043"/>
            <a:ext cx="2266122" cy="10734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758609" y="1265583"/>
            <a:ext cx="4565373" cy="364434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"/>
          <p:cNvCxnSpPr>
            <a:stCxn id="84" idx="3"/>
            <a:endCxn id="85" idx="1"/>
          </p:cNvCxnSpPr>
          <p:nvPr/>
        </p:nvCxnSpPr>
        <p:spPr>
          <a:xfrm>
            <a:off x="2690191" y="3087756"/>
            <a:ext cx="4068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" name="Google Shape;87;p1"/>
          <p:cNvSpPr txBox="1"/>
          <p:nvPr/>
        </p:nvSpPr>
        <p:spPr>
          <a:xfrm>
            <a:off x="7197741" y="675860"/>
            <a:ext cx="34689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Cintra Instalações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405809" y="2254597"/>
            <a:ext cx="18924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Solicitar Serviço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405808" y="3601525"/>
            <a:ext cx="26641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Reportar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sobre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erviço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ealizado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24069" y="405704"/>
            <a:ext cx="4162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 de Negócio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405809" y="2662101"/>
            <a:ext cx="195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Cancelar Serviço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405808" y="3190608"/>
            <a:ext cx="195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Realizar Serviço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591935" y="2488673"/>
            <a:ext cx="2266122" cy="10734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694159" y="2219739"/>
            <a:ext cx="4565373" cy="364434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2"/>
          <p:cNvCxnSpPr>
            <a:stCxn id="97" idx="3"/>
            <a:endCxn id="100" idx="2"/>
          </p:cNvCxnSpPr>
          <p:nvPr/>
        </p:nvCxnSpPr>
        <p:spPr>
          <a:xfrm>
            <a:off x="2858057" y="3025386"/>
            <a:ext cx="5148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" name="Google Shape;101;p2"/>
          <p:cNvSpPr txBox="1"/>
          <p:nvPr/>
        </p:nvSpPr>
        <p:spPr>
          <a:xfrm>
            <a:off x="7242363" y="1741836"/>
            <a:ext cx="34689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Cintra Instalações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89817" y="429639"/>
            <a:ext cx="49364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Solicitar Serviço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8006124" y="2453892"/>
            <a:ext cx="2186608" cy="914391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7883540" y="4333144"/>
            <a:ext cx="2186608" cy="771939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Ordem de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erviço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"/>
          <p:cNvCxnSpPr>
            <a:stCxn id="100" idx="3"/>
            <a:endCxn id="103" idx="0"/>
          </p:cNvCxnSpPr>
          <p:nvPr/>
        </p:nvCxnSpPr>
        <p:spPr>
          <a:xfrm flipH="1">
            <a:off x="8976729" y="3368283"/>
            <a:ext cx="8400" cy="9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44556" y="2978433"/>
            <a:ext cx="2266122" cy="10734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549887" y="2636703"/>
            <a:ext cx="4565373" cy="364434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>
            <a:stCxn id="109" idx="3"/>
            <a:endCxn id="112" idx="2"/>
          </p:cNvCxnSpPr>
          <p:nvPr/>
        </p:nvCxnSpPr>
        <p:spPr>
          <a:xfrm>
            <a:off x="2610678" y="3515146"/>
            <a:ext cx="512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3"/>
          <p:cNvSpPr txBox="1"/>
          <p:nvPr/>
        </p:nvSpPr>
        <p:spPr>
          <a:xfrm>
            <a:off x="7210993" y="2001077"/>
            <a:ext cx="34689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Cintra Instalações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344556" y="396988"/>
            <a:ext cx="50387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Cancelar Serviço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7739270" y="2943652"/>
            <a:ext cx="2186608" cy="914391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7659757" y="4754217"/>
            <a:ext cx="2186608" cy="1196009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Fechar Ordem de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erviço como cancelada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3"/>
          <p:cNvCxnSpPr>
            <a:endCxn id="115" idx="0"/>
          </p:cNvCxnSpPr>
          <p:nvPr/>
        </p:nvCxnSpPr>
        <p:spPr>
          <a:xfrm>
            <a:off x="8753061" y="3867117"/>
            <a:ext cx="0" cy="8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591935" y="2488673"/>
            <a:ext cx="2266122" cy="10734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694159" y="2219739"/>
            <a:ext cx="4565373" cy="364434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7"/>
          <p:cNvCxnSpPr>
            <a:stCxn id="121" idx="3"/>
            <a:endCxn id="124" idx="2"/>
          </p:cNvCxnSpPr>
          <p:nvPr/>
        </p:nvCxnSpPr>
        <p:spPr>
          <a:xfrm>
            <a:off x="2858057" y="3025386"/>
            <a:ext cx="5148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17"/>
          <p:cNvSpPr txBox="1"/>
          <p:nvPr/>
        </p:nvSpPr>
        <p:spPr>
          <a:xfrm>
            <a:off x="7242363" y="1741836"/>
            <a:ext cx="34689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Cintra Instalações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89817" y="429639"/>
            <a:ext cx="49364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Realizar Serviço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8006124" y="2453892"/>
            <a:ext cx="2186608" cy="914391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7883540" y="4333144"/>
            <a:ext cx="2186608" cy="771939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Ordem de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erviço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7"/>
          <p:cNvCxnSpPr>
            <a:stCxn id="124" idx="3"/>
            <a:endCxn id="127" idx="0"/>
          </p:cNvCxnSpPr>
          <p:nvPr/>
        </p:nvCxnSpPr>
        <p:spPr>
          <a:xfrm flipH="1">
            <a:off x="8976729" y="3368283"/>
            <a:ext cx="8400" cy="9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344556" y="2978433"/>
            <a:ext cx="2266122" cy="10734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549887" y="2636703"/>
            <a:ext cx="4565373" cy="364434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4"/>
          <p:cNvCxnSpPr>
            <a:stCxn id="133" idx="3"/>
            <a:endCxn id="136" idx="2"/>
          </p:cNvCxnSpPr>
          <p:nvPr/>
        </p:nvCxnSpPr>
        <p:spPr>
          <a:xfrm>
            <a:off x="2610678" y="3515146"/>
            <a:ext cx="512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" name="Google Shape;137;p4"/>
          <p:cNvSpPr txBox="1"/>
          <p:nvPr/>
        </p:nvSpPr>
        <p:spPr>
          <a:xfrm>
            <a:off x="7210993" y="2001077"/>
            <a:ext cx="34689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Cintra Instalações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344556" y="396988"/>
            <a:ext cx="64960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Reportar </a:t>
            </a: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sobre Serviço Realizado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7739270" y="2943652"/>
            <a:ext cx="2186608" cy="914391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659757" y="4754217"/>
            <a:ext cx="2186608" cy="1196009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Analisar e aperfeiçoar serviço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base n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fatos relatados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4"/>
          <p:cNvCxnSpPr>
            <a:endCxn id="139" idx="0"/>
          </p:cNvCxnSpPr>
          <p:nvPr/>
        </p:nvCxnSpPr>
        <p:spPr>
          <a:xfrm>
            <a:off x="8753061" y="3867117"/>
            <a:ext cx="0" cy="8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2020-09-02T22:52:07Z</dcterms:created>
  <dc:creator>GUSTAVO MELO DE SOUZA PERRONI</dc:creator>
</cp:coreProperties>
</file>