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2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C519-F675-482C-8E63-AB7E7620AD1A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1D07C-A2C8-41E0-8F45-E228DF8E9E7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58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C519-F675-482C-8E63-AB7E7620AD1A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1D07C-A2C8-41E0-8F45-E228DF8E9E7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946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C519-F675-482C-8E63-AB7E7620AD1A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1D07C-A2C8-41E0-8F45-E228DF8E9E7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35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C519-F675-482C-8E63-AB7E7620AD1A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1D07C-A2C8-41E0-8F45-E228DF8E9E7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471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C519-F675-482C-8E63-AB7E7620AD1A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1D07C-A2C8-41E0-8F45-E228DF8E9E7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82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C519-F675-482C-8E63-AB7E7620AD1A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1D07C-A2C8-41E0-8F45-E228DF8E9E7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564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C519-F675-482C-8E63-AB7E7620AD1A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1D07C-A2C8-41E0-8F45-E228DF8E9E7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79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C519-F675-482C-8E63-AB7E7620AD1A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1D07C-A2C8-41E0-8F45-E228DF8E9E7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82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C519-F675-482C-8E63-AB7E7620AD1A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1D07C-A2C8-41E0-8F45-E228DF8E9E7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65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C519-F675-482C-8E63-AB7E7620AD1A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1D07C-A2C8-41E0-8F45-E228DF8E9E7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7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2C519-F675-482C-8E63-AB7E7620AD1A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1D07C-A2C8-41E0-8F45-E228DF8E9E7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98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2C519-F675-482C-8E63-AB7E7620AD1A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1D07C-A2C8-41E0-8F45-E228DF8E9E7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55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548638" y="18087"/>
            <a:ext cx="3897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Input: (all </a:t>
            </a:r>
            <a:r>
              <a:rPr lang="de-DE" b="1" dirty="0" err="1" smtClean="0"/>
              <a:t>times</a:t>
            </a:r>
            <a:r>
              <a:rPr lang="de-DE" b="1" dirty="0" smtClean="0"/>
              <a:t> relative </a:t>
            </a:r>
            <a:r>
              <a:rPr lang="de-DE" b="1" dirty="0" err="1" smtClean="0"/>
              <a:t>to</a:t>
            </a:r>
            <a:r>
              <a:rPr lang="de-DE" b="1" dirty="0" smtClean="0"/>
              <a:t> </a:t>
            </a:r>
            <a:r>
              <a:rPr lang="de-DE" b="1" dirty="0" err="1" smtClean="0"/>
              <a:t>prediction</a:t>
            </a:r>
            <a:r>
              <a:rPr lang="de-DE" b="1" dirty="0" smtClean="0"/>
              <a:t>)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718907" y="883920"/>
            <a:ext cx="198645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Day </a:t>
            </a:r>
            <a:r>
              <a:rPr lang="de-DE" dirty="0" err="1" smtClean="0"/>
              <a:t>since</a:t>
            </a:r>
            <a:r>
              <a:rPr lang="de-DE" dirty="0" smtClean="0"/>
              <a:t> </a:t>
            </a:r>
            <a:r>
              <a:rPr lang="de-DE" dirty="0" err="1" smtClean="0"/>
              <a:t>case</a:t>
            </a:r>
            <a:r>
              <a:rPr lang="de-DE" dirty="0" smtClean="0"/>
              <a:t> 0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718905" y="1357937"/>
            <a:ext cx="355670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Total Positive Tests</a:t>
            </a:r>
            <a:br>
              <a:rPr lang="de-DE" dirty="0" smtClean="0"/>
            </a:br>
            <a:r>
              <a:rPr lang="de-DE" dirty="0" smtClean="0"/>
              <a:t>(</a:t>
            </a:r>
            <a:r>
              <a:rPr lang="de-DE" dirty="0" err="1" smtClean="0"/>
              <a:t>District</a:t>
            </a:r>
            <a:r>
              <a:rPr lang="de-DE" dirty="0" smtClean="0"/>
              <a:t>, Land, Germany, EU, World)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18908" y="2108953"/>
            <a:ext cx="294499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Total </a:t>
            </a:r>
            <a:r>
              <a:rPr lang="de-DE" dirty="0" err="1" smtClean="0"/>
              <a:t>Hospitalized</a:t>
            </a:r>
            <a:r>
              <a:rPr lang="de-DE" dirty="0" smtClean="0"/>
              <a:t> (D,L,G,E,W)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718907" y="2582970"/>
            <a:ext cx="244050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Total Death </a:t>
            </a:r>
            <a:r>
              <a:rPr lang="de-DE" dirty="0" smtClean="0"/>
              <a:t> (D,L,G,E,W)</a:t>
            </a:r>
            <a:endParaRPr lang="de-DE" dirty="0" smtClean="0"/>
          </a:p>
        </p:txBody>
      </p:sp>
      <p:sp>
        <p:nvSpPr>
          <p:cNvPr id="9" name="Textfeld 8"/>
          <p:cNvSpPr txBox="1"/>
          <p:nvPr/>
        </p:nvSpPr>
        <p:spPr>
          <a:xfrm>
            <a:off x="722059" y="4005021"/>
            <a:ext cx="317202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 smtClean="0"/>
              <a:t>Inhabitants</a:t>
            </a:r>
            <a:r>
              <a:rPr lang="de-DE" dirty="0" smtClean="0"/>
              <a:t> &lt; 14, 14-18, …, 80+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722059" y="4479038"/>
            <a:ext cx="205582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Population </a:t>
            </a:r>
            <a:r>
              <a:rPr lang="de-DE" dirty="0" err="1" smtClean="0"/>
              <a:t>Density</a:t>
            </a:r>
            <a:endParaRPr lang="de-DE" dirty="0" smtClean="0"/>
          </a:p>
        </p:txBody>
      </p:sp>
      <p:sp>
        <p:nvSpPr>
          <p:cNvPr id="17" name="Textfeld 16"/>
          <p:cNvSpPr txBox="1"/>
          <p:nvPr/>
        </p:nvSpPr>
        <p:spPr>
          <a:xfrm>
            <a:off x="722059" y="4953055"/>
            <a:ext cx="28756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 smtClean="0"/>
              <a:t>Timepoint</a:t>
            </a:r>
            <a:r>
              <a:rPr lang="de-DE" dirty="0" smtClean="0"/>
              <a:t> (</a:t>
            </a:r>
            <a:r>
              <a:rPr lang="de-DE" dirty="0" err="1" smtClean="0"/>
              <a:t>shops</a:t>
            </a:r>
            <a:r>
              <a:rPr lang="de-DE" dirty="0" smtClean="0"/>
              <a:t> </a:t>
            </a:r>
            <a:r>
              <a:rPr lang="de-DE" dirty="0" err="1" smtClean="0"/>
              <a:t>closed</a:t>
            </a:r>
            <a:r>
              <a:rPr lang="de-DE" dirty="0" smtClean="0"/>
              <a:t>)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718905" y="3056987"/>
            <a:ext cx="244050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Hospital </a:t>
            </a:r>
            <a:r>
              <a:rPr lang="de-DE" dirty="0" err="1" smtClean="0"/>
              <a:t>Beds</a:t>
            </a:r>
            <a:endParaRPr lang="de-DE" dirty="0" smtClean="0"/>
          </a:p>
        </p:txBody>
      </p:sp>
      <p:sp>
        <p:nvSpPr>
          <p:cNvPr id="20" name="Textfeld 19"/>
          <p:cNvSpPr txBox="1"/>
          <p:nvPr/>
        </p:nvSpPr>
        <p:spPr>
          <a:xfrm>
            <a:off x="718905" y="3503366"/>
            <a:ext cx="244050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Intensive Care Units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718904" y="5427072"/>
            <a:ext cx="306481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 smtClean="0"/>
              <a:t>Timepoint</a:t>
            </a:r>
            <a:r>
              <a:rPr lang="de-DE" dirty="0" smtClean="0"/>
              <a:t> (</a:t>
            </a:r>
            <a:r>
              <a:rPr lang="de-DE" dirty="0" err="1" smtClean="0"/>
              <a:t>restaurants</a:t>
            </a:r>
            <a:r>
              <a:rPr lang="de-DE" dirty="0" smtClean="0"/>
              <a:t> </a:t>
            </a:r>
            <a:r>
              <a:rPr lang="de-DE" dirty="0" err="1" smtClean="0"/>
              <a:t>closed</a:t>
            </a:r>
            <a:r>
              <a:rPr lang="de-DE" dirty="0" smtClean="0"/>
              <a:t>)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715751" y="5901089"/>
            <a:ext cx="28756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 smtClean="0"/>
              <a:t>Timepoint</a:t>
            </a:r>
            <a:r>
              <a:rPr lang="de-DE" dirty="0" smtClean="0"/>
              <a:t> (</a:t>
            </a:r>
            <a:r>
              <a:rPr lang="de-DE" dirty="0" err="1" smtClean="0"/>
              <a:t>full</a:t>
            </a:r>
            <a:r>
              <a:rPr lang="de-DE" dirty="0" smtClean="0"/>
              <a:t> </a:t>
            </a:r>
            <a:r>
              <a:rPr lang="de-DE" dirty="0" err="1" smtClean="0"/>
              <a:t>shutdown</a:t>
            </a:r>
            <a:r>
              <a:rPr lang="de-DE" dirty="0" smtClean="0"/>
              <a:t>)</a:t>
            </a:r>
          </a:p>
        </p:txBody>
      </p:sp>
      <p:sp>
        <p:nvSpPr>
          <p:cNvPr id="23" name="Rechteck 22"/>
          <p:cNvSpPr/>
          <p:nvPr/>
        </p:nvSpPr>
        <p:spPr>
          <a:xfrm>
            <a:off x="5992954" y="699989"/>
            <a:ext cx="1656117" cy="5644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feld 23"/>
          <p:cNvSpPr txBox="1"/>
          <p:nvPr/>
        </p:nvSpPr>
        <p:spPr>
          <a:xfrm>
            <a:off x="5983496" y="2592183"/>
            <a:ext cx="16230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 smtClean="0"/>
              <a:t>Deep</a:t>
            </a:r>
            <a:endParaRPr lang="de-DE" sz="3200" dirty="0" smtClean="0"/>
          </a:p>
          <a:p>
            <a:r>
              <a:rPr lang="de-DE" sz="3200" dirty="0" err="1" smtClean="0"/>
              <a:t>Neural</a:t>
            </a:r>
            <a:r>
              <a:rPr lang="de-DE" sz="3200" dirty="0"/>
              <a:t/>
            </a:r>
            <a:br>
              <a:rPr lang="de-DE" sz="3200" dirty="0"/>
            </a:br>
            <a:r>
              <a:rPr lang="de-DE" sz="3200" dirty="0" smtClean="0"/>
              <a:t>Network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8268402" y="2876630"/>
            <a:ext cx="374492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Total Positive Tests</a:t>
            </a:r>
            <a:br>
              <a:rPr lang="de-DE" dirty="0" smtClean="0"/>
            </a:br>
            <a:r>
              <a:rPr lang="de-DE" dirty="0" smtClean="0"/>
              <a:t>(</a:t>
            </a:r>
            <a:r>
              <a:rPr lang="de-DE" dirty="0" err="1" smtClean="0"/>
              <a:t>District</a:t>
            </a:r>
            <a:r>
              <a:rPr lang="de-DE" dirty="0" smtClean="0"/>
              <a:t>, Land, Germany, EU, World)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8268404" y="3703318"/>
            <a:ext cx="30134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Total </a:t>
            </a:r>
            <a:r>
              <a:rPr lang="de-DE" dirty="0" err="1" smtClean="0"/>
              <a:t>Hospitalized</a:t>
            </a:r>
            <a:r>
              <a:rPr lang="de-DE" dirty="0" smtClean="0"/>
              <a:t> (D,L,G,E,W)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8268403" y="4347601"/>
            <a:ext cx="244050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smtClean="0"/>
              <a:t>Total Death </a:t>
            </a:r>
            <a:r>
              <a:rPr lang="de-DE" dirty="0" smtClean="0"/>
              <a:t> (D,L,G,E,W)</a:t>
            </a:r>
            <a:endParaRPr lang="de-DE" dirty="0" smtClean="0"/>
          </a:p>
        </p:txBody>
      </p:sp>
      <p:cxnSp>
        <p:nvCxnSpPr>
          <p:cNvPr id="43" name="Gerade Verbindung mit Pfeil 42"/>
          <p:cNvCxnSpPr>
            <a:stCxn id="5" idx="3"/>
          </p:cNvCxnSpPr>
          <p:nvPr/>
        </p:nvCxnSpPr>
        <p:spPr>
          <a:xfrm>
            <a:off x="2705363" y="1068586"/>
            <a:ext cx="3249755" cy="1187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uppieren 50"/>
          <p:cNvGrpSpPr/>
          <p:nvPr/>
        </p:nvGrpSpPr>
        <p:grpSpPr>
          <a:xfrm>
            <a:off x="4275608" y="1454317"/>
            <a:ext cx="1682675" cy="459618"/>
            <a:chOff x="4275608" y="1492153"/>
            <a:chExt cx="1682675" cy="459618"/>
          </a:xfrm>
        </p:grpSpPr>
        <p:cxnSp>
          <p:nvCxnSpPr>
            <p:cNvPr id="46" name="Gerade Verbindung mit Pfeil 45"/>
            <p:cNvCxnSpPr/>
            <p:nvPr/>
          </p:nvCxnSpPr>
          <p:spPr>
            <a:xfrm>
              <a:off x="4275608" y="1492153"/>
              <a:ext cx="1679510" cy="2418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mit Pfeil 47"/>
            <p:cNvCxnSpPr/>
            <p:nvPr/>
          </p:nvCxnSpPr>
          <p:spPr>
            <a:xfrm>
              <a:off x="4276663" y="1644553"/>
              <a:ext cx="1679510" cy="2418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mit Pfeil 48"/>
            <p:cNvCxnSpPr/>
            <p:nvPr/>
          </p:nvCxnSpPr>
          <p:spPr>
            <a:xfrm>
              <a:off x="4277718" y="1796953"/>
              <a:ext cx="1679510" cy="2418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 Verbindung mit Pfeil 49"/>
            <p:cNvCxnSpPr/>
            <p:nvPr/>
          </p:nvCxnSpPr>
          <p:spPr>
            <a:xfrm>
              <a:off x="4278773" y="1949353"/>
              <a:ext cx="1679510" cy="2418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uppieren 51"/>
          <p:cNvGrpSpPr/>
          <p:nvPr/>
        </p:nvGrpSpPr>
        <p:grpSpPr>
          <a:xfrm>
            <a:off x="3692284" y="2175220"/>
            <a:ext cx="2262834" cy="283830"/>
            <a:chOff x="4275608" y="1492153"/>
            <a:chExt cx="1682675" cy="459618"/>
          </a:xfrm>
        </p:grpSpPr>
        <p:cxnSp>
          <p:nvCxnSpPr>
            <p:cNvPr id="53" name="Gerade Verbindung mit Pfeil 52"/>
            <p:cNvCxnSpPr/>
            <p:nvPr/>
          </p:nvCxnSpPr>
          <p:spPr>
            <a:xfrm>
              <a:off x="4275608" y="1492153"/>
              <a:ext cx="1679510" cy="2418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mit Pfeil 53"/>
            <p:cNvCxnSpPr/>
            <p:nvPr/>
          </p:nvCxnSpPr>
          <p:spPr>
            <a:xfrm>
              <a:off x="4276663" y="1644553"/>
              <a:ext cx="1679510" cy="2418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mit Pfeil 54"/>
            <p:cNvCxnSpPr/>
            <p:nvPr/>
          </p:nvCxnSpPr>
          <p:spPr>
            <a:xfrm>
              <a:off x="4277718" y="1796953"/>
              <a:ext cx="1679510" cy="2418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mit Pfeil 55"/>
            <p:cNvCxnSpPr/>
            <p:nvPr/>
          </p:nvCxnSpPr>
          <p:spPr>
            <a:xfrm>
              <a:off x="4278773" y="1949353"/>
              <a:ext cx="1679510" cy="2418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uppieren 56"/>
          <p:cNvGrpSpPr/>
          <p:nvPr/>
        </p:nvGrpSpPr>
        <p:grpSpPr>
          <a:xfrm>
            <a:off x="3187788" y="2638313"/>
            <a:ext cx="2763074" cy="283830"/>
            <a:chOff x="4275608" y="1492153"/>
            <a:chExt cx="1682675" cy="459618"/>
          </a:xfrm>
        </p:grpSpPr>
        <p:cxnSp>
          <p:nvCxnSpPr>
            <p:cNvPr id="58" name="Gerade Verbindung mit Pfeil 57"/>
            <p:cNvCxnSpPr/>
            <p:nvPr/>
          </p:nvCxnSpPr>
          <p:spPr>
            <a:xfrm>
              <a:off x="4275608" y="1492153"/>
              <a:ext cx="1679510" cy="2418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mit Pfeil 58"/>
            <p:cNvCxnSpPr/>
            <p:nvPr/>
          </p:nvCxnSpPr>
          <p:spPr>
            <a:xfrm>
              <a:off x="4276663" y="1644553"/>
              <a:ext cx="1679510" cy="2418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mit Pfeil 59"/>
            <p:cNvCxnSpPr/>
            <p:nvPr/>
          </p:nvCxnSpPr>
          <p:spPr>
            <a:xfrm>
              <a:off x="4277718" y="1796953"/>
              <a:ext cx="1679510" cy="2418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 Verbindung mit Pfeil 60"/>
            <p:cNvCxnSpPr/>
            <p:nvPr/>
          </p:nvCxnSpPr>
          <p:spPr>
            <a:xfrm>
              <a:off x="4278773" y="1949353"/>
              <a:ext cx="1679510" cy="2418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Gerade Verbindung mit Pfeil 61"/>
          <p:cNvCxnSpPr/>
          <p:nvPr/>
        </p:nvCxnSpPr>
        <p:spPr>
          <a:xfrm flipV="1">
            <a:off x="3191253" y="3202987"/>
            <a:ext cx="2754412" cy="342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/>
          <p:nvPr/>
        </p:nvCxnSpPr>
        <p:spPr>
          <a:xfrm flipV="1">
            <a:off x="3186517" y="3666738"/>
            <a:ext cx="2754412" cy="342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uppieren 64"/>
          <p:cNvGrpSpPr/>
          <p:nvPr/>
        </p:nvGrpSpPr>
        <p:grpSpPr>
          <a:xfrm>
            <a:off x="3926719" y="4059230"/>
            <a:ext cx="2014210" cy="283830"/>
            <a:chOff x="4275608" y="1492153"/>
            <a:chExt cx="1682675" cy="459618"/>
          </a:xfrm>
        </p:grpSpPr>
        <p:cxnSp>
          <p:nvCxnSpPr>
            <p:cNvPr id="66" name="Gerade Verbindung mit Pfeil 65"/>
            <p:cNvCxnSpPr/>
            <p:nvPr/>
          </p:nvCxnSpPr>
          <p:spPr>
            <a:xfrm>
              <a:off x="4275608" y="1492153"/>
              <a:ext cx="1679510" cy="2418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 Verbindung mit Pfeil 66"/>
            <p:cNvCxnSpPr/>
            <p:nvPr/>
          </p:nvCxnSpPr>
          <p:spPr>
            <a:xfrm>
              <a:off x="4276663" y="1644553"/>
              <a:ext cx="1679510" cy="2418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 Verbindung mit Pfeil 67"/>
            <p:cNvCxnSpPr/>
            <p:nvPr/>
          </p:nvCxnSpPr>
          <p:spPr>
            <a:xfrm>
              <a:off x="4277718" y="1796953"/>
              <a:ext cx="1679510" cy="2418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 Verbindung mit Pfeil 68"/>
            <p:cNvCxnSpPr/>
            <p:nvPr/>
          </p:nvCxnSpPr>
          <p:spPr>
            <a:xfrm>
              <a:off x="4278773" y="1949353"/>
              <a:ext cx="1679510" cy="2418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Gerade Verbindung mit Pfeil 69"/>
          <p:cNvCxnSpPr/>
          <p:nvPr/>
        </p:nvCxnSpPr>
        <p:spPr>
          <a:xfrm flipV="1">
            <a:off x="2819180" y="4638011"/>
            <a:ext cx="3117960" cy="349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/>
          <p:nvPr/>
        </p:nvCxnSpPr>
        <p:spPr>
          <a:xfrm flipV="1">
            <a:off x="3637394" y="5113442"/>
            <a:ext cx="2299746" cy="905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/>
          <p:nvPr/>
        </p:nvCxnSpPr>
        <p:spPr>
          <a:xfrm flipV="1">
            <a:off x="3841402" y="5609355"/>
            <a:ext cx="2095738" cy="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/>
          <p:nvPr/>
        </p:nvCxnSpPr>
        <p:spPr>
          <a:xfrm flipV="1">
            <a:off x="3642316" y="6085755"/>
            <a:ext cx="2294824" cy="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uppieren 77"/>
          <p:cNvGrpSpPr/>
          <p:nvPr/>
        </p:nvGrpSpPr>
        <p:grpSpPr>
          <a:xfrm>
            <a:off x="7701096" y="3142489"/>
            <a:ext cx="524739" cy="283830"/>
            <a:chOff x="4275608" y="1492153"/>
            <a:chExt cx="1682675" cy="459618"/>
          </a:xfrm>
        </p:grpSpPr>
        <p:cxnSp>
          <p:nvCxnSpPr>
            <p:cNvPr id="79" name="Gerade Verbindung mit Pfeil 78"/>
            <p:cNvCxnSpPr/>
            <p:nvPr/>
          </p:nvCxnSpPr>
          <p:spPr>
            <a:xfrm>
              <a:off x="4275608" y="1492153"/>
              <a:ext cx="1679510" cy="241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 Verbindung mit Pfeil 79"/>
            <p:cNvCxnSpPr/>
            <p:nvPr/>
          </p:nvCxnSpPr>
          <p:spPr>
            <a:xfrm>
              <a:off x="4276663" y="1644553"/>
              <a:ext cx="1679510" cy="241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 Verbindung mit Pfeil 80"/>
            <p:cNvCxnSpPr/>
            <p:nvPr/>
          </p:nvCxnSpPr>
          <p:spPr>
            <a:xfrm>
              <a:off x="4277718" y="1796953"/>
              <a:ext cx="1679510" cy="241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Gerade Verbindung mit Pfeil 81"/>
            <p:cNvCxnSpPr/>
            <p:nvPr/>
          </p:nvCxnSpPr>
          <p:spPr>
            <a:xfrm>
              <a:off x="4278773" y="1949353"/>
              <a:ext cx="1679510" cy="241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uppieren 88"/>
          <p:cNvGrpSpPr/>
          <p:nvPr/>
        </p:nvGrpSpPr>
        <p:grpSpPr>
          <a:xfrm>
            <a:off x="7708038" y="3741658"/>
            <a:ext cx="524739" cy="283830"/>
            <a:chOff x="4275608" y="1492153"/>
            <a:chExt cx="1682675" cy="459618"/>
          </a:xfrm>
        </p:grpSpPr>
        <p:cxnSp>
          <p:nvCxnSpPr>
            <p:cNvPr id="90" name="Gerade Verbindung mit Pfeil 89"/>
            <p:cNvCxnSpPr/>
            <p:nvPr/>
          </p:nvCxnSpPr>
          <p:spPr>
            <a:xfrm>
              <a:off x="4275608" y="1492153"/>
              <a:ext cx="1679510" cy="241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 Verbindung mit Pfeil 90"/>
            <p:cNvCxnSpPr/>
            <p:nvPr/>
          </p:nvCxnSpPr>
          <p:spPr>
            <a:xfrm>
              <a:off x="4276663" y="1644553"/>
              <a:ext cx="1679510" cy="241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 Verbindung mit Pfeil 91"/>
            <p:cNvCxnSpPr/>
            <p:nvPr/>
          </p:nvCxnSpPr>
          <p:spPr>
            <a:xfrm>
              <a:off x="4277718" y="1796953"/>
              <a:ext cx="1679510" cy="241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 Verbindung mit Pfeil 92"/>
            <p:cNvCxnSpPr/>
            <p:nvPr/>
          </p:nvCxnSpPr>
          <p:spPr>
            <a:xfrm>
              <a:off x="4278773" y="1949353"/>
              <a:ext cx="1679510" cy="241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uppieren 93"/>
          <p:cNvGrpSpPr/>
          <p:nvPr/>
        </p:nvGrpSpPr>
        <p:grpSpPr>
          <a:xfrm>
            <a:off x="7714980" y="4340827"/>
            <a:ext cx="524739" cy="283830"/>
            <a:chOff x="4275608" y="1492153"/>
            <a:chExt cx="1682675" cy="459618"/>
          </a:xfrm>
        </p:grpSpPr>
        <p:cxnSp>
          <p:nvCxnSpPr>
            <p:cNvPr id="95" name="Gerade Verbindung mit Pfeil 94"/>
            <p:cNvCxnSpPr/>
            <p:nvPr/>
          </p:nvCxnSpPr>
          <p:spPr>
            <a:xfrm>
              <a:off x="4275608" y="1492153"/>
              <a:ext cx="1679510" cy="241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 Verbindung mit Pfeil 95"/>
            <p:cNvCxnSpPr/>
            <p:nvPr/>
          </p:nvCxnSpPr>
          <p:spPr>
            <a:xfrm>
              <a:off x="4276663" y="1644553"/>
              <a:ext cx="1679510" cy="241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 Verbindung mit Pfeil 96"/>
            <p:cNvCxnSpPr/>
            <p:nvPr/>
          </p:nvCxnSpPr>
          <p:spPr>
            <a:xfrm>
              <a:off x="4277718" y="1796953"/>
              <a:ext cx="1679510" cy="241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 Verbindung mit Pfeil 97"/>
            <p:cNvCxnSpPr/>
            <p:nvPr/>
          </p:nvCxnSpPr>
          <p:spPr>
            <a:xfrm>
              <a:off x="4278773" y="1949353"/>
              <a:ext cx="1679510" cy="241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feld 98"/>
          <p:cNvSpPr txBox="1"/>
          <p:nvPr/>
        </p:nvSpPr>
        <p:spPr>
          <a:xfrm>
            <a:off x="2777886" y="472869"/>
            <a:ext cx="728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Day X</a:t>
            </a:r>
            <a:endParaRPr lang="en-US" b="1" dirty="0"/>
          </a:p>
        </p:txBody>
      </p:sp>
      <p:sp>
        <p:nvSpPr>
          <p:cNvPr id="100" name="Textfeld 99"/>
          <p:cNvSpPr txBox="1"/>
          <p:nvPr/>
        </p:nvSpPr>
        <p:spPr>
          <a:xfrm>
            <a:off x="8908570" y="562207"/>
            <a:ext cx="961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Day X+1</a:t>
            </a:r>
            <a:endParaRPr lang="en-US" b="1" dirty="0"/>
          </a:p>
        </p:txBody>
      </p:sp>
      <p:sp>
        <p:nvSpPr>
          <p:cNvPr id="101" name="Textfeld 100"/>
          <p:cNvSpPr txBox="1"/>
          <p:nvPr/>
        </p:nvSpPr>
        <p:spPr>
          <a:xfrm>
            <a:off x="7609186" y="12518"/>
            <a:ext cx="3897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301114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</Words>
  <Application>Microsoft Office PowerPoint</Application>
  <PresentationFormat>Breitbild</PresentationFormat>
  <Paragraphs>20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Rainer Heintzmann</dc:creator>
  <cp:lastModifiedBy>Rainer Heintzmann</cp:lastModifiedBy>
  <cp:revision>5</cp:revision>
  <cp:lastPrinted>2020-03-21T14:39:07Z</cp:lastPrinted>
  <dcterms:created xsi:type="dcterms:W3CDTF">2020-03-21T14:10:43Z</dcterms:created>
  <dcterms:modified xsi:type="dcterms:W3CDTF">2020-03-21T15:47:16Z</dcterms:modified>
</cp:coreProperties>
</file>