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5"/>
    <p:sldMasterId id="2147483648" r:id="rId6"/>
    <p:sldMasterId id="2147483660" r:id="rId7"/>
  </p:sldMasterIdLst>
  <p:notesMasterIdLst>
    <p:notesMasterId r:id="rId24"/>
  </p:notesMasterIdLst>
  <p:sldIdLst>
    <p:sldId id="256" r:id="rId8"/>
    <p:sldId id="263" r:id="rId9"/>
    <p:sldId id="257" r:id="rId10"/>
    <p:sldId id="264" r:id="rId11"/>
    <p:sldId id="279" r:id="rId12"/>
    <p:sldId id="268" r:id="rId13"/>
    <p:sldId id="269" r:id="rId14"/>
    <p:sldId id="280" r:id="rId15"/>
    <p:sldId id="281" r:id="rId16"/>
    <p:sldId id="282" r:id="rId17"/>
    <p:sldId id="283" r:id="rId18"/>
    <p:sldId id="284" r:id="rId19"/>
    <p:sldId id="285" r:id="rId20"/>
    <p:sldId id="286" r:id="rId21"/>
    <p:sldId id="287" r:id="rId22"/>
    <p:sldId id="258" r:id="rId23"/>
  </p:sldIdLst>
  <p:sldSz cx="9144000" cy="6858000" type="screen4x3"/>
  <p:notesSz cx="6858000" cy="9144000"/>
  <p:defaultText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udor Teodoru" initials="TT" lastIdx="1" clrIdx="0">
    <p:extLst>
      <p:ext uri="{19B8F6BF-5375-455C-9EA6-DF929625EA0E}">
        <p15:presenceInfo xmlns:p15="http://schemas.microsoft.com/office/powerpoint/2012/main" userId="S-1-5-21-3455732799-2421934152-1756096538-2130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0140" autoAdjust="0"/>
  </p:normalViewPr>
  <p:slideViewPr>
    <p:cSldViewPr snapToGrid="0" snapToObjects="1">
      <p:cViewPr varScale="1">
        <p:scale>
          <a:sx n="74" d="100"/>
          <a:sy n="74" d="100"/>
        </p:scale>
        <p:origin x="56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4.xml"/><Relationship Id="rId24" Type="http://schemas.openxmlformats.org/officeDocument/2006/relationships/notesMaster" Target="notesMasters/notesMaster1.xml"/><Relationship Id="rId5" Type="http://schemas.openxmlformats.org/officeDocument/2006/relationships/slideMaster" Target="slideMasters/slideMaster1.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EF8651-3ED7-4908-89A0-BE7A233C7155}" type="datetimeFigureOut">
              <a:rPr lang="en-US" smtClean="0"/>
              <a:t>3/21/2015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84FE02-A589-41E9-8DDF-29CEE6AB9026}" type="slidenum">
              <a:rPr lang="en-US" smtClean="0"/>
              <a:t>‹#›</a:t>
            </a:fld>
            <a:endParaRPr lang="en-US"/>
          </a:p>
        </p:txBody>
      </p:sp>
    </p:spTree>
    <p:extLst>
      <p:ext uri="{BB962C8B-B14F-4D97-AF65-F5344CB8AC3E}">
        <p14:creationId xmlns:p14="http://schemas.microsoft.com/office/powerpoint/2010/main" val="3777728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Subtitle"/>
          <p:cNvSpPr>
            <a:spLocks noGrp="1"/>
          </p:cNvSpPr>
          <p:nvPr>
            <p:ph type="subTitle" idx="1"/>
          </p:nvPr>
        </p:nvSpPr>
        <p:spPr>
          <a:xfrm>
            <a:off x="1371600" y="5348694"/>
            <a:ext cx="6400800" cy="895848"/>
          </a:xfrm>
          <a:prstGeom prst="rect">
            <a:avLst/>
          </a:prstGeom>
        </p:spPr>
        <p:txBody>
          <a:bodyPr>
            <a:normAutofit/>
          </a:bodyPr>
          <a:lstStyle>
            <a:lvl1pPr marL="0" indent="0" algn="ctr">
              <a:buNone/>
              <a:defRPr sz="280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nl-NL" dirty="0"/>
          </a:p>
        </p:txBody>
      </p:sp>
      <p:pic>
        <p:nvPicPr>
          <p:cNvPr id="8" name="Title Background" descr="Bannier-los-lich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103" y="4248675"/>
            <a:ext cx="8933794" cy="1097280"/>
          </a:xfrm>
          <a:prstGeom prst="rect">
            <a:avLst/>
          </a:prstGeom>
        </p:spPr>
      </p:pic>
      <p:sp>
        <p:nvSpPr>
          <p:cNvPr id="4" name="Title"/>
          <p:cNvSpPr>
            <a:spLocks noGrp="1"/>
          </p:cNvSpPr>
          <p:nvPr>
            <p:ph type="title"/>
          </p:nvPr>
        </p:nvSpPr>
        <p:spPr>
          <a:xfrm>
            <a:off x="165652" y="4439478"/>
            <a:ext cx="8792818" cy="828262"/>
          </a:xfrm>
          <a:prstGeom prst="rect">
            <a:avLst/>
          </a:prstGeom>
        </p:spPr>
        <p:txBody>
          <a:bodyPr>
            <a:normAutofit/>
          </a:bodyPr>
          <a:lstStyle>
            <a:lvl1pPr>
              <a:defRPr>
                <a:solidFill>
                  <a:srgbClr val="FFFFFF"/>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434909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Object">
    <p:spTree>
      <p:nvGrpSpPr>
        <p:cNvPr id="1" name=""/>
        <p:cNvGrpSpPr/>
        <p:nvPr/>
      </p:nvGrpSpPr>
      <p:grpSpPr>
        <a:xfrm>
          <a:off x="0" y="0"/>
          <a:ext cx="0" cy="0"/>
          <a:chOff x="0" y="0"/>
          <a:chExt cx="0" cy="0"/>
        </a:xfrm>
      </p:grpSpPr>
      <p:sp>
        <p:nvSpPr>
          <p:cNvPr id="3" name="Text"/>
          <p:cNvSpPr>
            <a:spLocks noGrp="1"/>
          </p:cNvSpPr>
          <p:nvPr>
            <p:ph idx="1"/>
          </p:nvPr>
        </p:nvSpPr>
        <p:spPr>
          <a:xfrm>
            <a:off x="457200" y="1620000"/>
            <a:ext cx="8229600" cy="4500000"/>
          </a:xfrm>
          <a:prstGeom prst="rect">
            <a:avLst/>
          </a:prstGeom>
        </p:spPr>
        <p:txBody>
          <a:bodyPr>
            <a:normAutofit/>
          </a:bodyPr>
          <a:lstStyle>
            <a:lvl1pPr>
              <a:defRPr/>
            </a:lvl1pPr>
            <a:lvl3pPr>
              <a:defRPr sz="2000"/>
            </a:lvl3pPr>
            <a:lvl4pPr>
              <a:defRPr sz="18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2" name="Title"/>
          <p:cNvSpPr>
            <a:spLocks noGrp="1"/>
          </p:cNvSpPr>
          <p:nvPr>
            <p:ph type="title"/>
          </p:nvPr>
        </p:nvSpPr>
        <p:spPr>
          <a:xfrm>
            <a:off x="0" y="360000"/>
            <a:ext cx="9144000" cy="956058"/>
          </a:xfrm>
        </p:spPr>
        <p:txBody>
          <a:bodyPr>
            <a:normAutofit/>
          </a:bodyPr>
          <a:lstStyle/>
          <a:p>
            <a:r>
              <a:rPr lang="en-US" dirty="0" smtClean="0"/>
              <a:t>Click to edit Master title style</a:t>
            </a:r>
            <a:endParaRPr lang="nl-NL" dirty="0"/>
          </a:p>
        </p:txBody>
      </p:sp>
    </p:spTree>
    <p:extLst>
      <p:ext uri="{BB962C8B-B14F-4D97-AF65-F5344CB8AC3E}">
        <p14:creationId xmlns:p14="http://schemas.microsoft.com/office/powerpoint/2010/main" val="1519023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Objects">
    <p:spTree>
      <p:nvGrpSpPr>
        <p:cNvPr id="1" name=""/>
        <p:cNvGrpSpPr/>
        <p:nvPr/>
      </p:nvGrpSpPr>
      <p:grpSpPr>
        <a:xfrm>
          <a:off x="0" y="0"/>
          <a:ext cx="0" cy="0"/>
          <a:chOff x="0" y="0"/>
          <a:chExt cx="0" cy="0"/>
        </a:xfrm>
      </p:grpSpPr>
      <p:sp>
        <p:nvSpPr>
          <p:cNvPr id="4" name="Text Right"/>
          <p:cNvSpPr>
            <a:spLocks noGrp="1"/>
          </p:cNvSpPr>
          <p:nvPr>
            <p:ph sz="half" idx="2"/>
          </p:nvPr>
        </p:nvSpPr>
        <p:spPr>
          <a:xfrm>
            <a:off x="4579200" y="1620000"/>
            <a:ext cx="4204800" cy="4500000"/>
          </a:xfrm>
          <a:prstGeom prst="rect">
            <a:avLst/>
          </a:prstGeom>
        </p:spPr>
        <p:txBody>
          <a:bodyPr>
            <a:normAutofit/>
          </a:bodyPr>
          <a:lstStyle>
            <a:lvl1pPr>
              <a:defRPr sz="2800"/>
            </a:lvl1pPr>
            <a:lvl2pPr>
              <a:defRPr sz="24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3" name="Text Left"/>
          <p:cNvSpPr>
            <a:spLocks noGrp="1"/>
          </p:cNvSpPr>
          <p:nvPr>
            <p:ph sz="half" idx="1"/>
          </p:nvPr>
        </p:nvSpPr>
        <p:spPr>
          <a:xfrm>
            <a:off x="145143" y="1620000"/>
            <a:ext cx="4205514" cy="4500000"/>
          </a:xfrm>
          <a:prstGeom prst="rect">
            <a:avLst/>
          </a:prstGeom>
        </p:spPr>
        <p:txBody>
          <a:bodyPr>
            <a:normAutofit/>
          </a:bodyPr>
          <a:lstStyle>
            <a:lvl1pPr>
              <a:defRPr sz="2800"/>
            </a:lvl1pPr>
            <a:lvl2pPr>
              <a:defRPr sz="24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2" name="Title"/>
          <p:cNvSpPr>
            <a:spLocks noGrp="1"/>
          </p:cNvSpPr>
          <p:nvPr>
            <p:ph type="title"/>
          </p:nvPr>
        </p:nvSpPr>
        <p:spPr>
          <a:xfrm>
            <a:off x="0" y="360000"/>
            <a:ext cx="9144000" cy="956058"/>
          </a:xfrm>
        </p:spPr>
        <p:txBody>
          <a:bodyPr>
            <a:normAutofit/>
          </a:bodyPr>
          <a:lstStyle/>
          <a:p>
            <a:r>
              <a:rPr lang="en-US" dirty="0" smtClean="0"/>
              <a:t>Click to edit Master title style</a:t>
            </a:r>
            <a:endParaRPr lang="nl-NL" dirty="0"/>
          </a:p>
        </p:txBody>
      </p:sp>
    </p:spTree>
    <p:extLst>
      <p:ext uri="{BB962C8B-B14F-4D97-AF65-F5344CB8AC3E}">
        <p14:creationId xmlns:p14="http://schemas.microsoft.com/office/powerpoint/2010/main" val="3769257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Objects with Title">
    <p:spTree>
      <p:nvGrpSpPr>
        <p:cNvPr id="1" name=""/>
        <p:cNvGrpSpPr/>
        <p:nvPr/>
      </p:nvGrpSpPr>
      <p:grpSpPr>
        <a:xfrm>
          <a:off x="0" y="0"/>
          <a:ext cx="0" cy="0"/>
          <a:chOff x="0" y="0"/>
          <a:chExt cx="0" cy="0"/>
        </a:xfrm>
      </p:grpSpPr>
      <p:sp>
        <p:nvSpPr>
          <p:cNvPr id="4" name="Text Right"/>
          <p:cNvSpPr>
            <a:spLocks noGrp="1"/>
          </p:cNvSpPr>
          <p:nvPr>
            <p:ph sz="half" idx="2"/>
          </p:nvPr>
        </p:nvSpPr>
        <p:spPr>
          <a:xfrm>
            <a:off x="4579200" y="2167180"/>
            <a:ext cx="4204800" cy="3952820"/>
          </a:xfrm>
          <a:prstGeom prst="rect">
            <a:avLst/>
          </a:prstGeo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9" name="Subtitle Right"/>
          <p:cNvSpPr>
            <a:spLocks noGrp="1"/>
          </p:cNvSpPr>
          <p:nvPr>
            <p:ph type="body" idx="14"/>
          </p:nvPr>
        </p:nvSpPr>
        <p:spPr>
          <a:xfrm>
            <a:off x="4579200" y="1527418"/>
            <a:ext cx="4205514" cy="639762"/>
          </a:xfrm>
          <a:prstGeom prst="rect">
            <a:avLst/>
          </a:prstGeom>
        </p:spPr>
        <p:txBody>
          <a:bodyPr anchor="b">
            <a:normAutofit/>
          </a:bodyPr>
          <a:lstStyle>
            <a:lvl1pPr marL="0" indent="0">
              <a:buNone/>
              <a:defRPr sz="2400" b="1">
                <a:solidFill>
                  <a:schemeClr val="tx1">
                    <a:lumMod val="75000"/>
                    <a:lumOff val="25000"/>
                  </a:schemeClr>
                </a:solidFill>
                <a:latin typeface="Helvetica Neue Light"/>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styles</a:t>
            </a:r>
          </a:p>
        </p:txBody>
      </p:sp>
      <p:sp>
        <p:nvSpPr>
          <p:cNvPr id="3" name="Text Left"/>
          <p:cNvSpPr>
            <a:spLocks noGrp="1"/>
          </p:cNvSpPr>
          <p:nvPr>
            <p:ph sz="half" idx="1"/>
          </p:nvPr>
        </p:nvSpPr>
        <p:spPr>
          <a:xfrm>
            <a:off x="145143" y="2174874"/>
            <a:ext cx="4205514" cy="3945125"/>
          </a:xfrm>
          <a:prstGeom prst="rect">
            <a:avLst/>
          </a:prstGeo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8" name="Subtitle Left"/>
          <p:cNvSpPr>
            <a:spLocks noGrp="1"/>
          </p:cNvSpPr>
          <p:nvPr>
            <p:ph type="body" idx="13"/>
          </p:nvPr>
        </p:nvSpPr>
        <p:spPr>
          <a:xfrm>
            <a:off x="145143" y="1528640"/>
            <a:ext cx="4205514" cy="639762"/>
          </a:xfrm>
          <a:prstGeom prst="rect">
            <a:avLst/>
          </a:prstGeom>
        </p:spPr>
        <p:txBody>
          <a:bodyPr anchor="b">
            <a:normAutofit/>
          </a:bodyPr>
          <a:lstStyle>
            <a:lvl1pPr marL="0" indent="0">
              <a:buNone/>
              <a:defRPr sz="2400" b="1">
                <a:solidFill>
                  <a:schemeClr val="tx1">
                    <a:lumMod val="75000"/>
                    <a:lumOff val="25000"/>
                  </a:schemeClr>
                </a:solidFill>
                <a:latin typeface="Helvetica Neue Light"/>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styles</a:t>
            </a:r>
          </a:p>
        </p:txBody>
      </p:sp>
      <p:sp>
        <p:nvSpPr>
          <p:cNvPr id="2" name="Title"/>
          <p:cNvSpPr>
            <a:spLocks noGrp="1"/>
          </p:cNvSpPr>
          <p:nvPr>
            <p:ph type="title"/>
          </p:nvPr>
        </p:nvSpPr>
        <p:spPr>
          <a:xfrm>
            <a:off x="0" y="360000"/>
            <a:ext cx="9144000" cy="956058"/>
          </a:xfrm>
        </p:spPr>
        <p:txBody>
          <a:bodyPr>
            <a:normAutofit/>
          </a:bodyPr>
          <a:lstStyle/>
          <a:p>
            <a:r>
              <a:rPr lang="en-US" dirty="0" smtClean="0"/>
              <a:t>Click to edit Master title style</a:t>
            </a:r>
            <a:endParaRPr lang="nl-NL" dirty="0"/>
          </a:p>
        </p:txBody>
      </p:sp>
    </p:spTree>
    <p:extLst>
      <p:ext uri="{BB962C8B-B14F-4D97-AF65-F5344CB8AC3E}">
        <p14:creationId xmlns:p14="http://schemas.microsoft.com/office/powerpoint/2010/main" val="1114985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Only Title">
    <p:spTree>
      <p:nvGrpSpPr>
        <p:cNvPr id="1" name=""/>
        <p:cNvGrpSpPr/>
        <p:nvPr/>
      </p:nvGrpSpPr>
      <p:grpSpPr>
        <a:xfrm>
          <a:off x="0" y="0"/>
          <a:ext cx="0" cy="0"/>
          <a:chOff x="0" y="0"/>
          <a:chExt cx="0" cy="0"/>
        </a:xfrm>
      </p:grpSpPr>
      <p:sp>
        <p:nvSpPr>
          <p:cNvPr id="2" name="Title"/>
          <p:cNvSpPr>
            <a:spLocks noGrp="1"/>
          </p:cNvSpPr>
          <p:nvPr>
            <p:ph type="title"/>
          </p:nvPr>
        </p:nvSpPr>
        <p:spPr>
          <a:xfrm>
            <a:off x="0" y="2775110"/>
            <a:ext cx="9144000" cy="956058"/>
          </a:xfrm>
        </p:spPr>
        <p:txBody>
          <a:bodyPr>
            <a:normAutofit/>
          </a:bodyPr>
          <a:lstStyle/>
          <a:p>
            <a:r>
              <a:rPr lang="en-US" dirty="0" smtClean="0"/>
              <a:t>Click to edit Master title style</a:t>
            </a:r>
            <a:endParaRPr lang="nl-NL" dirty="0"/>
          </a:p>
        </p:txBody>
      </p:sp>
    </p:spTree>
    <p:extLst>
      <p:ext uri="{BB962C8B-B14F-4D97-AF65-F5344CB8AC3E}">
        <p14:creationId xmlns:p14="http://schemas.microsoft.com/office/powerpoint/2010/main" val="1851279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8" name="Caption"/>
          <p:cNvSpPr>
            <a:spLocks noGrp="1"/>
          </p:cNvSpPr>
          <p:nvPr>
            <p:ph type="body" sz="half" idx="2"/>
          </p:nvPr>
        </p:nvSpPr>
        <p:spPr>
          <a:xfrm>
            <a:off x="0" y="6060835"/>
            <a:ext cx="9143999" cy="284096"/>
          </a:xfrm>
          <a:prstGeom prst="rect">
            <a:avLst/>
          </a:prstGeom>
        </p:spPr>
        <p:txBody>
          <a:bodyPr>
            <a:normAutofit/>
          </a:bodyPr>
          <a:lstStyle>
            <a:lvl1pPr marL="0" indent="0" algn="ctr">
              <a:buNone/>
              <a:defRPr sz="1400">
                <a:solidFill>
                  <a:schemeClr val="tx1">
                    <a:lumMod val="75000"/>
                    <a:lumOff val="25000"/>
                  </a:schemeClr>
                </a:solidFill>
                <a:latin typeface="Helvetica Neue Light"/>
              </a:defRPr>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en-US" noProof="0" dirty="0" smtClean="0"/>
              <a:t>Click to edit Master text styles</a:t>
            </a:r>
          </a:p>
        </p:txBody>
      </p:sp>
      <p:sp>
        <p:nvSpPr>
          <p:cNvPr id="3" name="Picture"/>
          <p:cNvSpPr>
            <a:spLocks noGrp="1"/>
          </p:cNvSpPr>
          <p:nvPr>
            <p:ph type="pic" idx="1"/>
          </p:nvPr>
        </p:nvSpPr>
        <p:spPr>
          <a:xfrm>
            <a:off x="0" y="1471014"/>
            <a:ext cx="9155714" cy="4589821"/>
          </a:xfrm>
          <a:prstGeom prst="rect">
            <a:avLst/>
          </a:prstGeom>
        </p:spPr>
        <p:txBody>
          <a:bodyPr>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nl-NL" dirty="0"/>
          </a:p>
        </p:txBody>
      </p:sp>
      <p:sp>
        <p:nvSpPr>
          <p:cNvPr id="2" name="Title"/>
          <p:cNvSpPr>
            <a:spLocks noGrp="1"/>
          </p:cNvSpPr>
          <p:nvPr>
            <p:ph type="title"/>
          </p:nvPr>
        </p:nvSpPr>
        <p:spPr>
          <a:xfrm>
            <a:off x="0" y="360000"/>
            <a:ext cx="9155714" cy="957600"/>
          </a:xfrm>
        </p:spPr>
        <p:txBody>
          <a:bodyPr anchor="ctr">
            <a:normAutofit/>
          </a:bodyPr>
          <a:lstStyle>
            <a:lvl1pPr algn="ctr">
              <a:defRPr sz="3200" b="0"/>
            </a:lvl1pPr>
          </a:lstStyle>
          <a:p>
            <a:r>
              <a:rPr lang="en-US" dirty="0" smtClean="0"/>
              <a:t>Click to edit Master title style</a:t>
            </a:r>
            <a:endParaRPr lang="nl-NL" dirty="0"/>
          </a:p>
        </p:txBody>
      </p:sp>
    </p:spTree>
    <p:extLst>
      <p:ext uri="{BB962C8B-B14F-4D97-AF65-F5344CB8AC3E}">
        <p14:creationId xmlns:p14="http://schemas.microsoft.com/office/powerpoint/2010/main" val="164638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st">
    <p:spTree>
      <p:nvGrpSpPr>
        <p:cNvPr id="1" name=""/>
        <p:cNvGrpSpPr/>
        <p:nvPr/>
      </p:nvGrpSpPr>
      <p:grpSpPr>
        <a:xfrm>
          <a:off x="0" y="0"/>
          <a:ext cx="0" cy="0"/>
          <a:chOff x="0" y="0"/>
          <a:chExt cx="0" cy="0"/>
        </a:xfrm>
      </p:grpSpPr>
      <p:pic>
        <p:nvPicPr>
          <p:cNvPr id="8" name="Picture" descr="F1-def-klein.jpg"/>
          <p:cNvPicPr>
            <a:picLocks noChangeAspect="1"/>
          </p:cNvPicPr>
          <p:nvPr userDrawn="1"/>
        </p:nvPicPr>
        <p:blipFill rotWithShape="1">
          <a:blip r:embed="rId2">
            <a:extLst>
              <a:ext uri="{28A0092B-C50C-407E-A947-70E740481C1C}">
                <a14:useLocalDpi xmlns:a14="http://schemas.microsoft.com/office/drawing/2010/main" val="0"/>
              </a:ext>
            </a:extLst>
          </a:blip>
          <a:srcRect t="15769" r="848" b="33537"/>
          <a:stretch/>
        </p:blipFill>
        <p:spPr>
          <a:xfrm>
            <a:off x="0" y="1620000"/>
            <a:ext cx="9155714" cy="4500000"/>
          </a:xfrm>
          <a:prstGeom prst="rect">
            <a:avLst/>
          </a:prstGeom>
        </p:spPr>
      </p:pic>
      <p:sp>
        <p:nvSpPr>
          <p:cNvPr id="2" name="Title"/>
          <p:cNvSpPr>
            <a:spLocks noGrp="1"/>
          </p:cNvSpPr>
          <p:nvPr>
            <p:ph type="title"/>
          </p:nvPr>
        </p:nvSpPr>
        <p:spPr>
          <a:xfrm>
            <a:off x="0" y="360000"/>
            <a:ext cx="9155714" cy="957600"/>
          </a:xfrm>
        </p:spPr>
        <p:txBody>
          <a:bodyPr anchor="ctr">
            <a:normAutofit/>
          </a:bodyPr>
          <a:lstStyle>
            <a:lvl1pPr algn="ctr">
              <a:defRPr sz="3200" b="0"/>
            </a:lvl1pPr>
          </a:lstStyle>
          <a:p>
            <a:r>
              <a:rPr lang="en-US" dirty="0" smtClean="0"/>
              <a:t>Click to edit Master title style</a:t>
            </a:r>
            <a:endParaRPr lang="nl-NL" dirty="0"/>
          </a:p>
        </p:txBody>
      </p:sp>
    </p:spTree>
    <p:extLst>
      <p:ext uri="{BB962C8B-B14F-4D97-AF65-F5344CB8AC3E}">
        <p14:creationId xmlns:p14="http://schemas.microsoft.com/office/powerpoint/2010/main" val="1674800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233540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4.xml"/><Relationship Id="rId7"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10" Type="http://schemas.openxmlformats.org/officeDocument/2006/relationships/image" Target="../media/image4.jpg"/><Relationship Id="rId4" Type="http://schemas.openxmlformats.org/officeDocument/2006/relationships/slideLayout" Target="../slideLayouts/slideLayout5.xml"/><Relationship Id="rId9"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8.xml"/><Relationship Id="rId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alphaModFix amt="57000"/>
            <a:lum/>
          </a:blip>
          <a:srcRect/>
          <a:stretch>
            <a:fillRect/>
          </a:stretch>
        </a:blipFill>
        <a:effectLst/>
      </p:bgPr>
    </p:bg>
    <p:spTree>
      <p:nvGrpSpPr>
        <p:cNvPr id="1" name=""/>
        <p:cNvGrpSpPr/>
        <p:nvPr/>
      </p:nvGrpSpPr>
      <p:grpSpPr>
        <a:xfrm>
          <a:off x="0" y="0"/>
          <a:ext cx="0" cy="0"/>
          <a:chOff x="0" y="0"/>
          <a:chExt cx="0" cy="0"/>
        </a:xfrm>
      </p:grpSpPr>
      <p:pic>
        <p:nvPicPr>
          <p:cNvPr id="7" name="Title Background" descr="Bannier-los-licht.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103" y="4248675"/>
            <a:ext cx="8933794" cy="1097280"/>
          </a:xfrm>
          <a:prstGeom prst="rect">
            <a:avLst/>
          </a:prstGeom>
        </p:spPr>
      </p:pic>
      <p:pic>
        <p:nvPicPr>
          <p:cNvPr id="13" name="Logo" descr="Levi9-vectorlogo.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053256" y="725839"/>
            <a:ext cx="3042744" cy="3042744"/>
          </a:xfrm>
          <a:prstGeom prst="rect">
            <a:avLst/>
          </a:prstGeom>
        </p:spPr>
      </p:pic>
    </p:spTree>
    <p:extLst>
      <p:ext uri="{BB962C8B-B14F-4D97-AF65-F5344CB8AC3E}">
        <p14:creationId xmlns:p14="http://schemas.microsoft.com/office/powerpoint/2010/main" val="3486454720"/>
      </p:ext>
    </p:extLst>
  </p:cSld>
  <p:clrMap bg1="lt1" tx1="dk1" bg2="lt2" tx2="dk2" accent1="accent1" accent2="accent2" accent3="accent3" accent4="accent4" accent5="accent5" accent6="accent6" hlink="hlink" folHlink="folHlink"/>
  <p:sldLayoutIdLst>
    <p:sldLayoutId id="2147483649" r:id="rId1"/>
  </p:sldLayoutIdLst>
  <p:txStyles>
    <p:titleStyle>
      <a:lvl1pPr algn="ctr" defTabSz="457200" rtl="0" eaLnBrk="1" latinLnBrk="0" hangingPunct="1">
        <a:spcBef>
          <a:spcPct val="0"/>
        </a:spcBef>
        <a:buNone/>
        <a:defRPr sz="3200" b="0" i="0" kern="1200" cap="all">
          <a:solidFill>
            <a:srgbClr val="FFFFFF"/>
          </a:solidFill>
          <a:effectLst>
            <a:outerShdw blurRad="31750" dir="2700000" algn="tl" rotWithShape="0">
              <a:srgbClr val="000000">
                <a:alpha val="50000"/>
              </a:srgbClr>
            </a:outerShdw>
          </a:effectLst>
          <a:latin typeface="Helvetica Neue Light"/>
          <a:ea typeface="+mj-ea"/>
          <a:cs typeface="Helvetica Neue Light"/>
        </a:defRPr>
      </a:lvl1pPr>
    </p:titleStyle>
    <p:bodyStyle>
      <a:lvl1pPr marL="342900" indent="-342900" algn="l" defTabSz="457200" rtl="0" eaLnBrk="1" latinLnBrk="0" hangingPunct="1">
        <a:spcBef>
          <a:spcPct val="20000"/>
        </a:spcBef>
        <a:buFont typeface="Arial"/>
        <a:buChar char="•"/>
        <a:defRPr sz="2800" b="0" i="0" kern="1200">
          <a:solidFill>
            <a:schemeClr val="tx1">
              <a:lumMod val="75000"/>
              <a:lumOff val="25000"/>
            </a:schemeClr>
          </a:solidFill>
          <a:latin typeface="Helvetica Neue Light"/>
          <a:ea typeface="+mn-ea"/>
          <a:cs typeface="Helvetica Neue Light"/>
        </a:defRPr>
      </a:lvl1pPr>
      <a:lvl2pPr marL="742950" indent="-285750" algn="l" defTabSz="457200" rtl="0" eaLnBrk="1" latinLnBrk="0" hangingPunct="1">
        <a:spcBef>
          <a:spcPct val="20000"/>
        </a:spcBef>
        <a:buSzPct val="100000"/>
        <a:buFont typeface="Arial"/>
        <a:buChar char="•"/>
        <a:defRPr sz="2400" b="0" i="0" kern="1200">
          <a:solidFill>
            <a:schemeClr val="tx1">
              <a:lumMod val="75000"/>
              <a:lumOff val="25000"/>
            </a:schemeClr>
          </a:solidFill>
          <a:latin typeface="Helvetica Neue Light"/>
          <a:ea typeface="+mn-ea"/>
          <a:cs typeface="Helvetica Neue Light"/>
        </a:defRPr>
      </a:lvl2pPr>
      <a:lvl3pPr marL="1143000" indent="-228600" algn="l" defTabSz="457200" rtl="0" eaLnBrk="1" latinLnBrk="0" hangingPunct="1">
        <a:spcBef>
          <a:spcPct val="20000"/>
        </a:spcBef>
        <a:buSzPct val="100000"/>
        <a:buFont typeface="Arial"/>
        <a:buChar char="•"/>
        <a:defRPr sz="2400" b="0" i="0" kern="1200">
          <a:solidFill>
            <a:schemeClr val="tx1">
              <a:lumMod val="75000"/>
              <a:lumOff val="25000"/>
            </a:schemeClr>
          </a:solidFill>
          <a:latin typeface="Helvetica Neue Light"/>
          <a:ea typeface="+mn-ea"/>
          <a:cs typeface="Helvetica Neue Light"/>
        </a:defRPr>
      </a:lvl3pPr>
      <a:lvl4pPr marL="1600200" indent="-228600" algn="l" defTabSz="457200" rtl="0" eaLnBrk="1" latinLnBrk="0" hangingPunct="1">
        <a:spcBef>
          <a:spcPct val="20000"/>
        </a:spcBef>
        <a:buSzPct val="100000"/>
        <a:buFont typeface="Arial"/>
        <a:buChar char="•"/>
        <a:defRPr sz="2400" b="0" i="0" kern="1200">
          <a:solidFill>
            <a:schemeClr val="tx1">
              <a:lumMod val="75000"/>
              <a:lumOff val="25000"/>
            </a:schemeClr>
          </a:solidFill>
          <a:latin typeface="Helvetica Neue Light"/>
          <a:ea typeface="+mn-ea"/>
          <a:cs typeface="Helvetica Neue Light"/>
        </a:defRPr>
      </a:lvl4pPr>
      <a:lvl5pPr marL="2057400" indent="-228600" algn="l" defTabSz="457200" rtl="0" eaLnBrk="1" latinLnBrk="0" hangingPunct="1">
        <a:spcBef>
          <a:spcPct val="20000"/>
        </a:spcBef>
        <a:buSzPct val="100000"/>
        <a:buFont typeface="Arial"/>
        <a:buChar char="•"/>
        <a:defRPr sz="2400" b="0" i="0" kern="1200" baseline="0">
          <a:solidFill>
            <a:schemeClr val="tx1">
              <a:lumMod val="75000"/>
              <a:lumOff val="25000"/>
            </a:schemeClr>
          </a:solidFill>
          <a:latin typeface="Helvetica Neue Light"/>
          <a:ea typeface="+mn-ea"/>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a:alphaModFix amt="57000"/>
            <a:lum/>
          </a:blip>
          <a:srcRect/>
          <a:stretch>
            <a:fillRect/>
          </a:stretch>
        </a:blipFill>
        <a:effectLst/>
      </p:bgPr>
    </p:bg>
    <p:spTree>
      <p:nvGrpSpPr>
        <p:cNvPr id="1" name=""/>
        <p:cNvGrpSpPr/>
        <p:nvPr/>
      </p:nvGrpSpPr>
      <p:grpSpPr>
        <a:xfrm>
          <a:off x="0" y="0"/>
          <a:ext cx="0" cy="0"/>
          <a:chOff x="0" y="0"/>
          <a:chExt cx="0" cy="0"/>
        </a:xfrm>
      </p:grpSpPr>
      <p:pic>
        <p:nvPicPr>
          <p:cNvPr id="8" name="Logo" descr="Levi9-vectorlogo.png"/>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8449200" y="6177600"/>
            <a:ext cx="648000" cy="648000"/>
          </a:xfrm>
          <a:prstGeom prst="rect">
            <a:avLst/>
          </a:prstGeom>
        </p:spPr>
      </p:pic>
      <p:sp>
        <p:nvSpPr>
          <p:cNvPr id="2" name="Title"/>
          <p:cNvSpPr>
            <a:spLocks noGrp="1"/>
          </p:cNvSpPr>
          <p:nvPr>
            <p:ph type="title"/>
          </p:nvPr>
        </p:nvSpPr>
        <p:spPr>
          <a:xfrm>
            <a:off x="0" y="360000"/>
            <a:ext cx="9144000" cy="956058"/>
          </a:xfrm>
          <a:prstGeom prst="rect">
            <a:avLst/>
          </a:prstGeom>
          <a:blipFill rotWithShape="1">
            <a:blip r:embed="rId10"/>
            <a:stretch>
              <a:fillRect/>
            </a:stretch>
          </a:blipFill>
          <a:ln>
            <a:noFill/>
          </a:ln>
          <a:effectLst>
            <a:outerShdw blurRad="50800" dir="2700000" algn="tl" rotWithShape="0">
              <a:srgbClr val="000000">
                <a:alpha val="43000"/>
              </a:srgbClr>
            </a:outerShdw>
          </a:effectLst>
        </p:spPr>
        <p:txBody>
          <a:bodyPr vert="horz" lIns="91440" tIns="0" rIns="91440" bIns="54000" rtlCol="0" anchor="ctr">
            <a:normAutofit/>
          </a:bodyPr>
          <a:lstStyle/>
          <a:p>
            <a:r>
              <a:rPr lang="en-US" noProof="0" dirty="0" smtClean="0"/>
              <a:t>Click to edit Master title style</a:t>
            </a:r>
            <a:endParaRPr lang="en-US" noProof="0" dirty="0"/>
          </a:p>
        </p:txBody>
      </p:sp>
    </p:spTree>
    <p:extLst>
      <p:ext uri="{BB962C8B-B14F-4D97-AF65-F5344CB8AC3E}">
        <p14:creationId xmlns:p14="http://schemas.microsoft.com/office/powerpoint/2010/main" val="231257041"/>
      </p:ext>
    </p:extLst>
  </p:cSld>
  <p:clrMap bg1="lt1" tx1="dk1" bg2="lt2" tx2="dk2" accent1="accent1" accent2="accent2" accent3="accent3" accent4="accent4" accent5="accent5" accent6="accent6" hlink="hlink" folHlink="folHlink"/>
  <p:sldLayoutIdLst>
    <p:sldLayoutId id="2147483650" r:id="rId1"/>
    <p:sldLayoutId id="2147483652" r:id="rId2"/>
    <p:sldLayoutId id="2147483659" r:id="rId3"/>
    <p:sldLayoutId id="2147483654" r:id="rId4"/>
    <p:sldLayoutId id="2147483657" r:id="rId5"/>
    <p:sldLayoutId id="2147483662" r:id="rId6"/>
  </p:sldLayoutIdLst>
  <p:txStyles>
    <p:titleStyle>
      <a:lvl1pPr algn="ctr" defTabSz="457200" rtl="0" eaLnBrk="1" latinLnBrk="0" hangingPunct="1">
        <a:spcBef>
          <a:spcPct val="0"/>
        </a:spcBef>
        <a:buNone/>
        <a:defRPr sz="3200" b="0" i="0" kern="1200" cap="all">
          <a:solidFill>
            <a:srgbClr val="FFFFFF"/>
          </a:solidFill>
          <a:effectLst>
            <a:outerShdw blurRad="31750" dir="2700000" algn="tl" rotWithShape="0">
              <a:srgbClr val="000000">
                <a:alpha val="50000"/>
              </a:srgbClr>
            </a:outerShdw>
          </a:effectLst>
          <a:latin typeface="Helvetica Neue Light"/>
          <a:ea typeface="+mj-ea"/>
          <a:cs typeface="Helvetica Neue Light"/>
        </a:defRPr>
      </a:lvl1pPr>
    </p:titleStyle>
    <p:bodyStyle>
      <a:lvl1pPr marL="342900" indent="-342900" algn="l" defTabSz="457200" rtl="0" eaLnBrk="1" latinLnBrk="0" hangingPunct="1">
        <a:spcBef>
          <a:spcPct val="20000"/>
        </a:spcBef>
        <a:buFont typeface="Arial"/>
        <a:buChar char="•"/>
        <a:defRPr sz="2800" b="0" i="0" kern="1200">
          <a:solidFill>
            <a:schemeClr val="tx1">
              <a:lumMod val="75000"/>
              <a:lumOff val="25000"/>
            </a:schemeClr>
          </a:solidFill>
          <a:latin typeface="Helvetica Neue Light"/>
          <a:ea typeface="+mn-ea"/>
          <a:cs typeface="Helvetica Neue Light"/>
        </a:defRPr>
      </a:lvl1pPr>
      <a:lvl2pPr marL="742950" indent="-285750" algn="l" defTabSz="457200" rtl="0" eaLnBrk="1" latinLnBrk="0" hangingPunct="1">
        <a:spcBef>
          <a:spcPct val="20000"/>
        </a:spcBef>
        <a:buSzPct val="100000"/>
        <a:buFont typeface="Arial"/>
        <a:buChar char="•"/>
        <a:defRPr sz="2400" b="0" i="0" kern="1200">
          <a:solidFill>
            <a:schemeClr val="tx1">
              <a:lumMod val="75000"/>
              <a:lumOff val="25000"/>
            </a:schemeClr>
          </a:solidFill>
          <a:latin typeface="Helvetica Neue Light"/>
          <a:ea typeface="+mn-ea"/>
          <a:cs typeface="Helvetica Neue Light"/>
        </a:defRPr>
      </a:lvl2pPr>
      <a:lvl3pPr marL="1143000" indent="-228600" algn="l" defTabSz="457200" rtl="0" eaLnBrk="1" latinLnBrk="0" hangingPunct="1">
        <a:spcBef>
          <a:spcPct val="20000"/>
        </a:spcBef>
        <a:buSzPct val="100000"/>
        <a:buFont typeface="Arial"/>
        <a:buChar char="•"/>
        <a:defRPr sz="2400" b="0" i="0" kern="1200">
          <a:solidFill>
            <a:schemeClr val="tx1">
              <a:lumMod val="75000"/>
              <a:lumOff val="25000"/>
            </a:schemeClr>
          </a:solidFill>
          <a:latin typeface="Helvetica Neue Light"/>
          <a:ea typeface="+mn-ea"/>
          <a:cs typeface="Helvetica Neue Light"/>
        </a:defRPr>
      </a:lvl3pPr>
      <a:lvl4pPr marL="1600200" indent="-228600" algn="l" defTabSz="457200" rtl="0" eaLnBrk="1" latinLnBrk="0" hangingPunct="1">
        <a:spcBef>
          <a:spcPct val="20000"/>
        </a:spcBef>
        <a:buSzPct val="100000"/>
        <a:buFont typeface="Arial"/>
        <a:buChar char="•"/>
        <a:defRPr sz="2400" b="0" i="0" kern="1200">
          <a:solidFill>
            <a:schemeClr val="tx1">
              <a:lumMod val="75000"/>
              <a:lumOff val="25000"/>
            </a:schemeClr>
          </a:solidFill>
          <a:latin typeface="Helvetica Neue Light"/>
          <a:ea typeface="+mn-ea"/>
          <a:cs typeface="Helvetica Neue Light"/>
        </a:defRPr>
      </a:lvl4pPr>
      <a:lvl5pPr marL="2057400" indent="-228600" algn="l" defTabSz="457200" rtl="0" eaLnBrk="1" latinLnBrk="0" hangingPunct="1">
        <a:spcBef>
          <a:spcPct val="20000"/>
        </a:spcBef>
        <a:buSzPct val="100000"/>
        <a:buFont typeface="Arial"/>
        <a:buChar char="•"/>
        <a:defRPr sz="2400" b="0" i="0" kern="1200" baseline="0">
          <a:solidFill>
            <a:schemeClr val="tx1">
              <a:lumMod val="75000"/>
              <a:lumOff val="25000"/>
            </a:schemeClr>
          </a:solidFill>
          <a:latin typeface="Helvetica Neue Light"/>
          <a:ea typeface="+mn-ea"/>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alphaModFix amt="57000"/>
            <a:lum/>
          </a:blip>
          <a:srcRect/>
          <a:stretch>
            <a:fillRect/>
          </a:stretch>
        </a:blipFill>
        <a:effectLst/>
      </p:bgPr>
    </p:bg>
    <p:spTree>
      <p:nvGrpSpPr>
        <p:cNvPr id="1" name=""/>
        <p:cNvGrpSpPr/>
        <p:nvPr/>
      </p:nvGrpSpPr>
      <p:grpSpPr>
        <a:xfrm>
          <a:off x="0" y="0"/>
          <a:ext cx="0" cy="0"/>
          <a:chOff x="0" y="0"/>
          <a:chExt cx="0" cy="0"/>
        </a:xfrm>
      </p:grpSpPr>
      <p:pic>
        <p:nvPicPr>
          <p:cNvPr id="8" name="Logo" descr="Levi9-vectorlogo.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49200" y="6177600"/>
            <a:ext cx="648000" cy="648000"/>
          </a:xfrm>
          <a:prstGeom prst="rect">
            <a:avLst/>
          </a:prstGeom>
        </p:spPr>
      </p:pic>
    </p:spTree>
    <p:extLst>
      <p:ext uri="{BB962C8B-B14F-4D97-AF65-F5344CB8AC3E}">
        <p14:creationId xmlns:p14="http://schemas.microsoft.com/office/powerpoint/2010/main" val="2569526745"/>
      </p:ext>
    </p:extLst>
  </p:cSld>
  <p:clrMap bg1="lt1" tx1="dk1" bg2="lt2" tx2="dk2" accent1="accent1" accent2="accent2" accent3="accent3" accent4="accent4" accent5="accent5" accent6="accent6" hlink="hlink" folHlink="folHlink"/>
  <p:sldLayoutIdLst>
    <p:sldLayoutId id="2147483661" r:id="rId1"/>
  </p:sldLayoutIdLst>
  <p:txStyles>
    <p:titleStyle>
      <a:lvl1pPr algn="ctr" defTabSz="457200" rtl="0" eaLnBrk="1" latinLnBrk="0" hangingPunct="1">
        <a:spcBef>
          <a:spcPct val="0"/>
        </a:spcBef>
        <a:buNone/>
        <a:defRPr sz="3200" b="0" i="0" kern="1200" cap="all">
          <a:solidFill>
            <a:srgbClr val="FFFFFF"/>
          </a:solidFill>
          <a:effectLst>
            <a:outerShdw blurRad="31750" dir="2700000" algn="tl" rotWithShape="0">
              <a:srgbClr val="000000">
                <a:alpha val="50000"/>
              </a:srgbClr>
            </a:outerShdw>
          </a:effectLst>
          <a:latin typeface="Helvetica Neue Light"/>
          <a:ea typeface="+mj-ea"/>
          <a:cs typeface="Helvetica Neue Light"/>
        </a:defRPr>
      </a:lvl1pPr>
    </p:titleStyle>
    <p:bodyStyle>
      <a:lvl1pPr marL="342900" indent="-342900" algn="l" defTabSz="457200" rtl="0" eaLnBrk="1" latinLnBrk="0" hangingPunct="1">
        <a:spcBef>
          <a:spcPct val="20000"/>
        </a:spcBef>
        <a:buFont typeface="Arial"/>
        <a:buChar char="•"/>
        <a:defRPr sz="2800" b="0" i="0" kern="1200">
          <a:solidFill>
            <a:schemeClr val="tx1">
              <a:lumMod val="75000"/>
              <a:lumOff val="25000"/>
            </a:schemeClr>
          </a:solidFill>
          <a:latin typeface="Helvetica Neue Light"/>
          <a:ea typeface="+mn-ea"/>
          <a:cs typeface="Helvetica Neue Light"/>
        </a:defRPr>
      </a:lvl1pPr>
      <a:lvl2pPr marL="742950" indent="-285750" algn="l" defTabSz="457200" rtl="0" eaLnBrk="1" latinLnBrk="0" hangingPunct="1">
        <a:spcBef>
          <a:spcPct val="20000"/>
        </a:spcBef>
        <a:buSzPct val="100000"/>
        <a:buFont typeface="Arial"/>
        <a:buChar char="•"/>
        <a:defRPr sz="2400" b="0" i="0" kern="1200">
          <a:solidFill>
            <a:schemeClr val="tx1">
              <a:lumMod val="75000"/>
              <a:lumOff val="25000"/>
            </a:schemeClr>
          </a:solidFill>
          <a:latin typeface="Helvetica Neue Light"/>
          <a:ea typeface="+mn-ea"/>
          <a:cs typeface="Helvetica Neue Light"/>
        </a:defRPr>
      </a:lvl2pPr>
      <a:lvl3pPr marL="1143000" indent="-228600" algn="l" defTabSz="457200" rtl="0" eaLnBrk="1" latinLnBrk="0" hangingPunct="1">
        <a:spcBef>
          <a:spcPct val="20000"/>
        </a:spcBef>
        <a:buSzPct val="100000"/>
        <a:buFont typeface="Arial"/>
        <a:buChar char="•"/>
        <a:defRPr sz="2400" b="0" i="0" kern="1200">
          <a:solidFill>
            <a:schemeClr val="tx1">
              <a:lumMod val="75000"/>
              <a:lumOff val="25000"/>
            </a:schemeClr>
          </a:solidFill>
          <a:latin typeface="Helvetica Neue Light"/>
          <a:ea typeface="+mn-ea"/>
          <a:cs typeface="Helvetica Neue Light"/>
        </a:defRPr>
      </a:lvl3pPr>
      <a:lvl4pPr marL="1600200" indent="-228600" algn="l" defTabSz="457200" rtl="0" eaLnBrk="1" latinLnBrk="0" hangingPunct="1">
        <a:spcBef>
          <a:spcPct val="20000"/>
        </a:spcBef>
        <a:buSzPct val="100000"/>
        <a:buFont typeface="Arial"/>
        <a:buChar char="•"/>
        <a:defRPr sz="2400" b="0" i="0" kern="1200">
          <a:solidFill>
            <a:schemeClr val="tx1">
              <a:lumMod val="75000"/>
              <a:lumOff val="25000"/>
            </a:schemeClr>
          </a:solidFill>
          <a:latin typeface="Helvetica Neue Light"/>
          <a:ea typeface="+mn-ea"/>
          <a:cs typeface="Helvetica Neue Light"/>
        </a:defRPr>
      </a:lvl4pPr>
      <a:lvl5pPr marL="2057400" indent="-228600" algn="l" defTabSz="457200" rtl="0" eaLnBrk="1" latinLnBrk="0" hangingPunct="1">
        <a:spcBef>
          <a:spcPct val="20000"/>
        </a:spcBef>
        <a:buSzPct val="100000"/>
        <a:buFont typeface="Arial"/>
        <a:buChar char="•"/>
        <a:defRPr sz="2400" b="0" i="0" kern="1200" baseline="0">
          <a:solidFill>
            <a:schemeClr val="tx1">
              <a:lumMod val="75000"/>
              <a:lumOff val="25000"/>
            </a:schemeClr>
          </a:solidFill>
          <a:latin typeface="Helvetica Neue Light"/>
          <a:ea typeface="+mn-ea"/>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p:cNvSpPr>
            <a:spLocks noGrp="1"/>
          </p:cNvSpPr>
          <p:nvPr>
            <p:ph type="subTitle" idx="1"/>
          </p:nvPr>
        </p:nvSpPr>
        <p:spPr/>
        <p:txBody>
          <a:bodyPr/>
          <a:lstStyle/>
          <a:p>
            <a:r>
              <a:rPr lang="en-US" dirty="0" err="1" smtClean="0"/>
              <a:t>Prezentare</a:t>
            </a:r>
            <a:r>
              <a:rPr lang="en-US" dirty="0" smtClean="0"/>
              <a:t> </a:t>
            </a:r>
            <a:r>
              <a:rPr lang="en-US" dirty="0" err="1" smtClean="0"/>
              <a:t>Fii</a:t>
            </a:r>
            <a:r>
              <a:rPr lang="en-US" dirty="0" smtClean="0"/>
              <a:t> </a:t>
            </a:r>
            <a:r>
              <a:rPr lang="en-US" dirty="0" err="1" smtClean="0"/>
              <a:t>Practic</a:t>
            </a:r>
            <a:endParaRPr lang="en-US" dirty="0" smtClean="0"/>
          </a:p>
        </p:txBody>
      </p:sp>
      <p:sp>
        <p:nvSpPr>
          <p:cNvPr id="8" name="Title"/>
          <p:cNvSpPr>
            <a:spLocks noGrp="1"/>
          </p:cNvSpPr>
          <p:nvPr>
            <p:ph type="title"/>
          </p:nvPr>
        </p:nvSpPr>
        <p:spPr/>
        <p:txBody>
          <a:bodyPr/>
          <a:lstStyle/>
          <a:p>
            <a:r>
              <a:rPr lang="en-US" dirty="0" err="1" smtClean="0"/>
              <a:t>MicroServices</a:t>
            </a:r>
            <a:endParaRPr lang="en-US" dirty="0"/>
          </a:p>
        </p:txBody>
      </p:sp>
    </p:spTree>
    <p:extLst>
      <p:ext uri="{BB962C8B-B14F-4D97-AF65-F5344CB8AC3E}">
        <p14:creationId xmlns:p14="http://schemas.microsoft.com/office/powerpoint/2010/main" val="42076174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API GATEWAY</a:t>
            </a:r>
            <a:endParaRPr lang="en-US" dirty="0"/>
          </a:p>
        </p:txBody>
      </p:sp>
      <p:pic>
        <p:nvPicPr>
          <p:cNvPr id="4098" name="Picture 2" descr="http://www.infoq.com/resource/articles/microservices-intro/en/resources/3Fig5.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14500" y="1974056"/>
            <a:ext cx="5715000" cy="37909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rot="10800000" flipV="1">
            <a:off x="1996225" y="6191526"/>
            <a:ext cx="5074276" cy="276999"/>
          </a:xfrm>
          <a:prstGeom prst="rect">
            <a:avLst/>
          </a:prstGeom>
        </p:spPr>
        <p:txBody>
          <a:bodyPr wrap="square">
            <a:spAutoFit/>
          </a:bodyPr>
          <a:lstStyle/>
          <a:p>
            <a:r>
              <a:rPr lang="en-US" sz="1200" dirty="0"/>
              <a:t>http://www.infoq.com/articles/microservices-intro</a:t>
            </a:r>
          </a:p>
        </p:txBody>
      </p:sp>
    </p:spTree>
    <p:extLst>
      <p:ext uri="{BB962C8B-B14F-4D97-AF65-F5344CB8AC3E}">
        <p14:creationId xmlns:p14="http://schemas.microsoft.com/office/powerpoint/2010/main" val="3643394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1"/>
            <a:r>
              <a:rPr lang="en-US" sz="3200" dirty="0" err="1" smtClean="0"/>
              <a:t>WebAPI</a:t>
            </a:r>
            <a:r>
              <a:rPr lang="en-US" sz="3200" dirty="0" smtClean="0"/>
              <a:t> </a:t>
            </a:r>
            <a:r>
              <a:rPr lang="en-US" sz="3200" dirty="0"/>
              <a:t>is defined as</a:t>
            </a:r>
            <a:r>
              <a:rPr lang="en-US" sz="3200" dirty="0" smtClean="0"/>
              <a:t>:</a:t>
            </a:r>
          </a:p>
          <a:p>
            <a:pPr lvl="2"/>
            <a:r>
              <a:rPr lang="en-US" sz="2800" dirty="0" smtClean="0"/>
              <a:t> RESTful </a:t>
            </a:r>
            <a:r>
              <a:rPr lang="en-US" sz="2800" dirty="0"/>
              <a:t>services</a:t>
            </a:r>
          </a:p>
          <a:p>
            <a:pPr lvl="2"/>
            <a:r>
              <a:rPr lang="en-US" sz="2800" dirty="0"/>
              <a:t> Use a modern HTTP programming model</a:t>
            </a:r>
          </a:p>
          <a:p>
            <a:pPr lvl="2"/>
            <a:r>
              <a:rPr lang="en-US" sz="2800" dirty="0"/>
              <a:t> Obey </a:t>
            </a:r>
            <a:r>
              <a:rPr lang="en-US" sz="2800" dirty="0" err="1"/>
              <a:t>ASP.Net</a:t>
            </a:r>
            <a:r>
              <a:rPr lang="en-US" sz="2800" dirty="0"/>
              <a:t> </a:t>
            </a:r>
            <a:r>
              <a:rPr lang="en-US" sz="2800" dirty="0" smtClean="0"/>
              <a:t>routes </a:t>
            </a:r>
          </a:p>
          <a:p>
            <a:pPr lvl="2"/>
            <a:r>
              <a:rPr lang="en-US" sz="2800" dirty="0" smtClean="0"/>
              <a:t>Built-in </a:t>
            </a:r>
            <a:r>
              <a:rPr lang="en-US" sz="2800" dirty="0"/>
              <a:t>content </a:t>
            </a:r>
            <a:r>
              <a:rPr lang="en-US" sz="2800" dirty="0" smtClean="0"/>
              <a:t>negotiation</a:t>
            </a:r>
          </a:p>
          <a:p>
            <a:pPr lvl="2"/>
            <a:r>
              <a:rPr lang="en-US" sz="2800" dirty="0" smtClean="0"/>
              <a:t> </a:t>
            </a:r>
            <a:r>
              <a:rPr lang="en-US" sz="2800" dirty="0"/>
              <a:t>Support </a:t>
            </a:r>
            <a:r>
              <a:rPr lang="en-US" sz="2800" dirty="0" err="1"/>
              <a:t>ModelBinding</a:t>
            </a:r>
            <a:r>
              <a:rPr lang="en-US" sz="2800" dirty="0"/>
              <a:t> and Validation</a:t>
            </a:r>
            <a:endParaRPr lang="en-US" dirty="0"/>
          </a:p>
        </p:txBody>
      </p:sp>
      <p:sp>
        <p:nvSpPr>
          <p:cNvPr id="3" name="Title 2"/>
          <p:cNvSpPr>
            <a:spLocks noGrp="1"/>
          </p:cNvSpPr>
          <p:nvPr>
            <p:ph type="title"/>
          </p:nvPr>
        </p:nvSpPr>
        <p:spPr/>
        <p:txBody>
          <a:bodyPr/>
          <a:lstStyle/>
          <a:p>
            <a:r>
              <a:rPr lang="en-US" dirty="0" smtClean="0"/>
              <a:t>WEB API</a:t>
            </a:r>
            <a:endParaRPr lang="en-US" dirty="0"/>
          </a:p>
        </p:txBody>
      </p:sp>
    </p:spTree>
    <p:extLst>
      <p:ext uri="{BB962C8B-B14F-4D97-AF65-F5344CB8AC3E}">
        <p14:creationId xmlns:p14="http://schemas.microsoft.com/office/powerpoint/2010/main" val="2396701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sz="3200" dirty="0"/>
              <a:t>REST stands for Representational State Transfer</a:t>
            </a:r>
          </a:p>
          <a:p>
            <a:pPr lvl="1"/>
            <a:r>
              <a:rPr lang="en-US" sz="2800" dirty="0" smtClean="0"/>
              <a:t>Stateless</a:t>
            </a:r>
            <a:endParaRPr lang="en-US" sz="2800" dirty="0"/>
          </a:p>
          <a:p>
            <a:pPr lvl="1"/>
            <a:r>
              <a:rPr lang="en-US" sz="2800" dirty="0" smtClean="0"/>
              <a:t>Cacheable</a:t>
            </a:r>
          </a:p>
          <a:p>
            <a:pPr lvl="1"/>
            <a:r>
              <a:rPr lang="en-US" sz="2800" dirty="0" smtClean="0"/>
              <a:t>Embrace </a:t>
            </a:r>
            <a:r>
              <a:rPr lang="en-US" sz="2800" dirty="0"/>
              <a:t>the HTTP </a:t>
            </a:r>
            <a:r>
              <a:rPr lang="en-US" sz="2800" dirty="0" smtClean="0"/>
              <a:t>protocol\Use </a:t>
            </a:r>
            <a:r>
              <a:rPr lang="en-US" sz="2800" dirty="0"/>
              <a:t>the HTTP verbs GET, PUT, POST, </a:t>
            </a:r>
            <a:r>
              <a:rPr lang="en-US" sz="2800" dirty="0" smtClean="0"/>
              <a:t>DELETE</a:t>
            </a:r>
          </a:p>
          <a:p>
            <a:pPr lvl="1"/>
            <a:r>
              <a:rPr lang="en-US" sz="2800" dirty="0" smtClean="0"/>
              <a:t>Return </a:t>
            </a:r>
            <a:r>
              <a:rPr lang="en-US" sz="2800" dirty="0"/>
              <a:t>standard HTTP Response Codes</a:t>
            </a:r>
          </a:p>
          <a:p>
            <a:endParaRPr lang="en-US" dirty="0"/>
          </a:p>
        </p:txBody>
      </p:sp>
      <p:sp>
        <p:nvSpPr>
          <p:cNvPr id="3" name="Title 2"/>
          <p:cNvSpPr>
            <a:spLocks noGrp="1"/>
          </p:cNvSpPr>
          <p:nvPr>
            <p:ph type="title"/>
          </p:nvPr>
        </p:nvSpPr>
        <p:spPr/>
        <p:txBody>
          <a:bodyPr/>
          <a:lstStyle/>
          <a:p>
            <a:r>
              <a:rPr lang="en-US" dirty="0" smtClean="0"/>
              <a:t>REST</a:t>
            </a:r>
            <a:endParaRPr lang="en-US" dirty="0"/>
          </a:p>
        </p:txBody>
      </p:sp>
    </p:spTree>
    <p:extLst>
      <p:ext uri="{BB962C8B-B14F-4D97-AF65-F5344CB8AC3E}">
        <p14:creationId xmlns:p14="http://schemas.microsoft.com/office/powerpoint/2010/main" val="2689379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Content is delivered </a:t>
            </a:r>
            <a:r>
              <a:rPr lang="en-US" dirty="0" smtClean="0"/>
              <a:t>through  </a:t>
            </a:r>
            <a:r>
              <a:rPr lang="en-US" dirty="0" err="1" smtClean="0"/>
              <a:t>ApiController</a:t>
            </a:r>
            <a:r>
              <a:rPr lang="en-US" dirty="0" smtClean="0"/>
              <a:t> constructs</a:t>
            </a:r>
          </a:p>
          <a:p>
            <a:r>
              <a:rPr lang="en-US" dirty="0" err="1" smtClean="0"/>
              <a:t>ActionMethods</a:t>
            </a:r>
            <a:r>
              <a:rPr lang="en-US" dirty="0" smtClean="0"/>
              <a:t> named </a:t>
            </a:r>
            <a:r>
              <a:rPr lang="en-US" dirty="0"/>
              <a:t>after HTTP methods</a:t>
            </a:r>
          </a:p>
          <a:p>
            <a:r>
              <a:rPr lang="en-US" dirty="0" smtClean="0"/>
              <a:t>Routing</a:t>
            </a:r>
            <a:endParaRPr lang="en-US" dirty="0"/>
          </a:p>
          <a:p>
            <a:r>
              <a:rPr lang="en-US" dirty="0"/>
              <a:t>Proper use of HTTP Response codes</a:t>
            </a:r>
          </a:p>
          <a:p>
            <a:pPr marL="0" indent="0">
              <a:buNone/>
            </a:pPr>
            <a:endParaRPr lang="en-US" dirty="0"/>
          </a:p>
        </p:txBody>
      </p:sp>
      <p:sp>
        <p:nvSpPr>
          <p:cNvPr id="3" name="Title 2"/>
          <p:cNvSpPr>
            <a:spLocks noGrp="1"/>
          </p:cNvSpPr>
          <p:nvPr>
            <p:ph type="title"/>
          </p:nvPr>
        </p:nvSpPr>
        <p:spPr/>
        <p:txBody>
          <a:bodyPr/>
          <a:lstStyle/>
          <a:p>
            <a:r>
              <a:rPr lang="en-US" dirty="0" smtClean="0"/>
              <a:t>PROGRAMMING MODEL</a:t>
            </a:r>
            <a:endParaRPr lang="en-US" dirty="0"/>
          </a:p>
        </p:txBody>
      </p:sp>
    </p:spTree>
    <p:extLst>
      <p:ext uri="{BB962C8B-B14F-4D97-AF65-F5344CB8AC3E}">
        <p14:creationId xmlns:p14="http://schemas.microsoft.com/office/powerpoint/2010/main" val="38251364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dirty="0"/>
          </a:p>
          <a:p>
            <a:r>
              <a:rPr lang="en-US" dirty="0" smtClean="0"/>
              <a:t>The </a:t>
            </a:r>
            <a:r>
              <a:rPr lang="en-US" dirty="0"/>
              <a:t>type of content you request, </a:t>
            </a:r>
            <a:r>
              <a:rPr lang="en-US" dirty="0" err="1" smtClean="0"/>
              <a:t>WebAPI</a:t>
            </a:r>
            <a:r>
              <a:rPr lang="en-US" dirty="0" smtClean="0"/>
              <a:t> will </a:t>
            </a:r>
            <a:r>
              <a:rPr lang="en-US" dirty="0"/>
              <a:t>output if it understands </a:t>
            </a:r>
            <a:r>
              <a:rPr lang="en-US" dirty="0" smtClean="0"/>
              <a:t>that </a:t>
            </a:r>
            <a:r>
              <a:rPr lang="en-US" dirty="0"/>
              <a:t>content type</a:t>
            </a:r>
          </a:p>
          <a:p>
            <a:pPr lvl="1"/>
            <a:r>
              <a:rPr lang="en-US" dirty="0" smtClean="0"/>
              <a:t>Accept</a:t>
            </a:r>
            <a:r>
              <a:rPr lang="en-US" dirty="0"/>
              <a:t>: </a:t>
            </a:r>
            <a:r>
              <a:rPr lang="en-US" dirty="0" smtClean="0"/>
              <a:t>application/</a:t>
            </a:r>
            <a:r>
              <a:rPr lang="en-US" dirty="0" err="1" smtClean="0"/>
              <a:t>json</a:t>
            </a:r>
            <a:endParaRPr lang="en-US" dirty="0"/>
          </a:p>
          <a:p>
            <a:pPr lvl="1"/>
            <a:r>
              <a:rPr lang="en-US" dirty="0" smtClean="0"/>
              <a:t>Accept</a:t>
            </a:r>
            <a:r>
              <a:rPr lang="en-US" dirty="0"/>
              <a:t>: text/xml</a:t>
            </a:r>
          </a:p>
          <a:p>
            <a:endParaRPr lang="en-US" dirty="0"/>
          </a:p>
        </p:txBody>
      </p:sp>
      <p:sp>
        <p:nvSpPr>
          <p:cNvPr id="3" name="Title 2"/>
          <p:cNvSpPr>
            <a:spLocks noGrp="1"/>
          </p:cNvSpPr>
          <p:nvPr>
            <p:ph type="title"/>
          </p:nvPr>
        </p:nvSpPr>
        <p:spPr/>
        <p:txBody>
          <a:bodyPr/>
          <a:lstStyle/>
          <a:p>
            <a:r>
              <a:rPr lang="en-US" dirty="0"/>
              <a:t>Content Negotiation</a:t>
            </a:r>
          </a:p>
        </p:txBody>
      </p:sp>
    </p:spTree>
    <p:extLst>
      <p:ext uri="{BB962C8B-B14F-4D97-AF65-F5344CB8AC3E}">
        <p14:creationId xmlns:p14="http://schemas.microsoft.com/office/powerpoint/2010/main" val="39783331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Demo</a:t>
            </a:r>
            <a:endParaRPr lang="en-US" dirty="0"/>
          </a:p>
        </p:txBody>
      </p:sp>
      <p:sp>
        <p:nvSpPr>
          <p:cNvPr id="3" name="Title 2"/>
          <p:cNvSpPr>
            <a:spLocks noGrp="1"/>
          </p:cNvSpPr>
          <p:nvPr>
            <p:ph type="title"/>
          </p:nvPr>
        </p:nvSpPr>
        <p:spPr/>
        <p:txBody>
          <a:bodyPr/>
          <a:lstStyle/>
          <a:p>
            <a:r>
              <a:rPr lang="en-US" dirty="0" smtClean="0"/>
              <a:t>WEBAPI - DEMO</a:t>
            </a:r>
            <a:endParaRPr lang="en-US" dirty="0"/>
          </a:p>
        </p:txBody>
      </p:sp>
    </p:spTree>
    <p:extLst>
      <p:ext uri="{BB962C8B-B14F-4D97-AF65-F5344CB8AC3E}">
        <p14:creationId xmlns:p14="http://schemas.microsoft.com/office/powerpoint/2010/main" val="3171140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p:cNvSpPr>
            <a:spLocks noGrp="1"/>
          </p:cNvSpPr>
          <p:nvPr>
            <p:ph type="title"/>
          </p:nvPr>
        </p:nvSpPr>
        <p:spPr/>
        <p:txBody>
          <a:bodyPr/>
          <a:lstStyle/>
          <a:p>
            <a:r>
              <a:rPr lang="en-US" smtClean="0"/>
              <a:t>One Common Goal</a:t>
            </a:r>
            <a:endParaRPr lang="en-US" dirty="0"/>
          </a:p>
        </p:txBody>
      </p:sp>
    </p:spTree>
    <p:extLst>
      <p:ext uri="{BB962C8B-B14F-4D97-AF65-F5344CB8AC3E}">
        <p14:creationId xmlns:p14="http://schemas.microsoft.com/office/powerpoint/2010/main" val="3735817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5142" y="1620000"/>
            <a:ext cx="8541657" cy="4500000"/>
          </a:xfrm>
        </p:spPr>
        <p:txBody>
          <a:bodyPr/>
          <a:lstStyle/>
          <a:p>
            <a:pPr marL="457200" lvl="1" indent="0">
              <a:buNone/>
            </a:pPr>
            <a:r>
              <a:rPr lang="en-US" dirty="0" smtClean="0"/>
              <a:t>Recap</a:t>
            </a:r>
          </a:p>
          <a:p>
            <a:pPr marL="857250" lvl="2" indent="0">
              <a:buNone/>
            </a:pPr>
            <a:r>
              <a:rPr lang="en-US" dirty="0" smtClean="0"/>
              <a:t>MVC </a:t>
            </a:r>
            <a:r>
              <a:rPr lang="en-US" dirty="0" smtClean="0"/>
              <a:t>Helpers</a:t>
            </a:r>
          </a:p>
          <a:p>
            <a:pPr marL="857250" lvl="2" indent="0">
              <a:buNone/>
            </a:pPr>
            <a:r>
              <a:rPr lang="en-US" dirty="0" smtClean="0"/>
              <a:t>Entity framework</a:t>
            </a:r>
          </a:p>
          <a:p>
            <a:pPr marL="857250" lvl="2" indent="0">
              <a:buNone/>
            </a:pPr>
            <a:r>
              <a:rPr lang="en-US" dirty="0"/>
              <a:t>	</a:t>
            </a:r>
            <a:r>
              <a:rPr lang="en-US" dirty="0" err="1" smtClean="0"/>
              <a:t>DBContext</a:t>
            </a:r>
            <a:endParaRPr lang="en-US" dirty="0" smtClean="0"/>
          </a:p>
          <a:p>
            <a:pPr marL="857250" lvl="2" indent="0">
              <a:buNone/>
            </a:pPr>
            <a:r>
              <a:rPr lang="en-US" dirty="0"/>
              <a:t>	</a:t>
            </a:r>
            <a:r>
              <a:rPr lang="en-US" dirty="0" smtClean="0"/>
              <a:t>Repository </a:t>
            </a:r>
            <a:r>
              <a:rPr lang="en-US" dirty="0" smtClean="0"/>
              <a:t>Pattern</a:t>
            </a:r>
          </a:p>
          <a:p>
            <a:pPr marL="457200" lvl="1" indent="0">
              <a:buNone/>
            </a:pPr>
            <a:r>
              <a:rPr lang="en-US" dirty="0" smtClean="0"/>
              <a:t>Definition of Done</a:t>
            </a:r>
          </a:p>
          <a:p>
            <a:pPr marL="457200" lvl="1" indent="0">
              <a:buNone/>
            </a:pPr>
            <a:r>
              <a:rPr lang="en-US" dirty="0" smtClean="0"/>
              <a:t>Microservices</a:t>
            </a:r>
          </a:p>
          <a:p>
            <a:pPr marL="457200" lvl="1" indent="0">
              <a:buNone/>
            </a:pPr>
            <a:r>
              <a:rPr lang="en-US" dirty="0" smtClean="0"/>
              <a:t>Web API</a:t>
            </a:r>
            <a:endParaRPr lang="en-US" dirty="0" smtClean="0"/>
          </a:p>
          <a:p>
            <a:pPr marL="457200" lvl="1" indent="0">
              <a:buNone/>
            </a:pPr>
            <a:endParaRPr lang="en-US" dirty="0" smtClean="0"/>
          </a:p>
          <a:p>
            <a:pPr marL="457200" lvl="1" indent="0">
              <a:buNone/>
            </a:pPr>
            <a:endParaRPr lang="en-US" dirty="0" smtClean="0"/>
          </a:p>
          <a:p>
            <a:pPr marL="457200" lvl="1" indent="0">
              <a:buNone/>
            </a:pPr>
            <a:endParaRPr lang="en-US" dirty="0" smtClean="0"/>
          </a:p>
          <a:p>
            <a:pPr marL="0" indent="0">
              <a:buNone/>
            </a:pPr>
            <a:endParaRPr lang="en-US" dirty="0" smtClean="0"/>
          </a:p>
        </p:txBody>
      </p:sp>
      <p:sp>
        <p:nvSpPr>
          <p:cNvPr id="4" name="Title 3"/>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42636519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cNvSpPr>
            <a:spLocks noGrp="1"/>
          </p:cNvSpPr>
          <p:nvPr>
            <p:ph idx="1"/>
          </p:nvPr>
        </p:nvSpPr>
        <p:spPr/>
        <p:txBody>
          <a:bodyPr/>
          <a:lstStyle/>
          <a:p>
            <a:endParaRPr lang="en-US" dirty="0"/>
          </a:p>
          <a:p>
            <a:endParaRPr lang="en-US" dirty="0" smtClean="0"/>
          </a:p>
          <a:p>
            <a:pPr marL="0" indent="0">
              <a:buNone/>
            </a:pPr>
            <a:endParaRPr lang="en-US" dirty="0"/>
          </a:p>
        </p:txBody>
      </p:sp>
      <p:sp>
        <p:nvSpPr>
          <p:cNvPr id="2" name="Title"/>
          <p:cNvSpPr>
            <a:spLocks noGrp="1"/>
          </p:cNvSpPr>
          <p:nvPr>
            <p:ph type="title"/>
          </p:nvPr>
        </p:nvSpPr>
        <p:spPr/>
        <p:txBody>
          <a:bodyPr/>
          <a:lstStyle/>
          <a:p>
            <a:r>
              <a:rPr lang="en-US" dirty="0" smtClean="0"/>
              <a:t>Definition of DONE</a:t>
            </a:r>
            <a:endParaRPr lang="en-US" dirty="0"/>
          </a:p>
        </p:txBody>
      </p:sp>
      <p:sp>
        <p:nvSpPr>
          <p:cNvPr id="25" name="TextBox 24"/>
          <p:cNvSpPr txBox="1"/>
          <p:nvPr/>
        </p:nvSpPr>
        <p:spPr>
          <a:xfrm>
            <a:off x="4987292" y="4197798"/>
            <a:ext cx="914400" cy="353566"/>
          </a:xfrm>
          <a:prstGeom prst="rect">
            <a:avLst/>
          </a:prstGeom>
          <a:noFill/>
        </p:spPr>
        <p:txBody>
          <a:bodyPr wrap="none" rtlCol="0">
            <a:normAutofit fontScale="70000" lnSpcReduction="20000"/>
          </a:bodyPr>
          <a:lstStyle/>
          <a:p>
            <a:endParaRPr lang="en-US" sz="2800" dirty="0" smtClean="0">
              <a:solidFill>
                <a:schemeClr val="tx1">
                  <a:lumMod val="75000"/>
                  <a:lumOff val="25000"/>
                </a:schemeClr>
              </a:solidFill>
              <a:latin typeface="Helvetica Neue Light"/>
            </a:endParaRPr>
          </a:p>
        </p:txBody>
      </p:sp>
      <p:sp>
        <p:nvSpPr>
          <p:cNvPr id="7" name="Rectangle 6"/>
          <p:cNvSpPr/>
          <p:nvPr/>
        </p:nvSpPr>
        <p:spPr>
          <a:xfrm>
            <a:off x="296213" y="1620000"/>
            <a:ext cx="7418231" cy="2554545"/>
          </a:xfrm>
          <a:prstGeom prst="rect">
            <a:avLst/>
          </a:prstGeom>
        </p:spPr>
        <p:txBody>
          <a:bodyPr wrap="square">
            <a:spAutoFit/>
          </a:bodyPr>
          <a:lstStyle/>
          <a:p>
            <a:pPr marL="285750" indent="-285750">
              <a:buFont typeface="Arial" panose="020B0604020202020204" pitchFamily="34" charset="0"/>
              <a:buChar char="•"/>
            </a:pPr>
            <a:r>
              <a:rPr lang="en-US" sz="3200" dirty="0" smtClean="0">
                <a:solidFill>
                  <a:srgbClr val="333333"/>
                </a:solidFill>
                <a:latin typeface="Helvetica Neue"/>
              </a:rPr>
              <a:t>Source code on </a:t>
            </a:r>
            <a:r>
              <a:rPr lang="en-US" sz="3200" dirty="0" err="1" smtClean="0">
                <a:solidFill>
                  <a:srgbClr val="333333"/>
                </a:solidFill>
                <a:latin typeface="Helvetica Neue"/>
              </a:rPr>
              <a:t>git</a:t>
            </a:r>
            <a:endParaRPr lang="en-US" sz="3200" dirty="0">
              <a:solidFill>
                <a:srgbClr val="333333"/>
              </a:solidFill>
              <a:latin typeface="Helvetica Neue"/>
            </a:endParaRPr>
          </a:p>
          <a:p>
            <a:pPr marL="285750" indent="-285750">
              <a:buFont typeface="Arial" panose="020B0604020202020204" pitchFamily="34" charset="0"/>
              <a:buChar char="•"/>
            </a:pPr>
            <a:r>
              <a:rPr lang="en-US" sz="3200" dirty="0" smtClean="0">
                <a:solidFill>
                  <a:srgbClr val="333333"/>
                </a:solidFill>
                <a:latin typeface="Helvetica Neue"/>
              </a:rPr>
              <a:t>Managed </a:t>
            </a:r>
            <a:r>
              <a:rPr lang="en-US" sz="3200" dirty="0">
                <a:solidFill>
                  <a:srgbClr val="333333"/>
                </a:solidFill>
                <a:latin typeface="Helvetica Neue"/>
              </a:rPr>
              <a:t>Recommended Rules rule set for managed code</a:t>
            </a:r>
            <a:r>
              <a:rPr lang="en-US" sz="3200" dirty="0" smtClean="0">
                <a:solidFill>
                  <a:srgbClr val="333333"/>
                </a:solidFill>
                <a:latin typeface="Helvetica Neue"/>
              </a:rPr>
              <a:t>.</a:t>
            </a:r>
          </a:p>
          <a:p>
            <a:pPr marL="285750" indent="-285750">
              <a:buFont typeface="Arial" panose="020B0604020202020204" pitchFamily="34" charset="0"/>
              <a:buChar char="•"/>
            </a:pPr>
            <a:r>
              <a:rPr lang="en-US" sz="3200" dirty="0" smtClean="0">
                <a:solidFill>
                  <a:srgbClr val="333333"/>
                </a:solidFill>
                <a:latin typeface="Helvetica Neue"/>
              </a:rPr>
              <a:t>Acceptance criteria</a:t>
            </a:r>
          </a:p>
          <a:p>
            <a:pPr marL="285750" indent="-285750">
              <a:buFont typeface="Arial" panose="020B0604020202020204" pitchFamily="34" charset="0"/>
              <a:buChar char="•"/>
            </a:pPr>
            <a:r>
              <a:rPr lang="en-US" sz="3200" dirty="0" smtClean="0">
                <a:solidFill>
                  <a:srgbClr val="333333"/>
                </a:solidFill>
                <a:latin typeface="Helvetica Neue"/>
              </a:rPr>
              <a:t>Test case list passed</a:t>
            </a:r>
          </a:p>
        </p:txBody>
      </p:sp>
    </p:spTree>
    <p:extLst>
      <p:ext uri="{BB962C8B-B14F-4D97-AF65-F5344CB8AC3E}">
        <p14:creationId xmlns:p14="http://schemas.microsoft.com/office/powerpoint/2010/main" val="5083139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Context</a:t>
            </a:r>
          </a:p>
          <a:p>
            <a:pPr lvl="1"/>
            <a:r>
              <a:rPr lang="en-US" dirty="0"/>
              <a:t>Presentation components - responsible for handling HTTP requests and responding with either HTML or JSON/XML (for web services APIS)</a:t>
            </a:r>
          </a:p>
          <a:p>
            <a:pPr lvl="1"/>
            <a:r>
              <a:rPr lang="en-US" dirty="0"/>
              <a:t>Business logic - the application’s business logic</a:t>
            </a:r>
          </a:p>
          <a:p>
            <a:pPr lvl="1"/>
            <a:r>
              <a:rPr lang="en-US" dirty="0"/>
              <a:t>Database access logic - data access objects responsible for access the database</a:t>
            </a:r>
          </a:p>
          <a:p>
            <a:pPr lvl="1"/>
            <a:r>
              <a:rPr lang="en-US" dirty="0"/>
              <a:t>Application integration logic - messaging </a:t>
            </a:r>
            <a:r>
              <a:rPr lang="en-US" dirty="0" smtClean="0"/>
              <a:t>layer</a:t>
            </a:r>
            <a:endParaRPr lang="en-US" dirty="0"/>
          </a:p>
          <a:p>
            <a:pPr lvl="1"/>
            <a:endParaRPr lang="en-US" dirty="0" smtClean="0"/>
          </a:p>
          <a:p>
            <a:endParaRPr lang="en-US" sz="3600" dirty="0" smtClean="0"/>
          </a:p>
          <a:p>
            <a:endParaRPr lang="en-US" dirty="0" smtClean="0"/>
          </a:p>
          <a:p>
            <a:pPr marL="0" indent="0">
              <a:buNone/>
            </a:pPr>
            <a:endParaRPr lang="en-US" dirty="0" smtClean="0"/>
          </a:p>
          <a:p>
            <a:pPr marL="457200" lvl="1" indent="0">
              <a:buNone/>
            </a:pPr>
            <a:endParaRPr lang="en-US" dirty="0"/>
          </a:p>
        </p:txBody>
      </p:sp>
      <p:sp>
        <p:nvSpPr>
          <p:cNvPr id="3" name="Title 2"/>
          <p:cNvSpPr>
            <a:spLocks noGrp="1"/>
          </p:cNvSpPr>
          <p:nvPr>
            <p:ph type="title"/>
          </p:nvPr>
        </p:nvSpPr>
        <p:spPr/>
        <p:txBody>
          <a:bodyPr>
            <a:normAutofit/>
          </a:bodyPr>
          <a:lstStyle/>
          <a:p>
            <a:r>
              <a:rPr lang="en-US" dirty="0">
                <a:effectLst/>
              </a:rPr>
              <a:t>Microservices </a:t>
            </a:r>
            <a:r>
              <a:rPr lang="en-US" dirty="0" smtClean="0">
                <a:effectLst/>
              </a:rPr>
              <a:t>Architecture</a:t>
            </a:r>
            <a:endParaRPr lang="en-US" dirty="0"/>
          </a:p>
        </p:txBody>
      </p:sp>
    </p:spTree>
    <p:extLst>
      <p:ext uri="{BB962C8B-B14F-4D97-AF65-F5344CB8AC3E}">
        <p14:creationId xmlns:p14="http://schemas.microsoft.com/office/powerpoint/2010/main" val="15680022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MICROSERVICES - Monolith</a:t>
            </a:r>
            <a:endParaRPr lang="en-US" dirty="0"/>
          </a:p>
        </p:txBody>
      </p:sp>
      <p:pic>
        <p:nvPicPr>
          <p:cNvPr id="2050" name="Picture 2" descr="http://www.infoq.com/resource/articles/microservices-intro/en/resources/Fig1-small.png"/>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85750" y="1841680"/>
            <a:ext cx="8572500" cy="30575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816698" y="5228823"/>
            <a:ext cx="3889420" cy="412123"/>
          </a:xfrm>
          <a:prstGeom prst="rect">
            <a:avLst/>
          </a:prstGeom>
          <a:noFill/>
        </p:spPr>
        <p:txBody>
          <a:bodyPr wrap="none" rtlCol="0">
            <a:normAutofit/>
          </a:bodyPr>
          <a:lstStyle/>
          <a:p>
            <a:r>
              <a:rPr lang="en-US" sz="1200" dirty="0">
                <a:solidFill>
                  <a:schemeClr val="tx1">
                    <a:lumMod val="75000"/>
                    <a:lumOff val="25000"/>
                  </a:schemeClr>
                </a:solidFill>
                <a:latin typeface="Helvetica Neue Light"/>
              </a:rPr>
              <a:t>http</a:t>
            </a:r>
            <a:r>
              <a:rPr lang="en-US" sz="1400" dirty="0">
                <a:solidFill>
                  <a:schemeClr val="tx1">
                    <a:lumMod val="75000"/>
                    <a:lumOff val="25000"/>
                  </a:schemeClr>
                </a:solidFill>
                <a:latin typeface="Helvetica Neue Light"/>
              </a:rPr>
              <a:t>://www.infoq.com/articles/microservices-intro</a:t>
            </a:r>
            <a:endParaRPr lang="en-US" sz="2800" dirty="0" smtClean="0">
              <a:solidFill>
                <a:schemeClr val="tx1">
                  <a:lumMod val="75000"/>
                  <a:lumOff val="25000"/>
                </a:schemeClr>
              </a:solidFill>
              <a:latin typeface="Helvetica Neue Light"/>
            </a:endParaRPr>
          </a:p>
        </p:txBody>
      </p:sp>
    </p:spTree>
    <p:extLst>
      <p:ext uri="{BB962C8B-B14F-4D97-AF65-F5344CB8AC3E}">
        <p14:creationId xmlns:p14="http://schemas.microsoft.com/office/powerpoint/2010/main" val="1856965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Microservices</a:t>
            </a:r>
            <a:endParaRPr lang="en-US" dirty="0"/>
          </a:p>
        </p:txBody>
      </p:sp>
      <p:pic>
        <p:nvPicPr>
          <p:cNvPr id="1026" name="Picture 2" descr="http://www.infoq.com/resource/articles/microservices-intro/en/resources/Fig3-small.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48320" y="1619250"/>
            <a:ext cx="5047360" cy="450056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503054" y="6119813"/>
            <a:ext cx="4546242" cy="369332"/>
          </a:xfrm>
          <a:prstGeom prst="rect">
            <a:avLst/>
          </a:prstGeom>
        </p:spPr>
        <p:txBody>
          <a:bodyPr wrap="square">
            <a:spAutoFit/>
          </a:bodyPr>
          <a:lstStyle/>
          <a:p>
            <a:r>
              <a:rPr lang="en-US" sz="1400" dirty="0"/>
              <a:t>http</a:t>
            </a:r>
            <a:r>
              <a:rPr lang="en-US" dirty="0"/>
              <a:t>://</a:t>
            </a:r>
            <a:r>
              <a:rPr lang="en-US" sz="1400" dirty="0"/>
              <a:t>www.infoq.com/articles/microservices-intro</a:t>
            </a:r>
            <a:endParaRPr lang="en-US" dirty="0"/>
          </a:p>
        </p:txBody>
      </p:sp>
    </p:spTree>
    <p:extLst>
      <p:ext uri="{BB962C8B-B14F-4D97-AF65-F5344CB8AC3E}">
        <p14:creationId xmlns:p14="http://schemas.microsoft.com/office/powerpoint/2010/main" val="40518533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Each microservice </a:t>
            </a:r>
            <a:r>
              <a:rPr lang="en-US" dirty="0"/>
              <a:t>is relatively </a:t>
            </a:r>
            <a:r>
              <a:rPr lang="en-US" dirty="0" smtClean="0"/>
              <a:t>small</a:t>
            </a:r>
          </a:p>
          <a:p>
            <a:r>
              <a:rPr lang="en-US" dirty="0"/>
              <a:t>E</a:t>
            </a:r>
            <a:r>
              <a:rPr lang="en-US" dirty="0" smtClean="0"/>
              <a:t>ach </a:t>
            </a:r>
            <a:r>
              <a:rPr lang="en-US" dirty="0"/>
              <a:t>service can be deployed independently of other </a:t>
            </a:r>
            <a:r>
              <a:rPr lang="en-US" dirty="0" smtClean="0"/>
              <a:t>services</a:t>
            </a:r>
          </a:p>
          <a:p>
            <a:r>
              <a:rPr lang="en-US" dirty="0"/>
              <a:t>M</a:t>
            </a:r>
            <a:r>
              <a:rPr lang="en-US" dirty="0" smtClean="0"/>
              <a:t>icroservice </a:t>
            </a:r>
            <a:r>
              <a:rPr lang="en-US" dirty="0"/>
              <a:t>architecture makes it easier to scale </a:t>
            </a:r>
            <a:r>
              <a:rPr lang="en-US" dirty="0" smtClean="0"/>
              <a:t>development</a:t>
            </a:r>
          </a:p>
          <a:p>
            <a:r>
              <a:rPr lang="en-US" dirty="0"/>
              <a:t>M</a:t>
            </a:r>
            <a:r>
              <a:rPr lang="en-US" dirty="0" smtClean="0"/>
              <a:t>icroservice</a:t>
            </a:r>
            <a:r>
              <a:rPr lang="en-US" dirty="0"/>
              <a:t> architecture also improves fault </a:t>
            </a:r>
            <a:r>
              <a:rPr lang="en-US" dirty="0" smtClean="0"/>
              <a:t>isolation</a:t>
            </a:r>
          </a:p>
          <a:p>
            <a:r>
              <a:rPr lang="en-US" dirty="0"/>
              <a:t>T</a:t>
            </a:r>
            <a:r>
              <a:rPr lang="en-US" dirty="0" smtClean="0"/>
              <a:t>he </a:t>
            </a:r>
            <a:r>
              <a:rPr lang="en-US" dirty="0"/>
              <a:t>microservice architecture eliminates any long-term commitment to a technology stack</a:t>
            </a:r>
            <a:endParaRPr lang="en-US" dirty="0" smtClean="0"/>
          </a:p>
          <a:p>
            <a:endParaRPr lang="en-US" dirty="0"/>
          </a:p>
        </p:txBody>
      </p:sp>
      <p:sp>
        <p:nvSpPr>
          <p:cNvPr id="3" name="Title 2"/>
          <p:cNvSpPr>
            <a:spLocks noGrp="1"/>
          </p:cNvSpPr>
          <p:nvPr>
            <p:ph type="title"/>
          </p:nvPr>
        </p:nvSpPr>
        <p:spPr/>
        <p:txBody>
          <a:bodyPr>
            <a:normAutofit/>
          </a:bodyPr>
          <a:lstStyle/>
          <a:p>
            <a:r>
              <a:rPr lang="en-US" dirty="0" smtClean="0"/>
              <a:t>MICROSERVICES ADVANTAJES</a:t>
            </a:r>
            <a:endParaRPr lang="en-US" dirty="0"/>
          </a:p>
        </p:txBody>
      </p:sp>
    </p:spTree>
    <p:extLst>
      <p:ext uri="{BB962C8B-B14F-4D97-AF65-F5344CB8AC3E}">
        <p14:creationId xmlns:p14="http://schemas.microsoft.com/office/powerpoint/2010/main" val="12516556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dirty="0"/>
              <a:t>D</a:t>
            </a:r>
            <a:r>
              <a:rPr lang="en-US" dirty="0" smtClean="0"/>
              <a:t>evelopers </a:t>
            </a:r>
            <a:r>
              <a:rPr lang="en-US" dirty="0"/>
              <a:t>must deal with the additional complexity of creating a distributed system. Developers must implement an inter-process communication </a:t>
            </a:r>
            <a:r>
              <a:rPr lang="en-US" dirty="0" smtClean="0"/>
              <a:t>mechanism</a:t>
            </a:r>
          </a:p>
          <a:p>
            <a:r>
              <a:rPr lang="en-US" dirty="0"/>
              <a:t>The microservice architecture also introduces significant operational complexity. There are many more moving parts – multiple instances of different types of service – that must be managed in production</a:t>
            </a:r>
            <a:r>
              <a:rPr lang="en-US" dirty="0" smtClean="0"/>
              <a:t>.</a:t>
            </a:r>
          </a:p>
          <a:p>
            <a:r>
              <a:rPr lang="en-US" dirty="0" smtClean="0"/>
              <a:t>Deploying </a:t>
            </a:r>
            <a:r>
              <a:rPr lang="en-US" dirty="0"/>
              <a:t>features that span multiple services requires careful coordination between the various development teams.</a:t>
            </a:r>
            <a:endParaRPr lang="en-US" dirty="0" smtClean="0"/>
          </a:p>
          <a:p>
            <a:r>
              <a:rPr lang="en-US" dirty="0"/>
              <a:t>D</a:t>
            </a:r>
            <a:r>
              <a:rPr lang="en-US" dirty="0" smtClean="0"/>
              <a:t>eciding </a:t>
            </a:r>
            <a:r>
              <a:rPr lang="en-US" dirty="0"/>
              <a:t>at what point during the lifecycle of the application you should use this architecture. When developing the first version of an application, you often do not have the problems that this architecture solves. Moreover, using an elaborate, distributed architecture will slow down development.</a:t>
            </a:r>
            <a:endParaRPr lang="en-US" dirty="0"/>
          </a:p>
        </p:txBody>
      </p:sp>
      <p:sp>
        <p:nvSpPr>
          <p:cNvPr id="3" name="Title 2"/>
          <p:cNvSpPr>
            <a:spLocks noGrp="1"/>
          </p:cNvSpPr>
          <p:nvPr>
            <p:ph type="title"/>
          </p:nvPr>
        </p:nvSpPr>
        <p:spPr/>
        <p:txBody>
          <a:bodyPr/>
          <a:lstStyle/>
          <a:p>
            <a:r>
              <a:rPr lang="en-US" dirty="0" smtClean="0"/>
              <a:t>MICROSERVICES Disadvantages</a:t>
            </a:r>
            <a:endParaRPr lang="en-US" dirty="0"/>
          </a:p>
        </p:txBody>
      </p:sp>
    </p:spTree>
    <p:extLst>
      <p:ext uri="{BB962C8B-B14F-4D97-AF65-F5344CB8AC3E}">
        <p14:creationId xmlns:p14="http://schemas.microsoft.com/office/powerpoint/2010/main" val="2444257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Communication </a:t>
            </a:r>
            <a:r>
              <a:rPr lang="en-US" dirty="0" smtClean="0"/>
              <a:t>mechanisms</a:t>
            </a:r>
            <a:endParaRPr lang="en-US" dirty="0"/>
          </a:p>
        </p:txBody>
      </p:sp>
      <p:pic>
        <p:nvPicPr>
          <p:cNvPr id="3074" name="Picture 2" descr="http://www.infoq.com/resource/articles/microservices-intro/en/resources/3Fig4.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40924" y="1501884"/>
            <a:ext cx="5522163" cy="450056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rot="10800000" flipV="1">
            <a:off x="1996225" y="6191526"/>
            <a:ext cx="5074276" cy="276999"/>
          </a:xfrm>
          <a:prstGeom prst="rect">
            <a:avLst/>
          </a:prstGeom>
        </p:spPr>
        <p:txBody>
          <a:bodyPr wrap="square">
            <a:spAutoFit/>
          </a:bodyPr>
          <a:lstStyle/>
          <a:p>
            <a:r>
              <a:rPr lang="en-US" sz="1200" dirty="0"/>
              <a:t>http://www.infoq.com/articles/microservices-intro</a:t>
            </a:r>
          </a:p>
        </p:txBody>
      </p:sp>
    </p:spTree>
    <p:extLst>
      <p:ext uri="{BB962C8B-B14F-4D97-AF65-F5344CB8AC3E}">
        <p14:creationId xmlns:p14="http://schemas.microsoft.com/office/powerpoint/2010/main" val="1681525666"/>
      </p:ext>
    </p:extLst>
  </p:cSld>
  <p:clrMapOvr>
    <a:masterClrMapping/>
  </p:clrMapOvr>
</p:sld>
</file>

<file path=ppt/theme/theme1.xml><?xml version="1.0" encoding="utf-8"?>
<a:theme xmlns:a="http://schemas.openxmlformats.org/drawingml/2006/main" name="Tit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4" id="{8AA58B46-719A-4111-BF7C-7277D251D827}" vid="{CF1E3284-2A4F-4AB7-8A56-3413F58225E8}"/>
    </a:ext>
  </a:extLst>
</a:theme>
</file>

<file path=ppt/theme/theme2.xml><?xml version="1.0" encoding="utf-8"?>
<a:theme xmlns:a="http://schemas.openxmlformats.org/drawingml/2006/main" name="Office 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normAutofit/>
      </a:bodyPr>
      <a:lstStyle>
        <a:defPPr>
          <a:defRPr sz="2800" dirty="0" smtClean="0">
            <a:solidFill>
              <a:schemeClr val="tx1">
                <a:lumMod val="75000"/>
                <a:lumOff val="25000"/>
              </a:schemeClr>
            </a:solidFill>
            <a:latin typeface="Helvetica Neue Light"/>
          </a:defRPr>
        </a:defPPr>
      </a:lstStyle>
    </a:txDef>
  </a:objectDefaults>
  <a:extraClrSchemeLst/>
  <a:extLst>
    <a:ext uri="{05A4C25C-085E-4340-85A3-A5531E510DB2}">
      <thm15:themeFamily xmlns:thm15="http://schemas.microsoft.com/office/thememl/2012/main" name="Presentation4" id="{8AA58B46-719A-4111-BF7C-7277D251D827}" vid="{46FBA3BB-7C5E-4EBF-A12E-34B2908A87C2}"/>
    </a:ext>
  </a:extLst>
</a:theme>
</file>

<file path=ppt/theme/theme3.xml><?xml version="1.0" encoding="utf-8"?>
<a:theme xmlns:a="http://schemas.openxmlformats.org/drawingml/2006/main" name="Empty 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normAutofit/>
      </a:bodyPr>
      <a:lstStyle>
        <a:defPPr>
          <a:defRPr sz="2800" dirty="0" smtClean="0">
            <a:solidFill>
              <a:schemeClr val="tx1">
                <a:lumMod val="75000"/>
                <a:lumOff val="25000"/>
              </a:schemeClr>
            </a:solidFill>
            <a:latin typeface="Helvetica Neue Light"/>
          </a:defRPr>
        </a:defPPr>
      </a:lstStyle>
    </a:txDef>
  </a:objectDefaults>
  <a:extraClrSchemeLst/>
  <a:extLst>
    <a:ext uri="{05A4C25C-085E-4340-85A3-A5531E510DB2}">
      <thm15:themeFamily xmlns:thm15="http://schemas.microsoft.com/office/thememl/2012/main" name="Presentation4" id="{8AA58B46-719A-4111-BF7C-7277D251D827}" vid="{A3C9FB14-E419-411C-A131-BCAF39453C3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emplateUrl xmlns="http://schemas.microsoft.com/sharepoint/v3" xsi:nil="true"/>
    <_SourceUrl xmlns="http://schemas.microsoft.com/sharepoint/v3" xsi:nil="true"/>
    <xd_ProgID xmlns="http://schemas.microsoft.com/sharepoint/v3" xsi:nil="true"/>
    <Order xmlns="http://schemas.microsoft.com/sharepoint/v3" xsi:nil="true"/>
    <_SharedFileIndex xmlns="http://schemas.microsoft.com/sharepoint/v3" xsi:nil="true"/>
    <MetaInfo xmlns="http://schemas.microsoft.com/sharepoint/v3" xsi:nil="true"/>
    <ContentTypeId xmlns="http://schemas.microsoft.com/sharepoint/v3">0x010100E25DA1609B7607469C1AC9B6F8A6FE9D</ContentTypeId>
    <_dlc_DocId xmlns="696890a7-2738-473a-8580-15948eca3069">Y5ANCCKZ2MDQ-10-1542</_dlc_DocId>
    <_dlc_DocIdUrl xmlns="696890a7-2738-473a-8580-15948eca3069">
      <Url>https://internal.levi9.com/_layouts/15/DocIdRedir.aspx?ID=Y5ANCCKZ2MDQ-10-1542</Url>
      <Description>Y5ANCCKZ2MDQ-10-1542</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25DA1609B7607469C1AC9B6F8A6FE9D" ma:contentTypeVersion="2" ma:contentTypeDescription="Create a new document." ma:contentTypeScope="" ma:versionID="4a9137d238132a7f3847ed896ce73801">
  <xsd:schema xmlns:xsd="http://www.w3.org/2001/XMLSchema" xmlns:xs="http://www.w3.org/2001/XMLSchema" xmlns:p="http://schemas.microsoft.com/office/2006/metadata/properties" xmlns:ns1="http://schemas.microsoft.com/sharepoint/v3" xmlns:ns2="696890a7-2738-473a-8580-15948eca3069" targetNamespace="http://schemas.microsoft.com/office/2006/metadata/properties" ma:root="true" ma:fieldsID="cc6804599cb381d96cddd0f9a4d92b86" ns1:_="" ns2:_="">
    <xsd:import namespace="http://schemas.microsoft.com/sharepoint/v3"/>
    <xsd:import namespace="696890a7-2738-473a-8580-15948eca3069"/>
    <xsd:element name="properties">
      <xsd:complexType>
        <xsd:sequence>
          <xsd:element name="documentManagement">
            <xsd:complexType>
              <xsd:all>
                <xsd:element ref="ns1:_ModerationComments" minOccurs="0"/>
                <xsd:element ref="ns1:File_x0020_Type" minOccurs="0"/>
                <xsd:element ref="ns1:HTML_x0020_File_x0020_Type" minOccurs="0"/>
                <xsd:element ref="ns1:_SourceUrl" minOccurs="0"/>
                <xsd:element ref="ns1:_SharedFileIndex" minOccurs="0"/>
                <xsd:element ref="ns1:ContentTypeId" minOccurs="0"/>
                <xsd:element ref="ns1:TemplateUrl" minOccurs="0"/>
                <xsd:element ref="ns1:xd_ProgID" minOccurs="0"/>
                <xsd:element ref="ns1:xd_Signature" minOccurs="0"/>
                <xsd:element ref="ns1:ID" minOccurs="0"/>
                <xsd:element ref="ns1:Author" minOccurs="0"/>
                <xsd:element ref="ns1:Editor" minOccurs="0"/>
                <xsd:element ref="ns1:_HasCopyDestinations" minOccurs="0"/>
                <xsd:element ref="ns1:_CopySource" minOccurs="0"/>
                <xsd:element ref="ns1:_ModerationStatus" minOccurs="0"/>
                <xsd:element ref="ns1:FileRef" minOccurs="0"/>
                <xsd:element ref="ns1:FileDirRef" minOccurs="0"/>
                <xsd:element ref="ns1:Last_x0020_Modified" minOccurs="0"/>
                <xsd:element ref="ns1:Created_x0020_Date" minOccurs="0"/>
                <xsd:element ref="ns1:File_x0020_Size" minOccurs="0"/>
                <xsd:element ref="ns1:FSObjType" minOccurs="0"/>
                <xsd:element ref="ns1:SortBehavior" minOccurs="0"/>
                <xsd:element ref="ns1:CheckedOutUserId" minOccurs="0"/>
                <xsd:element ref="ns1:IsCheckedoutToLocal" minOccurs="0"/>
                <xsd:element ref="ns1:CheckoutUser" minOccurs="0"/>
                <xsd:element ref="ns1:UniqueId" minOccurs="0"/>
                <xsd:element ref="ns1:SyncClientId" minOccurs="0"/>
                <xsd:element ref="ns1:ProgId" minOccurs="0"/>
                <xsd:element ref="ns1:ScopeId" minOccurs="0"/>
                <xsd:element ref="ns1:VirusStatus" minOccurs="0"/>
                <xsd:element ref="ns1:CheckedOutTitle" minOccurs="0"/>
                <xsd:element ref="ns1:_CheckinComment" minOccurs="0"/>
                <xsd:element ref="ns1:MetaInfo" minOccurs="0"/>
                <xsd:element ref="ns1:_Level" minOccurs="0"/>
                <xsd:element ref="ns1:_IsCurrentVersion" minOccurs="0"/>
                <xsd:element ref="ns1:ItemChildCount" minOccurs="0"/>
                <xsd:element ref="ns1:FolderChildCount" minOccurs="0"/>
                <xsd:element ref="ns1:AppAuthor" minOccurs="0"/>
                <xsd:element ref="ns1:AppEditor" minOccurs="0"/>
                <xsd:element ref="ns1:owshiddenversion" minOccurs="0"/>
                <xsd:element ref="ns1:_UIVersion" minOccurs="0"/>
                <xsd:element ref="ns1:_UIVersionString" minOccurs="0"/>
                <xsd:element ref="ns1:InstanceID" minOccurs="0"/>
                <xsd:element ref="ns1:Order" minOccurs="0"/>
                <xsd:element ref="ns1:GUID" minOccurs="0"/>
                <xsd:element ref="ns1:WorkflowVersion" minOccurs="0"/>
                <xsd:element ref="ns1:WorkflowInstanceID" minOccurs="0"/>
                <xsd:element ref="ns1:ParentVersionString" minOccurs="0"/>
                <xsd:element ref="ns1:ParentLeafName" minOccurs="0"/>
                <xsd:element ref="ns1:DocConcurrencyNumber" minOccurs="0"/>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ModerationComments" ma:index="0" nillable="true" ma:displayName="Approver Comments" ma:hidden="true" ma:internalName="_ModerationComments" ma:readOnly="true">
      <xsd:simpleType>
        <xsd:restriction base="dms:Note"/>
      </xsd:simpleType>
    </xsd:element>
    <xsd:element name="File_x0020_Type" ma:index="4" nillable="true" ma:displayName="File Type" ma:hidden="true" ma:internalName="File_x0020_Type" ma:readOnly="true">
      <xsd:simpleType>
        <xsd:restriction base="dms:Text"/>
      </xsd:simpleType>
    </xsd:element>
    <xsd:element name="HTML_x0020_File_x0020_Type" ma:index="5" nillable="true" ma:displayName="HTML File Type" ma:hidden="true" ma:internalName="HTML_x0020_File_x0020_Type" ma:readOnly="true">
      <xsd:simpleType>
        <xsd:restriction base="dms:Text"/>
      </xsd:simpleType>
    </xsd:element>
    <xsd:element name="_SourceUrl" ma:index="6" nillable="true" ma:displayName="Source URL" ma:hidden="true" ma:internalName="_SourceUrl">
      <xsd:simpleType>
        <xsd:restriction base="dms:Text"/>
      </xsd:simpleType>
    </xsd:element>
    <xsd:element name="_SharedFileIndex" ma:index="7" nillable="true" ma:displayName="Shared File Index" ma:hidden="true" ma:internalName="_SharedFileIndex">
      <xsd:simpleType>
        <xsd:restriction base="dms:Text"/>
      </xsd:simpleType>
    </xsd:element>
    <xsd:element name="ContentTypeId" ma:index="9" nillable="true" ma:displayName="Content Type ID" ma:hidden="true" ma:internalName="ContentTypeId" ma:readOnly="true">
      <xsd:simpleType>
        <xsd:restriction base="dms:Unknown"/>
      </xsd:simpleType>
    </xsd:element>
    <xsd:element name="TemplateUrl" ma:index="10" nillable="true" ma:displayName="Template Link" ma:hidden="true" ma:internalName="TemplateUrl">
      <xsd:simpleType>
        <xsd:restriction base="dms:Text"/>
      </xsd:simpleType>
    </xsd:element>
    <xsd:element name="xd_ProgID" ma:index="11" nillable="true" ma:displayName="HTML File Link" ma:hidden="true" ma:internalName="xd_ProgID">
      <xsd:simpleType>
        <xsd:restriction base="dms:Text"/>
      </xsd:simpleType>
    </xsd:element>
    <xsd:element name="xd_Signature" ma:index="12" nillable="true" ma:displayName="Is Signed" ma:hidden="true" ma:internalName="xd_Signature" ma:readOnly="true">
      <xsd:simpleType>
        <xsd:restriction base="dms:Boolean"/>
      </xsd:simpleType>
    </xsd:element>
    <xsd:element name="ID" ma:index="13" nillable="true" ma:displayName="ID" ma:internalName="ID" ma:readOnly="true">
      <xsd:simpleType>
        <xsd:restriction base="dms:Unknown"/>
      </xsd:simpleType>
    </xsd:element>
    <xsd:element name="Author" ma:index="16" nillable="true" ma:displayName="Created By" ma:list="UserInfo" ma:internalName="Autho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 ma:index="18" nillable="true" ma:displayName="Modified By" ma:list="UserInfo" ma:internalName="Edito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HasCopyDestinations" ma:index="19" nillable="true" ma:displayName="Has Copy Destinations" ma:hidden="true" ma:internalName="_HasCopyDestinations" ma:readOnly="true">
      <xsd:simpleType>
        <xsd:restriction base="dms:Boolean"/>
      </xsd:simpleType>
    </xsd:element>
    <xsd:element name="_CopySource" ma:index="20" nillable="true" ma:displayName="Copy Source" ma:internalName="_CopySource" ma:readOnly="true">
      <xsd:simpleType>
        <xsd:restriction base="dms:Text"/>
      </xsd:simpleType>
    </xsd:element>
    <xsd:element name="_ModerationStatus" ma:index="21" nillable="true" ma:displayName="Approval Status" ma:default="0" ma:hidden="true" ma:internalName="_ModerationStatus" ma:readOnly="true">
      <xsd:simpleType>
        <xsd:restriction base="dms:Unknown"/>
      </xsd:simpleType>
    </xsd:element>
    <xsd:element name="FileRef" ma:index="22" nillable="true" ma:displayName="URL Path" ma:hidden="true" ma:list="Docs" ma:internalName="FileRef" ma:readOnly="true" ma:showField="FullUrl">
      <xsd:simpleType>
        <xsd:restriction base="dms:Lookup"/>
      </xsd:simpleType>
    </xsd:element>
    <xsd:element name="FileDirRef" ma:index="23" nillable="true" ma:displayName="Path" ma:hidden="true" ma:list="Docs" ma:internalName="FileDirRef" ma:readOnly="true" ma:showField="DirName">
      <xsd:simpleType>
        <xsd:restriction base="dms:Lookup"/>
      </xsd:simpleType>
    </xsd:element>
    <xsd:element name="Last_x0020_Modified" ma:index="24" nillable="true" ma:displayName="Modified" ma:format="TRUE" ma:hidden="true" ma:list="Docs" ma:internalName="Last_x0020_Modified" ma:readOnly="true" ma:showField="TimeLastModified">
      <xsd:simpleType>
        <xsd:restriction base="dms:Lookup"/>
      </xsd:simpleType>
    </xsd:element>
    <xsd:element name="Created_x0020_Date" ma:index="25" nillable="true" ma:displayName="Created" ma:format="TRUE" ma:hidden="true" ma:list="Docs" ma:internalName="Created_x0020_Date" ma:readOnly="true" ma:showField="TimeCreated">
      <xsd:simpleType>
        <xsd:restriction base="dms:Lookup"/>
      </xsd:simpleType>
    </xsd:element>
    <xsd:element name="File_x0020_Size" ma:index="26" nillable="true" ma:displayName="File Size" ma:format="TRUE" ma:hidden="true" ma:list="Docs" ma:internalName="File_x0020_Size" ma:readOnly="true" ma:showField="SizeInKB">
      <xsd:simpleType>
        <xsd:restriction base="dms:Lookup"/>
      </xsd:simpleType>
    </xsd:element>
    <xsd:element name="FSObjType" ma:index="27" nillable="true" ma:displayName="Item Type" ma:hidden="true" ma:list="Docs" ma:internalName="FSObjType" ma:readOnly="true" ma:showField="FSType">
      <xsd:simpleType>
        <xsd:restriction base="dms:Lookup"/>
      </xsd:simpleType>
    </xsd:element>
    <xsd:element name="SortBehavior" ma:index="28" nillable="true" ma:displayName="Sort Type" ma:hidden="true" ma:list="Docs" ma:internalName="SortBehavior" ma:readOnly="true" ma:showField="SortBehavior">
      <xsd:simpleType>
        <xsd:restriction base="dms:Lookup"/>
      </xsd:simpleType>
    </xsd:element>
    <xsd:element name="CheckedOutUserId" ma:index="30" nillable="true" ma:displayName="ID of the User who has the item Checked Out" ma:hidden="true" ma:list="Docs" ma:internalName="CheckedOutUserId" ma:readOnly="true" ma:showField="CheckoutUserId">
      <xsd:simpleType>
        <xsd:restriction base="dms:Lookup"/>
      </xsd:simpleType>
    </xsd:element>
    <xsd:element name="IsCheckedoutToLocal" ma:index="31" nillable="true" ma:displayName="Is Checked out to local" ma:hidden="true" ma:list="Docs" ma:internalName="IsCheckedoutToLocal" ma:readOnly="true" ma:showField="IsCheckoutToLocal">
      <xsd:simpleType>
        <xsd:restriction base="dms:Lookup"/>
      </xsd:simpleType>
    </xsd:element>
    <xsd:element name="CheckoutUser" ma:index="32" nillable="true" ma:displayName="Checked Out To" ma:list="UserInfo" ma:internalName="CheckoutUse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UniqueId" ma:index="33" nillable="true" ma:displayName="Unique Id" ma:hidden="true" ma:list="Docs" ma:internalName="UniqueId" ma:readOnly="true" ma:showField="UniqueId">
      <xsd:simpleType>
        <xsd:restriction base="dms:Lookup"/>
      </xsd:simpleType>
    </xsd:element>
    <xsd:element name="SyncClientId" ma:index="34" nillable="true" ma:displayName="Client Id" ma:hidden="true" ma:list="Docs" ma:internalName="SyncClientId" ma:readOnly="true" ma:showField="SyncClientId">
      <xsd:simpleType>
        <xsd:restriction base="dms:Lookup"/>
      </xsd:simpleType>
    </xsd:element>
    <xsd:element name="ProgId" ma:index="35" nillable="true" ma:displayName="ProgId" ma:hidden="true" ma:list="Docs" ma:internalName="ProgId" ma:readOnly="true" ma:showField="ProgId">
      <xsd:simpleType>
        <xsd:restriction base="dms:Lookup"/>
      </xsd:simpleType>
    </xsd:element>
    <xsd:element name="ScopeId" ma:index="36" nillable="true" ma:displayName="ScopeId" ma:hidden="true" ma:list="Docs" ma:internalName="ScopeId" ma:readOnly="true" ma:showField="ScopeId">
      <xsd:simpleType>
        <xsd:restriction base="dms:Lookup"/>
      </xsd:simpleType>
    </xsd:element>
    <xsd:element name="VirusStatus" ma:index="37" nillable="true" ma:displayName="Virus Status" ma:format="TRUE" ma:hidden="true" ma:list="Docs" ma:internalName="VirusStatus" ma:readOnly="true" ma:showField="Size">
      <xsd:simpleType>
        <xsd:restriction base="dms:Lookup"/>
      </xsd:simpleType>
    </xsd:element>
    <xsd:element name="CheckedOutTitle" ma:index="38" nillable="true" ma:displayName="Checked Out To" ma:format="TRUE" ma:hidden="true" ma:list="Docs" ma:internalName="CheckedOutTitle" ma:readOnly="true" ma:showField="CheckedOutTitle">
      <xsd:simpleType>
        <xsd:restriction base="dms:Lookup"/>
      </xsd:simpleType>
    </xsd:element>
    <xsd:element name="_CheckinComment" ma:index="39" nillable="true" ma:displayName="Check In Comment" ma:format="TRUE" ma:list="Docs" ma:internalName="_CheckinComment" ma:readOnly="true" ma:showField="CheckinComment">
      <xsd:simpleType>
        <xsd:restriction base="dms:Lookup"/>
      </xsd:simpleType>
    </xsd:element>
    <xsd:element name="MetaInfo" ma:index="52" nillable="true" ma:displayName="Property Bag" ma:hidden="true" ma:list="Docs" ma:internalName="MetaInfo" ma:showField="MetaInfo">
      <xsd:simpleType>
        <xsd:restriction base="dms:Lookup"/>
      </xsd:simpleType>
    </xsd:element>
    <xsd:element name="_Level" ma:index="53" nillable="true" ma:displayName="Level" ma:hidden="true" ma:internalName="_Level" ma:readOnly="true">
      <xsd:simpleType>
        <xsd:restriction base="dms:Unknown"/>
      </xsd:simpleType>
    </xsd:element>
    <xsd:element name="_IsCurrentVersion" ma:index="54" nillable="true" ma:displayName="Is Current Version" ma:hidden="true" ma:internalName="_IsCurrentVersion" ma:readOnly="true">
      <xsd:simpleType>
        <xsd:restriction base="dms:Boolean"/>
      </xsd:simpleType>
    </xsd:element>
    <xsd:element name="ItemChildCount" ma:index="55" nillable="true" ma:displayName="Item Child Count" ma:hidden="true" ma:list="Docs" ma:internalName="ItemChildCount" ma:readOnly="true" ma:showField="ItemChildCount">
      <xsd:simpleType>
        <xsd:restriction base="dms:Lookup"/>
      </xsd:simpleType>
    </xsd:element>
    <xsd:element name="FolderChildCount" ma:index="56" nillable="true" ma:displayName="Folder Child Count" ma:hidden="true" ma:list="Docs" ma:internalName="FolderChildCount" ma:readOnly="true" ma:showField="FolderChildCount">
      <xsd:simpleType>
        <xsd:restriction base="dms:Lookup"/>
      </xsd:simpleType>
    </xsd:element>
    <xsd:element name="AppAuthor" ma:index="57" nillable="true" ma:displayName="App Created By" ma:list="AppPrincipals" ma:internalName="AppAuthor" ma:readOnly="true" ma:showField="Title">
      <xsd:simpleType>
        <xsd:restriction base="dms:Lookup"/>
      </xsd:simpleType>
    </xsd:element>
    <xsd:element name="AppEditor" ma:index="58" nillable="true" ma:displayName="App Modified By" ma:list="AppPrincipals" ma:internalName="AppEditor" ma:readOnly="true" ma:showField="Title">
      <xsd:simpleType>
        <xsd:restriction base="dms:Lookup"/>
      </xsd:simpleType>
    </xsd:element>
    <xsd:element name="owshiddenversion" ma:index="62" nillable="true" ma:displayName="owshiddenversion" ma:hidden="true" ma:internalName="owshiddenversion" ma:readOnly="true">
      <xsd:simpleType>
        <xsd:restriction base="dms:Unknown"/>
      </xsd:simpleType>
    </xsd:element>
    <xsd:element name="_UIVersion" ma:index="63" nillable="true" ma:displayName="UI Version" ma:hidden="true" ma:internalName="_UIVersion" ma:readOnly="true">
      <xsd:simpleType>
        <xsd:restriction base="dms:Unknown"/>
      </xsd:simpleType>
    </xsd:element>
    <xsd:element name="_UIVersionString" ma:index="64" nillable="true" ma:displayName="Version" ma:internalName="_UIVersionString" ma:readOnly="true">
      <xsd:simpleType>
        <xsd:restriction base="dms:Text"/>
      </xsd:simpleType>
    </xsd:element>
    <xsd:element name="InstanceID" ma:index="65" nillable="true" ma:displayName="Instance ID" ma:hidden="true" ma:internalName="InstanceID" ma:readOnly="true">
      <xsd:simpleType>
        <xsd:restriction base="dms:Unknown"/>
      </xsd:simpleType>
    </xsd:element>
    <xsd:element name="Order" ma:index="66" nillable="true" ma:displayName="Order" ma:hidden="true" ma:internalName="Order">
      <xsd:simpleType>
        <xsd:restriction base="dms:Number"/>
      </xsd:simpleType>
    </xsd:element>
    <xsd:element name="GUID" ma:index="67" nillable="true" ma:displayName="GUID" ma:hidden="true" ma:internalName="GUID" ma:readOnly="true">
      <xsd:simpleType>
        <xsd:restriction base="dms:Unknown"/>
      </xsd:simpleType>
    </xsd:element>
    <xsd:element name="WorkflowVersion" ma:index="68" nillable="true" ma:displayName="Workflow Version" ma:hidden="true" ma:internalName="WorkflowVersion" ma:readOnly="true">
      <xsd:simpleType>
        <xsd:restriction base="dms:Unknown"/>
      </xsd:simpleType>
    </xsd:element>
    <xsd:element name="WorkflowInstanceID" ma:index="69" nillable="true" ma:displayName="Workflow Instance ID" ma:hidden="true" ma:internalName="WorkflowInstanceID" ma:readOnly="true">
      <xsd:simpleType>
        <xsd:restriction base="dms:Unknown"/>
      </xsd:simpleType>
    </xsd:element>
    <xsd:element name="ParentVersionString" ma:index="70" nillable="true" ma:displayName="Source Version (Converted Document)" ma:hidden="true" ma:list="Docs" ma:internalName="ParentVersionString" ma:readOnly="true" ma:showField="ParentVersionString">
      <xsd:simpleType>
        <xsd:restriction base="dms:Lookup"/>
      </xsd:simpleType>
    </xsd:element>
    <xsd:element name="ParentLeafName" ma:index="71" nillable="true" ma:displayName="Source Name (Converted Document)" ma:hidden="true" ma:list="Docs" ma:internalName="ParentLeafName" ma:readOnly="true" ma:showField="ParentLeafName">
      <xsd:simpleType>
        <xsd:restriction base="dms:Lookup"/>
      </xsd:simpleType>
    </xsd:element>
    <xsd:element name="DocConcurrencyNumber" ma:index="72" nillable="true" ma:displayName="Document Concurrency Number" ma:hidden="true" ma:list="Docs" ma:internalName="DocConcurrencyNumber" ma:readOnly="true" ma:showField="DocConcurrencyNumber">
      <xsd:simpleType>
        <xsd:restriction base="dms:Lookup"/>
      </xsd:simpleType>
    </xsd:element>
  </xsd:schema>
  <xsd:schema xmlns:xsd="http://www.w3.org/2001/XMLSchema" xmlns:xs="http://www.w3.org/2001/XMLSchema" xmlns:dms="http://schemas.microsoft.com/office/2006/documentManagement/types" xmlns:pc="http://schemas.microsoft.com/office/infopath/2007/PartnerControls" targetNamespace="696890a7-2738-473a-8580-15948eca3069" elementFormDefault="qualified">
    <xsd:import namespace="http://schemas.microsoft.com/office/2006/documentManagement/types"/>
    <xsd:import namespace="http://schemas.microsoft.com/office/infopath/2007/PartnerControls"/>
    <xsd:element name="_dlc_DocId" ma:index="75" nillable="true" ma:displayName="Document ID Value" ma:description="The value of the document ID assigned to this item." ma:internalName="_dlc_DocId" ma:readOnly="true">
      <xsd:simpleType>
        <xsd:restriction base="dms:Text"/>
      </xsd:simpleType>
    </xsd:element>
    <xsd:element name="_dlc_DocIdUrl" ma:index="76"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77"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4" ma:displayName="Content Type"/>
        <xsd:element ref="dc:title" minOccurs="0" maxOccurs="1" ma:index="8"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EBB62213-8F90-4EF1-A6A4-641F0452CB52}">
  <ds:schemaRefs>
    <ds:schemaRef ds:uri="http://schemas.microsoft.com/sharepoint/v3/contenttype/forms"/>
  </ds:schemaRefs>
</ds:datastoreItem>
</file>

<file path=customXml/itemProps2.xml><?xml version="1.0" encoding="utf-8"?>
<ds:datastoreItem xmlns:ds="http://schemas.openxmlformats.org/officeDocument/2006/customXml" ds:itemID="{61631425-235C-4781-93DD-7928AF7173EF}">
  <ds:schemaRefs>
    <ds:schemaRef ds:uri="http://purl.org/dc/terms/"/>
    <ds:schemaRef ds:uri="http://schemas.microsoft.com/office/2006/documentManagement/types"/>
    <ds:schemaRef ds:uri="http://purl.org/dc/elements/1.1/"/>
    <ds:schemaRef ds:uri="http://schemas.openxmlformats.org/package/2006/metadata/core-properties"/>
    <ds:schemaRef ds:uri="http://schemas.microsoft.com/office/2006/metadata/properties"/>
    <ds:schemaRef ds:uri="696890a7-2738-473a-8580-15948eca3069"/>
    <ds:schemaRef ds:uri="http://purl.org/dc/dcmitype/"/>
    <ds:schemaRef ds:uri="http://schemas.microsoft.com/office/infopath/2007/PartnerControls"/>
    <ds:schemaRef ds:uri="http://schemas.microsoft.com/sharepoint/v3"/>
    <ds:schemaRef ds:uri="http://www.w3.org/XML/1998/namespace"/>
  </ds:schemaRefs>
</ds:datastoreItem>
</file>

<file path=customXml/itemProps3.xml><?xml version="1.0" encoding="utf-8"?>
<ds:datastoreItem xmlns:ds="http://schemas.openxmlformats.org/officeDocument/2006/customXml" ds:itemID="{9537DA68-33FD-40D7-963A-955D4E05583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96890a7-2738-473a-8580-15948eca306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DFBE2CE3-A764-49E9-945D-1AE464F7016A}">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MVC</Template>
  <TotalTime>893</TotalTime>
  <Words>352</Words>
  <Application>Microsoft Office PowerPoint</Application>
  <PresentationFormat>On-screen Show (4:3)</PresentationFormat>
  <Paragraphs>73</Paragraphs>
  <Slides>16</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16</vt:i4>
      </vt:variant>
    </vt:vector>
  </HeadingPairs>
  <TitlesOfParts>
    <vt:vector size="23" baseType="lpstr">
      <vt:lpstr>Arial</vt:lpstr>
      <vt:lpstr>Calibri</vt:lpstr>
      <vt:lpstr>Helvetica Neue</vt:lpstr>
      <vt:lpstr>Helvetica Neue Light</vt:lpstr>
      <vt:lpstr>Title</vt:lpstr>
      <vt:lpstr>Office Thema</vt:lpstr>
      <vt:lpstr>Empty Thema</vt:lpstr>
      <vt:lpstr>MicroServices</vt:lpstr>
      <vt:lpstr>Introduction</vt:lpstr>
      <vt:lpstr>Definition of DONE</vt:lpstr>
      <vt:lpstr>Microservices Architecture</vt:lpstr>
      <vt:lpstr>MICROSERVICES - Monolith</vt:lpstr>
      <vt:lpstr>Microservices</vt:lpstr>
      <vt:lpstr>MICROSERVICES ADVANTAJES</vt:lpstr>
      <vt:lpstr>MICROSERVICES Disadvantages</vt:lpstr>
      <vt:lpstr>Communication mechanisms</vt:lpstr>
      <vt:lpstr>API GATEWAY</vt:lpstr>
      <vt:lpstr>WEB API</vt:lpstr>
      <vt:lpstr>REST</vt:lpstr>
      <vt:lpstr>PROGRAMMING MODEL</vt:lpstr>
      <vt:lpstr>Content Negotiation</vt:lpstr>
      <vt:lpstr>WEBAPI - DEMO</vt:lpstr>
      <vt:lpstr>One Common Goal</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Tudor Teodoru</dc:creator>
  <cp:lastModifiedBy>Tudor Teodoru</cp:lastModifiedBy>
  <cp:revision>37</cp:revision>
  <dcterms:created xsi:type="dcterms:W3CDTF">2015-03-06T19:14:13Z</dcterms:created>
  <dcterms:modified xsi:type="dcterms:W3CDTF">2015-03-21T08:23:58Z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0x010100E25DA1609B7607469C1AC9B6F8A6FE9D</vt:lpwstr>
  </property>
  <property fmtid="{D5CDD505-2E9C-101B-9397-08002B2CF9AE}" pid="3" name="_dlc_DocIdItemGuid">
    <vt:lpwstr>07eb3b0c-ec85-4292-942d-9aaf3c921307</vt:lpwstr>
  </property>
</Properties>
</file>