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95" r:id="rId6"/>
    <p:sldId id="353" r:id="rId7"/>
    <p:sldId id="346" r:id="rId8"/>
    <p:sldId id="311" r:id="rId9"/>
    <p:sldId id="315" r:id="rId10"/>
    <p:sldId id="365" r:id="rId11"/>
    <p:sldId id="347" r:id="rId12"/>
    <p:sldId id="366" r:id="rId13"/>
    <p:sldId id="367" r:id="rId14"/>
    <p:sldId id="364" r:id="rId15"/>
    <p:sldId id="368" r:id="rId16"/>
    <p:sldId id="369" r:id="rId17"/>
    <p:sldId id="370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76" y="7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HR</a:t>
            </a:r>
            <a:br>
              <a:rPr lang="en-US" dirty="0" smtClean="0"/>
            </a:br>
            <a:r>
              <a:rPr lang="en-US" dirty="0" smtClean="0"/>
              <a:t>Putting all together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23.07.2017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2" y="2541603"/>
            <a:ext cx="2984740" cy="22574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74520" y="1315827"/>
            <a:ext cx="5097195" cy="4339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 strict'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baseUrl</a:t>
            </a:r>
            <a:r>
              <a:rPr lang="en-US" altLang="en-US" b="1" dirty="0"/>
              <a:t> = "/app/</a:t>
            </a:r>
            <a:r>
              <a:rPr lang="en-US" altLang="en-US" b="1" dirty="0" err="1"/>
              <a:t>mvc</a:t>
            </a:r>
            <a:r>
              <a:rPr lang="en-US" altLang="en-US" b="1" dirty="0"/>
              <a:t>/";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findAllDepartmentsUrl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"departments/all"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findAllEmployeesUrl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"employees/all",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findAllJobsUrl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"jobs/all",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findAllLocationsUrl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"locations/all",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"departments/one/",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"jobs/one"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9222" y="5329770"/>
            <a:ext cx="5267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Ensure you have the correct </a:t>
            </a:r>
            <a:r>
              <a:rPr lang="en-US" sz="1400" dirty="0" err="1" smtClean="0"/>
              <a:t>urlPath</a:t>
            </a:r>
            <a:r>
              <a:rPr lang="en-US" sz="1400" dirty="0" smtClean="0"/>
              <a:t> to your backend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9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3783" y="1547579"/>
            <a:ext cx="7324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you start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endParaRPr lang="en-US" dirty="0"/>
          </a:p>
          <a:p>
            <a:r>
              <a:rPr lang="en-US" dirty="0"/>
              <a:t>RENAME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Employee.java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employeeId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Department.java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departmentId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Job.java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jobId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Location.java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locationId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705" y="1576335"/>
            <a:ext cx="79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you </a:t>
            </a:r>
            <a:r>
              <a:rPr lang="en-US" dirty="0" smtClean="0"/>
              <a:t>renamed also the parameters name from </a:t>
            </a:r>
            <a:r>
              <a:rPr lang="en-US" altLang="en-US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Z2HRequestParam </a:t>
            </a:r>
            <a:r>
              <a:rPr lang="en-US" altLang="en-US" dirty="0"/>
              <a:t>annotations</a:t>
            </a:r>
            <a:r>
              <a:rPr lang="en-US" dirty="0" smtClean="0"/>
              <a:t>  as below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779" y="2574899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getOneEmployee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@Z2HRequestParam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Long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705" y="3664126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 for all methods from all java controllers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964" y="462606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Redeploy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320" y="5403721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 for all </a:t>
            </a:r>
            <a:r>
              <a:rPr lang="en-US" dirty="0" smtClean="0"/>
              <a:t>get(one) /delete methods from </a:t>
            </a:r>
            <a:r>
              <a:rPr lang="en-US" dirty="0"/>
              <a:t>all </a:t>
            </a:r>
            <a:r>
              <a:rPr lang="en-US" dirty="0" smtClean="0"/>
              <a:t>frontend services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705" y="1688553"/>
            <a:ext cx="793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 all $http get(one) /delete from path variable to request parameters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705" y="4392279"/>
            <a:ext cx="7453223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320" y="41195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 using request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80320" y="2586316"/>
            <a:ext cx="721168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.success(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705" y="2317935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 using path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 animBg="1"/>
      <p:bldP spid="9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029" y="2988251"/>
            <a:ext cx="79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all pages are working and frontend services bring data from your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008204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nd </a:t>
            </a:r>
            <a:r>
              <a:rPr lang="en-US" dirty="0"/>
              <a:t>of </a:t>
            </a:r>
            <a:r>
              <a:rPr lang="en-US" dirty="0" smtClean="0"/>
              <a:t>story </a:t>
            </a:r>
            <a:br>
              <a:rPr lang="en-US" dirty="0" smtClean="0"/>
            </a:br>
            <a:r>
              <a:rPr lang="en-US" dirty="0" smtClean="0"/>
              <a:t>							Z2H 2017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What we need to remember to 		complete the HR App?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Complete the application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need to remember to 		complete the HR </a:t>
            </a:r>
            <a:r>
              <a:rPr lang="en-US" dirty="0" smtClean="0"/>
              <a:t>App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3744417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1026" name="Picture 2" descr="Imagini pentru re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88041"/>
            <a:ext cx="1387841" cy="15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" y="1764514"/>
            <a:ext cx="2179411" cy="1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735" y="3152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79155" y="1834304"/>
            <a:ext cx="3438144" cy="3236976"/>
            <a:chOff x="2615184" y="1718210"/>
            <a:chExt cx="3438144" cy="3236976"/>
          </a:xfrm>
        </p:grpSpPr>
        <p:sp>
          <p:nvSpPr>
            <p:cNvPr id="3" name="Flowchart: Multidocument 2"/>
            <p:cNvSpPr/>
            <p:nvPr/>
          </p:nvSpPr>
          <p:spPr>
            <a:xfrm>
              <a:off x="2615184" y="1718210"/>
              <a:ext cx="3438144" cy="323697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Application Server</a:t>
              </a:r>
              <a:endParaRPr lang="en-US" dirty="0"/>
            </a:p>
          </p:txBody>
        </p:sp>
        <p:pic>
          <p:nvPicPr>
            <p:cNvPr id="1032" name="Picture 8" descr="Imagine similară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2034973"/>
              <a:ext cx="2462594" cy="19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apache-tomcat-crunchif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3968323"/>
              <a:ext cx="2462594" cy="79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Imagini pentru angular 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3452792"/>
            <a:ext cx="1626702" cy="9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ini pentru bow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2" y="3981828"/>
            <a:ext cx="1042286" cy="10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ini pentru gru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7" y="4139836"/>
            <a:ext cx="1185992" cy="4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ini pentru node j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3" y="4541291"/>
            <a:ext cx="1074640" cy="5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Imagini pentru dock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72" y="5194705"/>
            <a:ext cx="1614029" cy="5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ini pentru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5078611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Imagini pentru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099" y="5089264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ini pentru jav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80" y="4231615"/>
            <a:ext cx="1070100" cy="19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elliJ IDE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83" y="3896533"/>
            <a:ext cx="597948" cy="5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confluence.jetbrains.com/download/thumbnails/51943829/WebStorm_400x400_Twitter_logo_white.png?version=1&amp;modificationDate=1451316090000&amp;api=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15" y="5101017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Imagini pentru mav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91" y="4037406"/>
            <a:ext cx="685865" cy="1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470979" y="2880360"/>
            <a:ext cx="1726117" cy="393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578608" y="4231615"/>
            <a:ext cx="1618488" cy="3641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4" grpId="0"/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46753" cy="59309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18504" y="2098548"/>
            <a:ext cx="1792224" cy="31546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REST API to receive and deliver JSON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8176" y="2122918"/>
            <a:ext cx="1938528" cy="313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Angular Clients</a:t>
            </a:r>
          </a:p>
          <a:p>
            <a:pPr algn="ctr"/>
            <a:r>
              <a:rPr lang="en-US" dirty="0" smtClean="0"/>
              <a:t>Use $http service to call backend REST API</a:t>
            </a:r>
            <a:endParaRPr lang="en-US" dirty="0"/>
          </a:p>
        </p:txBody>
      </p:sp>
      <p:pic>
        <p:nvPicPr>
          <p:cNvPr id="15" name="Picture 24" descr="Imagini pentru angular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36" y="2862030"/>
            <a:ext cx="1345548" cy="6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3602736" y="2638044"/>
            <a:ext cx="2340864" cy="6126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62172" y="4183380"/>
            <a:ext cx="2372868" cy="59436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72412"/>
            <a:ext cx="8715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936" y="14935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controllers: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3464" y="1862850"/>
            <a:ext cx="742492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EmployeeAddController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'$location'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DepartmentsService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($scope, $http, $location,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DepartmentsService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36" y="26050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services: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60" y="2974332"/>
            <a:ext cx="760780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.success(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96" y="42589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routes: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7559" y="4639812"/>
            <a:ext cx="363903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.when(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'views/employeeAdd.html'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EmployeeAddController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  <p:bldP spid="10" grpId="0" animBg="1"/>
      <p:bldP spid="14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9" name="Picture 7" descr="Angular development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6" y="1739757"/>
            <a:ext cx="4307446" cy="26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Angular JS app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82" y="1739757"/>
            <a:ext cx="4318800" cy="26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5" y="1644361"/>
            <a:ext cx="2857500" cy="30289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13835" y="2192988"/>
            <a:ext cx="413620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proxies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'/app/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mvc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your_tomcat_docker_container_ip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your_tomcat_docker_port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changeOrigin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2767" y="4673311"/>
            <a:ext cx="443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the grunt proxy to target your backend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87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273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HR Putting all together</vt:lpstr>
      <vt:lpstr>Topics   - What we need to remember to   complete the HR App?   - Complete the application    </vt:lpstr>
      <vt:lpstr>What we need to remember to   complete the HR App ?</vt:lpstr>
      <vt:lpstr>PowerPoint Presentation</vt:lpstr>
      <vt:lpstr>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story         Z2H 2017 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Viorel Tacliciu</cp:lastModifiedBy>
  <cp:revision>220</cp:revision>
  <dcterms:created xsi:type="dcterms:W3CDTF">2013-12-09T08:38:16Z</dcterms:created>
  <dcterms:modified xsi:type="dcterms:W3CDTF">2017-07-23T20:49:26Z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