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56" r:id="rId5"/>
    <p:sldId id="295" r:id="rId6"/>
    <p:sldId id="311" r:id="rId7"/>
    <p:sldId id="315" r:id="rId8"/>
    <p:sldId id="316" r:id="rId9"/>
    <p:sldId id="317" r:id="rId10"/>
    <p:sldId id="319" r:id="rId11"/>
    <p:sldId id="318" r:id="rId12"/>
    <p:sldId id="323" r:id="rId13"/>
    <p:sldId id="322" r:id="rId14"/>
    <p:sldId id="320" r:id="rId15"/>
    <p:sldId id="321" r:id="rId16"/>
    <p:sldId id="324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290" r:id="rId36"/>
    <p:sldId id="344" r:id="rId37"/>
    <p:sldId id="345" r:id="rId38"/>
    <p:sldId id="312" r:id="rId39"/>
    <p:sldId id="31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94" y="77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roToHero-2017/gitWork" TargetMode="External"/><Relationship Id="rId2" Type="http://schemas.openxmlformats.org/officeDocument/2006/relationships/hyperlink" Target="https://github.com/ZeroToHero-201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GIT</a:t>
            </a:r>
            <a:br>
              <a:rPr lang="en-US" dirty="0" smtClean="0"/>
            </a:b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Alexandru Bottea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20.06.2017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1741881" cy="593092"/>
          </a:xfrm>
        </p:spPr>
        <p:txBody>
          <a:bodyPr/>
          <a:lstStyle/>
          <a:p>
            <a:r>
              <a:rPr lang="en-US" dirty="0" smtClean="0"/>
              <a:t>Basic git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72311" y="2924556"/>
            <a:ext cx="3953255" cy="2746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947166" y="2899156"/>
            <a:ext cx="39497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>
            <a:spLocks/>
          </p:cNvSpPr>
          <p:nvPr/>
        </p:nvSpPr>
        <p:spPr>
          <a:xfrm>
            <a:off x="781608" y="1580007"/>
            <a:ext cx="4190365" cy="6781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sz="4400" b="0" smtClean="0"/>
              <a:t>Create a git</a:t>
            </a:r>
            <a:r>
              <a:rPr lang="en-US" sz="4400" b="0" spc="-95" smtClean="0"/>
              <a:t> </a:t>
            </a:r>
            <a:r>
              <a:rPr lang="en-US" sz="4400" b="0" smtClean="0"/>
              <a:t>repo</a:t>
            </a:r>
            <a:endParaRPr lang="en-US" sz="4400"/>
          </a:p>
        </p:txBody>
      </p:sp>
      <p:sp>
        <p:nvSpPr>
          <p:cNvPr id="6" name="object 5"/>
          <p:cNvSpPr/>
          <p:nvPr/>
        </p:nvSpPr>
        <p:spPr>
          <a:xfrm>
            <a:off x="6017641" y="4846954"/>
            <a:ext cx="1155700" cy="647700"/>
          </a:xfrm>
          <a:custGeom>
            <a:avLst/>
            <a:gdLst/>
            <a:ahLst/>
            <a:cxnLst/>
            <a:rect l="l" t="t" r="r" b="b"/>
            <a:pathLst>
              <a:path w="1155700" h="647700">
                <a:moveTo>
                  <a:pt x="10795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571626"/>
                </a:lnTo>
                <a:lnTo>
                  <a:pt x="5994" y="601247"/>
                </a:lnTo>
                <a:lnTo>
                  <a:pt x="22336" y="625427"/>
                </a:lnTo>
                <a:lnTo>
                  <a:pt x="46559" y="641725"/>
                </a:lnTo>
                <a:lnTo>
                  <a:pt x="76200" y="647700"/>
                </a:lnTo>
                <a:lnTo>
                  <a:pt x="1079500" y="647700"/>
                </a:lnTo>
                <a:lnTo>
                  <a:pt x="1109140" y="641725"/>
                </a:lnTo>
                <a:lnTo>
                  <a:pt x="1133363" y="625427"/>
                </a:lnTo>
                <a:lnTo>
                  <a:pt x="1149705" y="601247"/>
                </a:lnTo>
                <a:lnTo>
                  <a:pt x="1155700" y="571626"/>
                </a:lnTo>
                <a:lnTo>
                  <a:pt x="1155700" y="76200"/>
                </a:lnTo>
                <a:lnTo>
                  <a:pt x="1149705" y="46559"/>
                </a:lnTo>
                <a:lnTo>
                  <a:pt x="1133363" y="22336"/>
                </a:lnTo>
                <a:lnTo>
                  <a:pt x="1109140" y="5994"/>
                </a:lnTo>
                <a:lnTo>
                  <a:pt x="1079500" y="0"/>
                </a:lnTo>
                <a:close/>
              </a:path>
            </a:pathLst>
          </a:custGeom>
          <a:solidFill>
            <a:srgbClr val="C1DC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6272530" y="4895215"/>
            <a:ext cx="57594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0" dirty="0">
                <a:latin typeface="Arial"/>
                <a:cs typeface="Arial"/>
              </a:rPr>
              <a:t>C0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730367" y="2678429"/>
            <a:ext cx="1739900" cy="6477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5397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25"/>
              </a:spcBef>
            </a:pPr>
            <a:r>
              <a:rPr sz="3400" spc="-5" dirty="0">
                <a:latin typeface="Arial"/>
                <a:cs typeface="Arial"/>
              </a:rPr>
              <a:t>HEAD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731891" y="3761104"/>
            <a:ext cx="1739900" cy="6477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5461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430"/>
              </a:spcBef>
            </a:pPr>
            <a:r>
              <a:rPr sz="3400" spc="-5" dirty="0">
                <a:latin typeface="Arial"/>
                <a:cs typeface="Arial"/>
              </a:rPr>
              <a:t>master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6544691" y="3313429"/>
            <a:ext cx="114300" cy="460375"/>
          </a:xfrm>
          <a:custGeom>
            <a:avLst/>
            <a:gdLst/>
            <a:ahLst/>
            <a:cxnLst/>
            <a:rect l="l" t="t" r="r" b="b"/>
            <a:pathLst>
              <a:path w="114300" h="460375">
                <a:moveTo>
                  <a:pt x="0" y="346075"/>
                </a:moveTo>
                <a:lnTo>
                  <a:pt x="57150" y="460375"/>
                </a:lnTo>
                <a:lnTo>
                  <a:pt x="95250" y="384175"/>
                </a:lnTo>
                <a:lnTo>
                  <a:pt x="38100" y="384175"/>
                </a:lnTo>
                <a:lnTo>
                  <a:pt x="38100" y="371475"/>
                </a:lnTo>
                <a:lnTo>
                  <a:pt x="0" y="346075"/>
                </a:lnTo>
                <a:close/>
              </a:path>
              <a:path w="114300" h="460375">
                <a:moveTo>
                  <a:pt x="38100" y="371475"/>
                </a:moveTo>
                <a:lnTo>
                  <a:pt x="38100" y="384175"/>
                </a:lnTo>
                <a:lnTo>
                  <a:pt x="57150" y="384175"/>
                </a:lnTo>
                <a:lnTo>
                  <a:pt x="38100" y="371475"/>
                </a:lnTo>
                <a:close/>
              </a:path>
              <a:path w="114300" h="460375">
                <a:moveTo>
                  <a:pt x="76200" y="0"/>
                </a:moveTo>
                <a:lnTo>
                  <a:pt x="38100" y="0"/>
                </a:lnTo>
                <a:lnTo>
                  <a:pt x="38100" y="371475"/>
                </a:lnTo>
                <a:lnTo>
                  <a:pt x="57150" y="384175"/>
                </a:lnTo>
                <a:lnTo>
                  <a:pt x="76200" y="371475"/>
                </a:lnTo>
                <a:lnTo>
                  <a:pt x="76200" y="0"/>
                </a:lnTo>
                <a:close/>
              </a:path>
              <a:path w="114300" h="460375">
                <a:moveTo>
                  <a:pt x="76200" y="371475"/>
                </a:moveTo>
                <a:lnTo>
                  <a:pt x="57150" y="384175"/>
                </a:lnTo>
                <a:lnTo>
                  <a:pt x="76200" y="384175"/>
                </a:lnTo>
                <a:lnTo>
                  <a:pt x="76200" y="371475"/>
                </a:lnTo>
                <a:close/>
              </a:path>
              <a:path w="114300" h="460375">
                <a:moveTo>
                  <a:pt x="114300" y="346075"/>
                </a:moveTo>
                <a:lnTo>
                  <a:pt x="76200" y="371475"/>
                </a:lnTo>
                <a:lnTo>
                  <a:pt x="76200" y="384175"/>
                </a:lnTo>
                <a:lnTo>
                  <a:pt x="95250" y="384175"/>
                </a:lnTo>
                <a:lnTo>
                  <a:pt x="114300" y="34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6547866" y="4410456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4">
                <a:moveTo>
                  <a:pt x="0" y="344424"/>
                </a:moveTo>
                <a:lnTo>
                  <a:pt x="57150" y="458724"/>
                </a:lnTo>
                <a:lnTo>
                  <a:pt x="95250" y="382524"/>
                </a:lnTo>
                <a:lnTo>
                  <a:pt x="38100" y="382524"/>
                </a:lnTo>
                <a:lnTo>
                  <a:pt x="38100" y="369824"/>
                </a:lnTo>
                <a:lnTo>
                  <a:pt x="0" y="344424"/>
                </a:lnTo>
                <a:close/>
              </a:path>
              <a:path w="114300" h="459104">
                <a:moveTo>
                  <a:pt x="38100" y="369824"/>
                </a:moveTo>
                <a:lnTo>
                  <a:pt x="38100" y="382524"/>
                </a:lnTo>
                <a:lnTo>
                  <a:pt x="57150" y="382524"/>
                </a:lnTo>
                <a:lnTo>
                  <a:pt x="38100" y="369824"/>
                </a:lnTo>
                <a:close/>
              </a:path>
              <a:path w="114300" h="459104">
                <a:moveTo>
                  <a:pt x="76200" y="0"/>
                </a:moveTo>
                <a:lnTo>
                  <a:pt x="38100" y="0"/>
                </a:lnTo>
                <a:lnTo>
                  <a:pt x="38100" y="369824"/>
                </a:lnTo>
                <a:lnTo>
                  <a:pt x="57150" y="382524"/>
                </a:lnTo>
                <a:lnTo>
                  <a:pt x="76200" y="369824"/>
                </a:lnTo>
                <a:lnTo>
                  <a:pt x="76200" y="0"/>
                </a:lnTo>
                <a:close/>
              </a:path>
              <a:path w="114300" h="459104">
                <a:moveTo>
                  <a:pt x="76200" y="369824"/>
                </a:moveTo>
                <a:lnTo>
                  <a:pt x="57150" y="382524"/>
                </a:lnTo>
                <a:lnTo>
                  <a:pt x="76200" y="382524"/>
                </a:lnTo>
                <a:lnTo>
                  <a:pt x="76200" y="369824"/>
                </a:lnTo>
                <a:close/>
              </a:path>
              <a:path w="114300" h="459104">
                <a:moveTo>
                  <a:pt x="114300" y="344424"/>
                </a:moveTo>
                <a:lnTo>
                  <a:pt x="76200" y="369824"/>
                </a:lnTo>
                <a:lnTo>
                  <a:pt x="76200" y="382524"/>
                </a:lnTo>
                <a:lnTo>
                  <a:pt x="95250" y="382524"/>
                </a:lnTo>
                <a:lnTo>
                  <a:pt x="114300" y="344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3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1741881" cy="593092"/>
          </a:xfrm>
        </p:spPr>
        <p:txBody>
          <a:bodyPr/>
          <a:lstStyle/>
          <a:p>
            <a:r>
              <a:rPr lang="en-US" dirty="0" smtClean="0"/>
              <a:t>Basic git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37" y="1837944"/>
            <a:ext cx="4538933" cy="35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1741881" cy="593092"/>
          </a:xfrm>
        </p:spPr>
        <p:txBody>
          <a:bodyPr/>
          <a:lstStyle/>
          <a:p>
            <a:r>
              <a:rPr lang="en-US" dirty="0" smtClean="0"/>
              <a:t>Basic git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5287" y="1618488"/>
            <a:ext cx="7566609" cy="3255264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b="0" dirty="0"/>
              <a:t>Using the SSH protocol, you can connect and authenticate to remote servers and services. </a:t>
            </a:r>
            <a:endParaRPr lang="en-US" b="0" dirty="0" smtClean="0"/>
          </a:p>
          <a:p>
            <a:r>
              <a:rPr lang="en-US" b="0" dirty="0" smtClean="0"/>
              <a:t>With </a:t>
            </a:r>
            <a:r>
              <a:rPr lang="en-US" b="0" dirty="0"/>
              <a:t>SSH keys, you can connect to GitHub without supplying your username or password at each visit.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8" y="1627631"/>
            <a:ext cx="5952773" cy="38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72" y="1636775"/>
            <a:ext cx="5875216" cy="37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5957"/>
            <a:ext cx="5194334" cy="36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13" y="1632369"/>
            <a:ext cx="5587533" cy="40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96" y="1700783"/>
            <a:ext cx="5224568" cy="33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573693"/>
            <a:ext cx="5831351" cy="37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18" y="1477630"/>
            <a:ext cx="5727723" cy="42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What is Git?</a:t>
            </a:r>
            <a:br>
              <a:rPr lang="en-US" dirty="0" smtClean="0"/>
            </a:br>
            <a:r>
              <a:rPr lang="en-US" dirty="0" smtClean="0"/>
              <a:t>	- SSH</a:t>
            </a:r>
            <a:br>
              <a:rPr lang="en-US" dirty="0" smtClean="0"/>
            </a:br>
            <a:r>
              <a:rPr lang="en-US" dirty="0" smtClean="0"/>
              <a:t>	- Basic Git</a:t>
            </a:r>
            <a:br>
              <a:rPr lang="en-US" dirty="0" smtClean="0"/>
            </a:br>
            <a:r>
              <a:rPr lang="en-US" dirty="0" smtClean="0"/>
              <a:t>	-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Alexandru Dima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20.10.2014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78" y="1645919"/>
            <a:ext cx="5521603" cy="35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48" y="1783080"/>
            <a:ext cx="5537064" cy="35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530580"/>
            <a:ext cx="791870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Here’s the git terminology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</a:p>
          <a:p>
            <a:pPr algn="just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master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the repository’s main branch. Depending on the work flow it is the one people work on or the one where the integration happens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clone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copies an existing git repository, normally from some remote location to your local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commit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submitting files to the repository (the local one); in other VCS it is often referred to as “</a:t>
            </a:r>
            <a:r>
              <a:rPr lang="en-US" sz="1400" dirty="0" err="1">
                <a:solidFill>
                  <a:srgbClr val="000000"/>
                </a:solidFill>
                <a:latin typeface="Helvetica" panose="020B0604020202020204" pitchFamily="34" charset="0"/>
              </a:rPr>
              <a:t>checkin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fetch or pull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is like “update” or “get latest” in other VCS. The difference between fetch and pull is that pull combines both, fetching the latest code from a remote repo as well as performs the merging.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push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is used to submit the code to a remote repository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remote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these are “remote” locations of your repository, normally on some central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SHA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every commit or node in the Git tree is identified by a unique SHA key. You can use them in various commands in order to manipulate a specific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head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is a reference to the node to which our working space of the repository currently points.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branch -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is just like in other VCS with the difference that a branch in Git is actually nothing more special than a particular label on a given node. It is not a physical copy of the files as in other popular VCS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Commands:</a:t>
            </a:r>
          </a:p>
          <a:p>
            <a:r>
              <a:rPr lang="en-US" dirty="0" smtClean="0"/>
              <a:t>- Cloning an existing remote repository: </a:t>
            </a:r>
            <a:r>
              <a:rPr lang="en-US" b="1" dirty="0" smtClean="0"/>
              <a:t>git clone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018913"/>
            <a:ext cx="8502205" cy="1602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928" y="3643997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Checking for changes: </a:t>
            </a:r>
            <a:r>
              <a:rPr lang="en-US" b="1" dirty="0" smtClean="0"/>
              <a:t>git status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4036302"/>
            <a:ext cx="6505575" cy="17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Saving changes to local repository: </a:t>
            </a:r>
            <a:r>
              <a:rPr lang="en-US" b="1" dirty="0" smtClean="0"/>
              <a:t>git commit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28" y="281872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Pushing local changes to remote: </a:t>
            </a:r>
            <a:r>
              <a:rPr lang="en-US" b="1" dirty="0" smtClean="0"/>
              <a:t>git push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23" y="1945567"/>
            <a:ext cx="57626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3" y="3365888"/>
            <a:ext cx="6153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Saving changes to local repository: </a:t>
            </a:r>
            <a:r>
              <a:rPr lang="en-US" b="1" dirty="0" smtClean="0"/>
              <a:t>git commit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28" y="281872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Pushing local changes to remote: </a:t>
            </a:r>
            <a:r>
              <a:rPr lang="en-US" b="1" dirty="0" smtClean="0"/>
              <a:t>git push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23" y="1945567"/>
            <a:ext cx="57626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3" y="3365888"/>
            <a:ext cx="6153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Dealing with conflicts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8" y="1756414"/>
            <a:ext cx="4856812" cy="43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Dealing with conflicts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756414"/>
            <a:ext cx="6081361" cy="441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Dealing with conflicts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7" y="1865021"/>
            <a:ext cx="5861685" cy="37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Dealing with conflicts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798332"/>
            <a:ext cx="7897558" cy="44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1786763" y="2483485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80" h="266064">
                <a:moveTo>
                  <a:pt x="0" y="132715"/>
                </a:moveTo>
                <a:lnTo>
                  <a:pt x="7245" y="90773"/>
                </a:lnTo>
                <a:lnTo>
                  <a:pt x="27419" y="54342"/>
                </a:lnTo>
                <a:lnTo>
                  <a:pt x="58183" y="25611"/>
                </a:lnTo>
                <a:lnTo>
                  <a:pt x="97194" y="6767"/>
                </a:lnTo>
                <a:lnTo>
                  <a:pt x="142112" y="0"/>
                </a:lnTo>
                <a:lnTo>
                  <a:pt x="187031" y="6767"/>
                </a:lnTo>
                <a:lnTo>
                  <a:pt x="226042" y="25611"/>
                </a:lnTo>
                <a:lnTo>
                  <a:pt x="256806" y="54342"/>
                </a:lnTo>
                <a:lnTo>
                  <a:pt x="276980" y="90773"/>
                </a:lnTo>
                <a:lnTo>
                  <a:pt x="284225" y="132715"/>
                </a:lnTo>
                <a:lnTo>
                  <a:pt x="276980" y="174718"/>
                </a:lnTo>
                <a:lnTo>
                  <a:pt x="256806" y="211186"/>
                </a:lnTo>
                <a:lnTo>
                  <a:pt x="226042" y="239937"/>
                </a:lnTo>
                <a:lnTo>
                  <a:pt x="187031" y="258788"/>
                </a:lnTo>
                <a:lnTo>
                  <a:pt x="142112" y="265556"/>
                </a:lnTo>
                <a:lnTo>
                  <a:pt x="97194" y="258788"/>
                </a:lnTo>
                <a:lnTo>
                  <a:pt x="58183" y="239937"/>
                </a:lnTo>
                <a:lnTo>
                  <a:pt x="27419" y="211186"/>
                </a:lnTo>
                <a:lnTo>
                  <a:pt x="7245" y="174718"/>
                </a:lnTo>
                <a:lnTo>
                  <a:pt x="0" y="1327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928114" y="2749042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89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1928114" y="3149727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5">
                <a:moveTo>
                  <a:pt x="0" y="0"/>
                </a:moveTo>
                <a:lnTo>
                  <a:pt x="190500" y="3116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1745488" y="3149727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30" h="311785">
                <a:moveTo>
                  <a:pt x="188975" y="0"/>
                </a:moveTo>
                <a:lnTo>
                  <a:pt x="0" y="3116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745488" y="292709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5479288" y="4518596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5568188" y="465302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5580888" y="470788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5568188" y="4762754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5580888" y="481761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5580888" y="487159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5580888" y="492734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5580888" y="4981320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5580888" y="503542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5580888" y="509104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5580888" y="514515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5580888" y="520077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5580888" y="525487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5580888" y="531050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5580888" y="536460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5885688" y="3893185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5885688" y="3893185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5987288" y="4026535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5987288" y="408203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5987288" y="413600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5987288" y="419163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5987288" y="424561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5987288" y="430110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5987288" y="435508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5987288" y="440905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5987288" y="446468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5987288" y="451866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5987288" y="457415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/>
          <p:cNvSpPr/>
          <p:nvPr/>
        </p:nvSpPr>
        <p:spPr>
          <a:xfrm>
            <a:off x="5987288" y="462813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/>
          <p:nvPr/>
        </p:nvSpPr>
        <p:spPr>
          <a:xfrm>
            <a:off x="5987288" y="4683760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5987288" y="473773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/>
          <p:nvPr/>
        </p:nvSpPr>
        <p:spPr>
          <a:xfrm>
            <a:off x="2961132" y="3228848"/>
            <a:ext cx="1856739" cy="1142365"/>
          </a:xfrm>
          <a:custGeom>
            <a:avLst/>
            <a:gdLst/>
            <a:ahLst/>
            <a:cxnLst/>
            <a:rect l="l" t="t" r="r" b="b"/>
            <a:pathLst>
              <a:path w="1856739" h="1142364">
                <a:moveTo>
                  <a:pt x="111379" y="0"/>
                </a:moveTo>
                <a:lnTo>
                  <a:pt x="0" y="228218"/>
                </a:lnTo>
                <a:lnTo>
                  <a:pt x="1640205" y="1028191"/>
                </a:lnTo>
                <a:lnTo>
                  <a:pt x="1584452" y="1142364"/>
                </a:lnTo>
                <a:lnTo>
                  <a:pt x="1856358" y="992377"/>
                </a:lnTo>
                <a:lnTo>
                  <a:pt x="1825506" y="799845"/>
                </a:lnTo>
                <a:lnTo>
                  <a:pt x="1751457" y="799845"/>
                </a:lnTo>
                <a:lnTo>
                  <a:pt x="111379" y="0"/>
                </a:lnTo>
                <a:close/>
              </a:path>
              <a:path w="1856739" h="1142364">
                <a:moveTo>
                  <a:pt x="1807209" y="685672"/>
                </a:moveTo>
                <a:lnTo>
                  <a:pt x="1751457" y="799845"/>
                </a:lnTo>
                <a:lnTo>
                  <a:pt x="1825506" y="799845"/>
                </a:lnTo>
                <a:lnTo>
                  <a:pt x="1807209" y="685672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 txBox="1"/>
          <p:nvPr/>
        </p:nvSpPr>
        <p:spPr>
          <a:xfrm>
            <a:off x="1474977" y="1574038"/>
            <a:ext cx="8642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Ion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1741881" cy="593092"/>
          </a:xfrm>
        </p:spPr>
        <p:txBody>
          <a:bodyPr/>
          <a:lstStyle/>
          <a:p>
            <a:r>
              <a:rPr lang="en-US" dirty="0" smtClean="0"/>
              <a:t>Why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Dealing with conflicts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798332"/>
            <a:ext cx="7232904" cy="43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652977" cy="593092"/>
          </a:xfrm>
        </p:spPr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408041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Dealing with conflicts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1" y="1756415"/>
            <a:ext cx="7707148" cy="46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1825056"/>
            <a:ext cx="7705725" cy="2298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smtClean="0"/>
              <a:t>	- Configure git</a:t>
            </a:r>
            <a:br>
              <a:rPr lang="en-US" dirty="0" smtClean="0"/>
            </a:br>
            <a:r>
              <a:rPr lang="en-US" dirty="0" smtClean="0"/>
              <a:t>	- Generate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- </a:t>
            </a:r>
            <a:r>
              <a:rPr lang="en-US" dirty="0" err="1" smtClean="0"/>
              <a:t>WebStorm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207457" cy="593092"/>
          </a:xfrm>
        </p:spPr>
        <p:txBody>
          <a:bodyPr/>
          <a:lstStyle/>
          <a:p>
            <a:r>
              <a:rPr lang="en-US" dirty="0" smtClean="0"/>
              <a:t>Collaborating – </a:t>
            </a:r>
            <a:r>
              <a:rPr lang="en-US" dirty="0" err="1" smtClean="0"/>
              <a:t>github</a:t>
            </a:r>
            <a:r>
              <a:rPr lang="en-US" dirty="0" smtClean="0"/>
              <a:t> fork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" y="1387082"/>
            <a:ext cx="79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863" y="1617966"/>
            <a:ext cx="6656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A </a:t>
            </a:r>
            <a:r>
              <a:rPr lang="en-US" dirty="0" smtClean="0"/>
              <a:t>Repo</a:t>
            </a:r>
          </a:p>
          <a:p>
            <a:r>
              <a:rPr lang="en-US" dirty="0"/>
              <a:t>A </a:t>
            </a:r>
            <a:r>
              <a:rPr lang="en-US" i="1" dirty="0"/>
              <a:t>fork</a:t>
            </a:r>
            <a:r>
              <a:rPr lang="en-US" dirty="0"/>
              <a:t> is a copy of a repository. Forking a repository allows you to freely experiment with changes without affecting the original project</a:t>
            </a:r>
            <a:r>
              <a:rPr lang="en-US" dirty="0" smtClean="0"/>
              <a:t>.</a:t>
            </a:r>
          </a:p>
          <a:p>
            <a:r>
              <a:rPr lang="en-US" dirty="0"/>
              <a:t>Most commonly, forks are used to either propose changes to someone else's project or to use someone else's project as a starting point for your own idea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1863" y="3680145"/>
            <a:ext cx="7502601" cy="95405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25D7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Fork an example repository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Forking a repository is a simple two-step process. We've created a repository for you to practice with!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On GitHub, navigate to the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366D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2"/>
              </a:rPr>
              <a:t>ZeroToHero-2017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58606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/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366D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gitWork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repository.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4458785"/>
            <a:ext cx="6793992" cy="38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1863" y="4917075"/>
            <a:ext cx="776325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In the top-right corner of the page, click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Fork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That's it! Now, you have 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fork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original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366D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2"/>
              </a:rPr>
              <a:t>ZeroToHero-2017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58606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366D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gitWork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8606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1825056"/>
            <a:ext cx="7705725" cy="2298888"/>
          </a:xfrm>
        </p:spPr>
        <p:txBody>
          <a:bodyPr>
            <a:normAutofit/>
          </a:bodyPr>
          <a:lstStyle/>
          <a:p>
            <a:r>
              <a:rPr lang="en-US" dirty="0" smtClean="0"/>
              <a:t>Workshop: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3100" dirty="0" smtClean="0"/>
              <a:t>Resolve text conflict using merge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- </a:t>
            </a:r>
            <a:r>
              <a:rPr lang="en-US" sz="3200" dirty="0" smtClean="0"/>
              <a:t>Collaboration using fork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49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/>
          <p:nvPr/>
        </p:nvSpPr>
        <p:spPr>
          <a:xfrm>
            <a:off x="2781808" y="4531360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"/>
          <p:cNvSpPr/>
          <p:nvPr/>
        </p:nvSpPr>
        <p:spPr>
          <a:xfrm>
            <a:off x="2869184" y="4660709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>
                <a:moveTo>
                  <a:pt x="0" y="0"/>
                </a:moveTo>
                <a:lnTo>
                  <a:pt x="319024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"/>
          <p:cNvSpPr/>
          <p:nvPr/>
        </p:nvSpPr>
        <p:spPr>
          <a:xfrm>
            <a:off x="2881884" y="4715510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"/>
          <p:cNvSpPr/>
          <p:nvPr/>
        </p:nvSpPr>
        <p:spPr>
          <a:xfrm>
            <a:off x="2869184" y="4770246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>
                <a:moveTo>
                  <a:pt x="0" y="0"/>
                </a:moveTo>
                <a:lnTo>
                  <a:pt x="319024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6"/>
          <p:cNvSpPr/>
          <p:nvPr/>
        </p:nvSpPr>
        <p:spPr>
          <a:xfrm>
            <a:off x="2881884" y="4824983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7"/>
          <p:cNvSpPr/>
          <p:nvPr/>
        </p:nvSpPr>
        <p:spPr>
          <a:xfrm>
            <a:off x="2881884" y="4878958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8"/>
          <p:cNvSpPr/>
          <p:nvPr/>
        </p:nvSpPr>
        <p:spPr>
          <a:xfrm>
            <a:off x="2881884" y="4932933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253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9"/>
          <p:cNvSpPr/>
          <p:nvPr/>
        </p:nvSpPr>
        <p:spPr>
          <a:xfrm>
            <a:off x="2881884" y="4988560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0"/>
          <p:cNvSpPr/>
          <p:nvPr/>
        </p:nvSpPr>
        <p:spPr>
          <a:xfrm>
            <a:off x="2881884" y="5042535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1"/>
          <p:cNvSpPr/>
          <p:nvPr/>
        </p:nvSpPr>
        <p:spPr>
          <a:xfrm>
            <a:off x="2881884" y="5098033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2"/>
          <p:cNvSpPr/>
          <p:nvPr/>
        </p:nvSpPr>
        <p:spPr>
          <a:xfrm>
            <a:off x="2881884" y="5152008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253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/>
          <p:cNvSpPr/>
          <p:nvPr/>
        </p:nvSpPr>
        <p:spPr>
          <a:xfrm>
            <a:off x="2881884" y="520763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4"/>
          <p:cNvSpPr/>
          <p:nvPr/>
        </p:nvSpPr>
        <p:spPr>
          <a:xfrm>
            <a:off x="2881884" y="5261610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5"/>
          <p:cNvSpPr/>
          <p:nvPr/>
        </p:nvSpPr>
        <p:spPr>
          <a:xfrm>
            <a:off x="2881884" y="5317108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6"/>
          <p:cNvSpPr/>
          <p:nvPr/>
        </p:nvSpPr>
        <p:spPr>
          <a:xfrm>
            <a:off x="2881884" y="5371083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7"/>
          <p:cNvSpPr/>
          <p:nvPr/>
        </p:nvSpPr>
        <p:spPr>
          <a:xfrm>
            <a:off x="2781808" y="4555108"/>
            <a:ext cx="812800" cy="925830"/>
          </a:xfrm>
          <a:custGeom>
            <a:avLst/>
            <a:gdLst/>
            <a:ahLst/>
            <a:cxnLst/>
            <a:rect l="l" t="t" r="r" b="b"/>
            <a:pathLst>
              <a:path w="812800" h="925829">
                <a:moveTo>
                  <a:pt x="812800" y="0"/>
                </a:moveTo>
                <a:lnTo>
                  <a:pt x="0" y="925576"/>
                </a:lnTo>
              </a:path>
            </a:pathLst>
          </a:custGeom>
          <a:ln w="508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8"/>
          <p:cNvSpPr/>
          <p:nvPr/>
        </p:nvSpPr>
        <p:spPr>
          <a:xfrm>
            <a:off x="2781808" y="4531360"/>
            <a:ext cx="812800" cy="955675"/>
          </a:xfrm>
          <a:custGeom>
            <a:avLst/>
            <a:gdLst/>
            <a:ahLst/>
            <a:cxnLst/>
            <a:rect l="l" t="t" r="r" b="b"/>
            <a:pathLst>
              <a:path w="812800" h="955675">
                <a:moveTo>
                  <a:pt x="0" y="0"/>
                </a:moveTo>
                <a:lnTo>
                  <a:pt x="812800" y="955675"/>
                </a:lnTo>
              </a:path>
            </a:pathLst>
          </a:custGeom>
          <a:ln w="508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9"/>
          <p:cNvSpPr/>
          <p:nvPr/>
        </p:nvSpPr>
        <p:spPr>
          <a:xfrm>
            <a:off x="1411859" y="2483485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80" h="266064">
                <a:moveTo>
                  <a:pt x="0" y="132715"/>
                </a:moveTo>
                <a:lnTo>
                  <a:pt x="7245" y="90773"/>
                </a:lnTo>
                <a:lnTo>
                  <a:pt x="27419" y="54342"/>
                </a:lnTo>
                <a:lnTo>
                  <a:pt x="58183" y="25611"/>
                </a:lnTo>
                <a:lnTo>
                  <a:pt x="97194" y="6767"/>
                </a:lnTo>
                <a:lnTo>
                  <a:pt x="142112" y="0"/>
                </a:lnTo>
                <a:lnTo>
                  <a:pt x="187031" y="6767"/>
                </a:lnTo>
                <a:lnTo>
                  <a:pt x="226042" y="25611"/>
                </a:lnTo>
                <a:lnTo>
                  <a:pt x="256806" y="54342"/>
                </a:lnTo>
                <a:lnTo>
                  <a:pt x="276980" y="90773"/>
                </a:lnTo>
                <a:lnTo>
                  <a:pt x="284225" y="132715"/>
                </a:lnTo>
                <a:lnTo>
                  <a:pt x="276980" y="174718"/>
                </a:lnTo>
                <a:lnTo>
                  <a:pt x="256806" y="211186"/>
                </a:lnTo>
                <a:lnTo>
                  <a:pt x="226042" y="239937"/>
                </a:lnTo>
                <a:lnTo>
                  <a:pt x="187031" y="258788"/>
                </a:lnTo>
                <a:lnTo>
                  <a:pt x="142112" y="265556"/>
                </a:lnTo>
                <a:lnTo>
                  <a:pt x="97194" y="258788"/>
                </a:lnTo>
                <a:lnTo>
                  <a:pt x="58183" y="239937"/>
                </a:lnTo>
                <a:lnTo>
                  <a:pt x="27419" y="211186"/>
                </a:lnTo>
                <a:lnTo>
                  <a:pt x="7245" y="174718"/>
                </a:lnTo>
                <a:lnTo>
                  <a:pt x="0" y="1327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0"/>
          <p:cNvSpPr/>
          <p:nvPr/>
        </p:nvSpPr>
        <p:spPr>
          <a:xfrm>
            <a:off x="1553210" y="2749042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89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1"/>
          <p:cNvSpPr/>
          <p:nvPr/>
        </p:nvSpPr>
        <p:spPr>
          <a:xfrm>
            <a:off x="1553210" y="3149727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5">
                <a:moveTo>
                  <a:pt x="0" y="0"/>
                </a:moveTo>
                <a:lnTo>
                  <a:pt x="190500" y="3116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2"/>
          <p:cNvSpPr/>
          <p:nvPr/>
        </p:nvSpPr>
        <p:spPr>
          <a:xfrm>
            <a:off x="1370584" y="3149727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30" h="311785">
                <a:moveTo>
                  <a:pt x="188975" y="0"/>
                </a:moveTo>
                <a:lnTo>
                  <a:pt x="0" y="3116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3"/>
          <p:cNvSpPr/>
          <p:nvPr/>
        </p:nvSpPr>
        <p:spPr>
          <a:xfrm>
            <a:off x="1370584" y="292709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4"/>
          <p:cNvSpPr/>
          <p:nvPr/>
        </p:nvSpPr>
        <p:spPr>
          <a:xfrm>
            <a:off x="3188208" y="3893185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5"/>
          <p:cNvSpPr/>
          <p:nvPr/>
        </p:nvSpPr>
        <p:spPr>
          <a:xfrm>
            <a:off x="3188208" y="3893185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6"/>
          <p:cNvSpPr/>
          <p:nvPr/>
        </p:nvSpPr>
        <p:spPr>
          <a:xfrm>
            <a:off x="3607308" y="4027360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6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7"/>
          <p:cNvSpPr/>
          <p:nvPr/>
        </p:nvSpPr>
        <p:spPr>
          <a:xfrm>
            <a:off x="3607308" y="4082033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8"/>
          <p:cNvSpPr/>
          <p:nvPr/>
        </p:nvSpPr>
        <p:spPr>
          <a:xfrm>
            <a:off x="3607308" y="4136834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6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9"/>
          <p:cNvSpPr/>
          <p:nvPr/>
        </p:nvSpPr>
        <p:spPr>
          <a:xfrm>
            <a:off x="3607308" y="4191635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0"/>
          <p:cNvSpPr/>
          <p:nvPr/>
        </p:nvSpPr>
        <p:spPr>
          <a:xfrm>
            <a:off x="3289808" y="424561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1"/>
          <p:cNvSpPr/>
          <p:nvPr/>
        </p:nvSpPr>
        <p:spPr>
          <a:xfrm>
            <a:off x="3289808" y="430110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2"/>
          <p:cNvSpPr/>
          <p:nvPr/>
        </p:nvSpPr>
        <p:spPr>
          <a:xfrm>
            <a:off x="3289808" y="435508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3"/>
          <p:cNvSpPr/>
          <p:nvPr/>
        </p:nvSpPr>
        <p:spPr>
          <a:xfrm>
            <a:off x="3289808" y="440905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4"/>
          <p:cNvSpPr/>
          <p:nvPr/>
        </p:nvSpPr>
        <p:spPr>
          <a:xfrm>
            <a:off x="3289808" y="446468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5"/>
          <p:cNvSpPr/>
          <p:nvPr/>
        </p:nvSpPr>
        <p:spPr>
          <a:xfrm>
            <a:off x="3289808" y="451866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6"/>
          <p:cNvSpPr/>
          <p:nvPr/>
        </p:nvSpPr>
        <p:spPr>
          <a:xfrm>
            <a:off x="3289808" y="457415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7"/>
          <p:cNvSpPr/>
          <p:nvPr/>
        </p:nvSpPr>
        <p:spPr>
          <a:xfrm>
            <a:off x="3289808" y="462813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38"/>
          <p:cNvSpPr/>
          <p:nvPr/>
        </p:nvSpPr>
        <p:spPr>
          <a:xfrm>
            <a:off x="3289808" y="4683760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9"/>
          <p:cNvSpPr/>
          <p:nvPr/>
        </p:nvSpPr>
        <p:spPr>
          <a:xfrm>
            <a:off x="3289808" y="473773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0"/>
          <p:cNvSpPr/>
          <p:nvPr/>
        </p:nvSpPr>
        <p:spPr>
          <a:xfrm>
            <a:off x="4921885" y="3195955"/>
            <a:ext cx="1869439" cy="1116965"/>
          </a:xfrm>
          <a:custGeom>
            <a:avLst/>
            <a:gdLst/>
            <a:ahLst/>
            <a:cxnLst/>
            <a:rect l="l" t="t" r="r" b="b"/>
            <a:pathLst>
              <a:path w="1869440" h="1116964">
                <a:moveTo>
                  <a:pt x="54609" y="656081"/>
                </a:moveTo>
                <a:lnTo>
                  <a:pt x="0" y="961770"/>
                </a:lnTo>
                <a:lnTo>
                  <a:pt x="269367" y="1116583"/>
                </a:lnTo>
                <a:lnTo>
                  <a:pt x="215646" y="1001394"/>
                </a:lnTo>
                <a:lnTo>
                  <a:pt x="709169" y="771270"/>
                </a:lnTo>
                <a:lnTo>
                  <a:pt x="108330" y="771270"/>
                </a:lnTo>
                <a:lnTo>
                  <a:pt x="54609" y="656081"/>
                </a:lnTo>
                <a:close/>
              </a:path>
              <a:path w="1869440" h="1116964">
                <a:moveTo>
                  <a:pt x="1762125" y="0"/>
                </a:moveTo>
                <a:lnTo>
                  <a:pt x="108330" y="771270"/>
                </a:lnTo>
                <a:lnTo>
                  <a:pt x="709169" y="771270"/>
                </a:lnTo>
                <a:lnTo>
                  <a:pt x="1869440" y="230250"/>
                </a:lnTo>
                <a:lnTo>
                  <a:pt x="176212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1"/>
          <p:cNvSpPr txBox="1"/>
          <p:nvPr/>
        </p:nvSpPr>
        <p:spPr>
          <a:xfrm>
            <a:off x="1100073" y="1574038"/>
            <a:ext cx="8642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Ion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84" name="object 42"/>
          <p:cNvSpPr/>
          <p:nvPr/>
        </p:nvSpPr>
        <p:spPr>
          <a:xfrm>
            <a:off x="7188708" y="2750185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79" h="266064">
                <a:moveTo>
                  <a:pt x="0" y="132715"/>
                </a:moveTo>
                <a:lnTo>
                  <a:pt x="7245" y="90773"/>
                </a:lnTo>
                <a:lnTo>
                  <a:pt x="27419" y="54342"/>
                </a:lnTo>
                <a:lnTo>
                  <a:pt x="58183" y="25611"/>
                </a:lnTo>
                <a:lnTo>
                  <a:pt x="97194" y="6767"/>
                </a:lnTo>
                <a:lnTo>
                  <a:pt x="142113" y="0"/>
                </a:lnTo>
                <a:lnTo>
                  <a:pt x="187031" y="6767"/>
                </a:lnTo>
                <a:lnTo>
                  <a:pt x="226042" y="25611"/>
                </a:lnTo>
                <a:lnTo>
                  <a:pt x="256806" y="54342"/>
                </a:lnTo>
                <a:lnTo>
                  <a:pt x="276980" y="90773"/>
                </a:lnTo>
                <a:lnTo>
                  <a:pt x="284225" y="132715"/>
                </a:lnTo>
                <a:lnTo>
                  <a:pt x="276980" y="174718"/>
                </a:lnTo>
                <a:lnTo>
                  <a:pt x="256806" y="211186"/>
                </a:lnTo>
                <a:lnTo>
                  <a:pt x="226042" y="239937"/>
                </a:lnTo>
                <a:lnTo>
                  <a:pt x="187031" y="258788"/>
                </a:lnTo>
                <a:lnTo>
                  <a:pt x="142113" y="265556"/>
                </a:lnTo>
                <a:lnTo>
                  <a:pt x="97194" y="258788"/>
                </a:lnTo>
                <a:lnTo>
                  <a:pt x="58183" y="239937"/>
                </a:lnTo>
                <a:lnTo>
                  <a:pt x="27419" y="211186"/>
                </a:lnTo>
                <a:lnTo>
                  <a:pt x="7245" y="174718"/>
                </a:lnTo>
                <a:lnTo>
                  <a:pt x="0" y="1327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3"/>
          <p:cNvSpPr/>
          <p:nvPr/>
        </p:nvSpPr>
        <p:spPr>
          <a:xfrm>
            <a:off x="7330059" y="3015742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4" h="402589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4"/>
          <p:cNvSpPr/>
          <p:nvPr/>
        </p:nvSpPr>
        <p:spPr>
          <a:xfrm>
            <a:off x="7330059" y="3416426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5">
                <a:moveTo>
                  <a:pt x="0" y="0"/>
                </a:moveTo>
                <a:lnTo>
                  <a:pt x="190500" y="3116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45"/>
          <p:cNvSpPr/>
          <p:nvPr/>
        </p:nvSpPr>
        <p:spPr>
          <a:xfrm>
            <a:off x="7142734" y="3416426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29" h="311785">
                <a:moveTo>
                  <a:pt x="188849" y="0"/>
                </a:moveTo>
                <a:lnTo>
                  <a:pt x="0" y="3116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46"/>
          <p:cNvSpPr/>
          <p:nvPr/>
        </p:nvSpPr>
        <p:spPr>
          <a:xfrm>
            <a:off x="7142734" y="319379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47"/>
          <p:cNvSpPr txBox="1"/>
          <p:nvPr/>
        </p:nvSpPr>
        <p:spPr>
          <a:xfrm>
            <a:off x="6741414" y="1834388"/>
            <a:ext cx="1433322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Maria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90" name="object 48"/>
          <p:cNvSpPr/>
          <p:nvPr/>
        </p:nvSpPr>
        <p:spPr>
          <a:xfrm>
            <a:off x="3924808" y="4328096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49"/>
          <p:cNvSpPr/>
          <p:nvPr/>
        </p:nvSpPr>
        <p:spPr>
          <a:xfrm>
            <a:off x="3924808" y="4328096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50"/>
          <p:cNvSpPr/>
          <p:nvPr/>
        </p:nvSpPr>
        <p:spPr>
          <a:xfrm>
            <a:off x="4026408" y="446176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51"/>
          <p:cNvSpPr/>
          <p:nvPr/>
        </p:nvSpPr>
        <p:spPr>
          <a:xfrm>
            <a:off x="4026408" y="451738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2"/>
          <p:cNvSpPr/>
          <p:nvPr/>
        </p:nvSpPr>
        <p:spPr>
          <a:xfrm>
            <a:off x="4026408" y="4571492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53"/>
          <p:cNvSpPr/>
          <p:nvPr/>
        </p:nvSpPr>
        <p:spPr>
          <a:xfrm>
            <a:off x="4026408" y="462711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4"/>
          <p:cNvSpPr/>
          <p:nvPr/>
        </p:nvSpPr>
        <p:spPr>
          <a:xfrm>
            <a:off x="4026408" y="468109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55"/>
          <p:cNvSpPr/>
          <p:nvPr/>
        </p:nvSpPr>
        <p:spPr>
          <a:xfrm>
            <a:off x="4026408" y="473684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/>
          <p:cNvSpPr/>
          <p:nvPr/>
        </p:nvSpPr>
        <p:spPr>
          <a:xfrm>
            <a:off x="4026408" y="4790820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57"/>
          <p:cNvSpPr/>
          <p:nvPr/>
        </p:nvSpPr>
        <p:spPr>
          <a:xfrm>
            <a:off x="4026408" y="484492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8"/>
          <p:cNvSpPr/>
          <p:nvPr/>
        </p:nvSpPr>
        <p:spPr>
          <a:xfrm>
            <a:off x="4026408" y="490054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59"/>
          <p:cNvSpPr/>
          <p:nvPr/>
        </p:nvSpPr>
        <p:spPr>
          <a:xfrm>
            <a:off x="4026408" y="495465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60"/>
          <p:cNvSpPr/>
          <p:nvPr/>
        </p:nvSpPr>
        <p:spPr>
          <a:xfrm>
            <a:off x="4026408" y="501027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61"/>
          <p:cNvSpPr/>
          <p:nvPr/>
        </p:nvSpPr>
        <p:spPr>
          <a:xfrm>
            <a:off x="4026408" y="506437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62"/>
          <p:cNvSpPr/>
          <p:nvPr/>
        </p:nvSpPr>
        <p:spPr>
          <a:xfrm>
            <a:off x="4026408" y="512000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63"/>
          <p:cNvSpPr/>
          <p:nvPr/>
        </p:nvSpPr>
        <p:spPr>
          <a:xfrm>
            <a:off x="4026408" y="517410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64"/>
          <p:cNvSpPr/>
          <p:nvPr/>
        </p:nvSpPr>
        <p:spPr>
          <a:xfrm>
            <a:off x="2781808" y="3264535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65"/>
          <p:cNvSpPr/>
          <p:nvPr/>
        </p:nvSpPr>
        <p:spPr>
          <a:xfrm>
            <a:off x="2781808" y="3264535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66"/>
          <p:cNvSpPr/>
          <p:nvPr/>
        </p:nvSpPr>
        <p:spPr>
          <a:xfrm>
            <a:off x="2883408" y="3397885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67"/>
          <p:cNvSpPr/>
          <p:nvPr/>
        </p:nvSpPr>
        <p:spPr>
          <a:xfrm>
            <a:off x="2883408" y="345351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68"/>
          <p:cNvSpPr/>
          <p:nvPr/>
        </p:nvSpPr>
        <p:spPr>
          <a:xfrm>
            <a:off x="2883408" y="350748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69"/>
          <p:cNvSpPr/>
          <p:nvPr/>
        </p:nvSpPr>
        <p:spPr>
          <a:xfrm>
            <a:off x="2883408" y="356298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70"/>
          <p:cNvSpPr/>
          <p:nvPr/>
        </p:nvSpPr>
        <p:spPr>
          <a:xfrm>
            <a:off x="2883408" y="361696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71"/>
          <p:cNvSpPr/>
          <p:nvPr/>
        </p:nvSpPr>
        <p:spPr>
          <a:xfrm>
            <a:off x="2883408" y="367258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72"/>
          <p:cNvSpPr/>
          <p:nvPr/>
        </p:nvSpPr>
        <p:spPr>
          <a:xfrm>
            <a:off x="2883408" y="372656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73"/>
          <p:cNvSpPr/>
          <p:nvPr/>
        </p:nvSpPr>
        <p:spPr>
          <a:xfrm>
            <a:off x="2883408" y="378053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74"/>
          <p:cNvSpPr/>
          <p:nvPr/>
        </p:nvSpPr>
        <p:spPr>
          <a:xfrm>
            <a:off x="2883408" y="383603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75"/>
          <p:cNvSpPr/>
          <p:nvPr/>
        </p:nvSpPr>
        <p:spPr>
          <a:xfrm>
            <a:off x="2883408" y="389001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76"/>
          <p:cNvSpPr/>
          <p:nvPr/>
        </p:nvSpPr>
        <p:spPr>
          <a:xfrm>
            <a:off x="2883408" y="394563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77"/>
          <p:cNvSpPr/>
          <p:nvPr/>
        </p:nvSpPr>
        <p:spPr>
          <a:xfrm>
            <a:off x="2883408" y="399961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78"/>
          <p:cNvSpPr/>
          <p:nvPr/>
        </p:nvSpPr>
        <p:spPr>
          <a:xfrm>
            <a:off x="2883408" y="4055110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79"/>
          <p:cNvSpPr/>
          <p:nvPr/>
        </p:nvSpPr>
        <p:spPr>
          <a:xfrm>
            <a:off x="2883408" y="410908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80"/>
          <p:cNvSpPr/>
          <p:nvPr/>
        </p:nvSpPr>
        <p:spPr>
          <a:xfrm>
            <a:off x="3548634" y="3645535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375412" y="0"/>
                </a:moveTo>
                <a:lnTo>
                  <a:pt x="0" y="728599"/>
                </a:lnTo>
                <a:lnTo>
                  <a:pt x="750824" y="728599"/>
                </a:lnTo>
                <a:lnTo>
                  <a:pt x="375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81"/>
          <p:cNvSpPr/>
          <p:nvPr/>
        </p:nvSpPr>
        <p:spPr>
          <a:xfrm>
            <a:off x="3548634" y="3645535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0" y="728599"/>
                </a:moveTo>
                <a:lnTo>
                  <a:pt x="375412" y="0"/>
                </a:lnTo>
                <a:lnTo>
                  <a:pt x="750824" y="728599"/>
                </a:lnTo>
                <a:lnTo>
                  <a:pt x="0" y="728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1741881" cy="593092"/>
          </a:xfrm>
        </p:spPr>
        <p:txBody>
          <a:bodyPr/>
          <a:lstStyle/>
          <a:p>
            <a:r>
              <a:rPr lang="en-US" dirty="0" smtClean="0"/>
              <a:t>Why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40176" y="4138168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3783076" y="426751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3783076" y="432231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3783076" y="437705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783076" y="443179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783076" y="4485766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1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783076" y="4540567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48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3783076" y="4595368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1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540252" y="4649343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3540252" y="4704841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3540252" y="4758816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253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3540252" y="4814443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3540252" y="4868418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3540252" y="4923916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3540252" y="4977891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3440176" y="4161916"/>
            <a:ext cx="812800" cy="925830"/>
          </a:xfrm>
          <a:custGeom>
            <a:avLst/>
            <a:gdLst/>
            <a:ahLst/>
            <a:cxnLst/>
            <a:rect l="l" t="t" r="r" b="b"/>
            <a:pathLst>
              <a:path w="812800" h="925829">
                <a:moveTo>
                  <a:pt x="812800" y="0"/>
                </a:moveTo>
                <a:lnTo>
                  <a:pt x="0" y="925576"/>
                </a:lnTo>
              </a:path>
            </a:pathLst>
          </a:custGeom>
          <a:ln w="508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3440176" y="4138168"/>
            <a:ext cx="812800" cy="955675"/>
          </a:xfrm>
          <a:custGeom>
            <a:avLst/>
            <a:gdLst/>
            <a:ahLst/>
            <a:cxnLst/>
            <a:rect l="l" t="t" r="r" b="b"/>
            <a:pathLst>
              <a:path w="812800" h="955675">
                <a:moveTo>
                  <a:pt x="0" y="0"/>
                </a:moveTo>
                <a:lnTo>
                  <a:pt x="812800" y="955675"/>
                </a:lnTo>
              </a:path>
            </a:pathLst>
          </a:custGeom>
          <a:ln w="508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680339" y="2346325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80" h="266064">
                <a:moveTo>
                  <a:pt x="0" y="132715"/>
                </a:moveTo>
                <a:lnTo>
                  <a:pt x="7245" y="90773"/>
                </a:lnTo>
                <a:lnTo>
                  <a:pt x="27419" y="54342"/>
                </a:lnTo>
                <a:lnTo>
                  <a:pt x="58183" y="25611"/>
                </a:lnTo>
                <a:lnTo>
                  <a:pt x="97194" y="6767"/>
                </a:lnTo>
                <a:lnTo>
                  <a:pt x="142112" y="0"/>
                </a:lnTo>
                <a:lnTo>
                  <a:pt x="187031" y="6767"/>
                </a:lnTo>
                <a:lnTo>
                  <a:pt x="226042" y="25611"/>
                </a:lnTo>
                <a:lnTo>
                  <a:pt x="256806" y="54342"/>
                </a:lnTo>
                <a:lnTo>
                  <a:pt x="276980" y="90773"/>
                </a:lnTo>
                <a:lnTo>
                  <a:pt x="284225" y="132715"/>
                </a:lnTo>
                <a:lnTo>
                  <a:pt x="276980" y="174718"/>
                </a:lnTo>
                <a:lnTo>
                  <a:pt x="256806" y="211186"/>
                </a:lnTo>
                <a:lnTo>
                  <a:pt x="226042" y="239937"/>
                </a:lnTo>
                <a:lnTo>
                  <a:pt x="187031" y="258788"/>
                </a:lnTo>
                <a:lnTo>
                  <a:pt x="142112" y="265556"/>
                </a:lnTo>
                <a:lnTo>
                  <a:pt x="97194" y="258788"/>
                </a:lnTo>
                <a:lnTo>
                  <a:pt x="58183" y="239937"/>
                </a:lnTo>
                <a:lnTo>
                  <a:pt x="27419" y="211186"/>
                </a:lnTo>
                <a:lnTo>
                  <a:pt x="7245" y="174718"/>
                </a:lnTo>
                <a:lnTo>
                  <a:pt x="0" y="1327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821690" y="2611882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89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821690" y="3012567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5">
                <a:moveTo>
                  <a:pt x="0" y="0"/>
                </a:moveTo>
                <a:lnTo>
                  <a:pt x="190500" y="3116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639064" y="3012567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30" h="311785">
                <a:moveTo>
                  <a:pt x="188975" y="0"/>
                </a:moveTo>
                <a:lnTo>
                  <a:pt x="0" y="3116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639064" y="278993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3846576" y="3499993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3846576" y="3499993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4265676" y="3634168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6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4265676" y="3688841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4265676" y="374364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6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4265676" y="3798443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3948176" y="385241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3948176" y="390791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3948176" y="396189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3948176" y="401586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3948176" y="407149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3948176" y="412546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3948176" y="418096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3948176" y="423494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3948176" y="429056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3948176" y="434454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 rot="20676456">
            <a:off x="6097300" y="4569047"/>
            <a:ext cx="1221471" cy="1089216"/>
          </a:xfrm>
          <a:custGeom>
            <a:avLst/>
            <a:gdLst/>
            <a:ahLst/>
            <a:cxnLst/>
            <a:rect l="l" t="t" r="r" b="b"/>
            <a:pathLst>
              <a:path w="1642109" h="1464309">
                <a:moveTo>
                  <a:pt x="475360" y="290956"/>
                </a:moveTo>
                <a:lnTo>
                  <a:pt x="81407" y="290956"/>
                </a:lnTo>
                <a:lnTo>
                  <a:pt x="1479169" y="1463802"/>
                </a:lnTo>
                <a:lnTo>
                  <a:pt x="1641983" y="1269873"/>
                </a:lnTo>
                <a:lnTo>
                  <a:pt x="475360" y="290956"/>
                </a:lnTo>
                <a:close/>
              </a:path>
              <a:path w="1642109" h="1464309">
                <a:moveTo>
                  <a:pt x="325500" y="0"/>
                </a:moveTo>
                <a:lnTo>
                  <a:pt x="25908" y="79121"/>
                </a:lnTo>
                <a:lnTo>
                  <a:pt x="0" y="387858"/>
                </a:lnTo>
                <a:lnTo>
                  <a:pt x="81407" y="290956"/>
                </a:lnTo>
                <a:lnTo>
                  <a:pt x="475360" y="290956"/>
                </a:lnTo>
                <a:lnTo>
                  <a:pt x="244094" y="96900"/>
                </a:lnTo>
                <a:lnTo>
                  <a:pt x="3255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 txBox="1"/>
          <p:nvPr/>
        </p:nvSpPr>
        <p:spPr>
          <a:xfrm>
            <a:off x="282355" y="3795903"/>
            <a:ext cx="1273649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>
                <a:solidFill>
                  <a:srgbClr val="04017C"/>
                </a:solidFill>
                <a:latin typeface="Arial"/>
                <a:cs typeface="Arial"/>
              </a:rPr>
              <a:t>I</a:t>
            </a:r>
            <a:r>
              <a:rPr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o</a:t>
            </a: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nut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7542149" y="2710815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79" h="266064">
                <a:moveTo>
                  <a:pt x="0" y="132715"/>
                </a:moveTo>
                <a:lnTo>
                  <a:pt x="7245" y="90773"/>
                </a:lnTo>
                <a:lnTo>
                  <a:pt x="27419" y="54342"/>
                </a:lnTo>
                <a:lnTo>
                  <a:pt x="58183" y="25611"/>
                </a:lnTo>
                <a:lnTo>
                  <a:pt x="97194" y="6767"/>
                </a:lnTo>
                <a:lnTo>
                  <a:pt x="142113" y="0"/>
                </a:lnTo>
                <a:lnTo>
                  <a:pt x="187031" y="6767"/>
                </a:lnTo>
                <a:lnTo>
                  <a:pt x="226042" y="25611"/>
                </a:lnTo>
                <a:lnTo>
                  <a:pt x="256806" y="54342"/>
                </a:lnTo>
                <a:lnTo>
                  <a:pt x="276980" y="90773"/>
                </a:lnTo>
                <a:lnTo>
                  <a:pt x="284225" y="132715"/>
                </a:lnTo>
                <a:lnTo>
                  <a:pt x="276980" y="174718"/>
                </a:lnTo>
                <a:lnTo>
                  <a:pt x="256806" y="211186"/>
                </a:lnTo>
                <a:lnTo>
                  <a:pt x="226042" y="239937"/>
                </a:lnTo>
                <a:lnTo>
                  <a:pt x="187031" y="258788"/>
                </a:lnTo>
                <a:lnTo>
                  <a:pt x="142113" y="265556"/>
                </a:lnTo>
                <a:lnTo>
                  <a:pt x="97194" y="258788"/>
                </a:lnTo>
                <a:lnTo>
                  <a:pt x="58183" y="239937"/>
                </a:lnTo>
                <a:lnTo>
                  <a:pt x="27419" y="211186"/>
                </a:lnTo>
                <a:lnTo>
                  <a:pt x="7245" y="174718"/>
                </a:lnTo>
                <a:lnTo>
                  <a:pt x="0" y="1327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7683500" y="2976372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4" h="402589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7683500" y="3377056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5">
                <a:moveTo>
                  <a:pt x="0" y="0"/>
                </a:moveTo>
                <a:lnTo>
                  <a:pt x="190500" y="3116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7496175" y="3377056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29" h="311785">
                <a:moveTo>
                  <a:pt x="188849" y="0"/>
                </a:moveTo>
                <a:lnTo>
                  <a:pt x="0" y="3116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7496175" y="315442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 txBox="1"/>
          <p:nvPr/>
        </p:nvSpPr>
        <p:spPr>
          <a:xfrm>
            <a:off x="7272130" y="2075435"/>
            <a:ext cx="1463929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Maria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4583176" y="3934904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4583176" y="3934904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/>
          <p:nvPr/>
        </p:nvSpPr>
        <p:spPr>
          <a:xfrm>
            <a:off x="4684776" y="406857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/>
          <p:cNvSpPr/>
          <p:nvPr/>
        </p:nvSpPr>
        <p:spPr>
          <a:xfrm>
            <a:off x="4684776" y="412419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/>
          <p:nvPr/>
        </p:nvSpPr>
        <p:spPr>
          <a:xfrm>
            <a:off x="4684776" y="417830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/>
          <p:cNvSpPr/>
          <p:nvPr/>
        </p:nvSpPr>
        <p:spPr>
          <a:xfrm>
            <a:off x="4684776" y="423392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/>
          <p:cNvSpPr/>
          <p:nvPr/>
        </p:nvSpPr>
        <p:spPr>
          <a:xfrm>
            <a:off x="4684776" y="428790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/>
          <p:cNvSpPr/>
          <p:nvPr/>
        </p:nvSpPr>
        <p:spPr>
          <a:xfrm>
            <a:off x="4684776" y="434365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/>
          <p:cNvSpPr/>
          <p:nvPr/>
        </p:nvSpPr>
        <p:spPr>
          <a:xfrm>
            <a:off x="4684776" y="439762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/>
          <p:cNvSpPr/>
          <p:nvPr/>
        </p:nvSpPr>
        <p:spPr>
          <a:xfrm>
            <a:off x="4684776" y="445173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/>
          <p:nvPr/>
        </p:nvSpPr>
        <p:spPr>
          <a:xfrm>
            <a:off x="4684776" y="450735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/>
          <p:cNvSpPr/>
          <p:nvPr/>
        </p:nvSpPr>
        <p:spPr>
          <a:xfrm>
            <a:off x="4684776" y="456145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/>
          <p:cNvSpPr/>
          <p:nvPr/>
        </p:nvSpPr>
        <p:spPr>
          <a:xfrm>
            <a:off x="4684776" y="461708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/>
          <p:cNvSpPr/>
          <p:nvPr/>
        </p:nvSpPr>
        <p:spPr>
          <a:xfrm>
            <a:off x="4684776" y="4671187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/>
          <p:cNvSpPr/>
          <p:nvPr/>
        </p:nvSpPr>
        <p:spPr>
          <a:xfrm>
            <a:off x="4684776" y="472681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/>
          <p:cNvSpPr/>
          <p:nvPr/>
        </p:nvSpPr>
        <p:spPr>
          <a:xfrm>
            <a:off x="4684776" y="478091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/>
          <p:cNvSpPr/>
          <p:nvPr/>
        </p:nvSpPr>
        <p:spPr>
          <a:xfrm>
            <a:off x="3440176" y="2871343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/>
          <p:cNvSpPr/>
          <p:nvPr/>
        </p:nvSpPr>
        <p:spPr>
          <a:xfrm>
            <a:off x="3440176" y="2871343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/>
          <p:cNvSpPr/>
          <p:nvPr/>
        </p:nvSpPr>
        <p:spPr>
          <a:xfrm>
            <a:off x="3541776" y="300469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/>
          <p:cNvSpPr/>
          <p:nvPr/>
        </p:nvSpPr>
        <p:spPr>
          <a:xfrm>
            <a:off x="3541776" y="306031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/>
          <p:cNvSpPr/>
          <p:nvPr/>
        </p:nvSpPr>
        <p:spPr>
          <a:xfrm>
            <a:off x="3541776" y="3114294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/>
          <p:cNvSpPr/>
          <p:nvPr/>
        </p:nvSpPr>
        <p:spPr>
          <a:xfrm>
            <a:off x="3541776" y="316979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/>
          <p:cNvSpPr/>
          <p:nvPr/>
        </p:nvSpPr>
        <p:spPr>
          <a:xfrm>
            <a:off x="3541776" y="322376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/>
          <p:cNvSpPr/>
          <p:nvPr/>
        </p:nvSpPr>
        <p:spPr>
          <a:xfrm>
            <a:off x="3541776" y="327939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/>
          <p:cNvSpPr/>
          <p:nvPr/>
        </p:nvSpPr>
        <p:spPr>
          <a:xfrm>
            <a:off x="3541776" y="333336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/>
          <p:cNvSpPr/>
          <p:nvPr/>
        </p:nvSpPr>
        <p:spPr>
          <a:xfrm>
            <a:off x="3541776" y="3387344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/>
          <p:cNvSpPr/>
          <p:nvPr/>
        </p:nvSpPr>
        <p:spPr>
          <a:xfrm>
            <a:off x="3541776" y="344284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/>
          <p:cNvSpPr/>
          <p:nvPr/>
        </p:nvSpPr>
        <p:spPr>
          <a:xfrm>
            <a:off x="3541776" y="349681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/>
          <p:cNvSpPr/>
          <p:nvPr/>
        </p:nvSpPr>
        <p:spPr>
          <a:xfrm>
            <a:off x="3541776" y="355244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/>
          <p:cNvSpPr/>
          <p:nvPr/>
        </p:nvSpPr>
        <p:spPr>
          <a:xfrm>
            <a:off x="3541776" y="360641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/>
          <p:cNvSpPr/>
          <p:nvPr/>
        </p:nvSpPr>
        <p:spPr>
          <a:xfrm>
            <a:off x="3541776" y="366191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3783076" y="3715893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1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/>
          <p:cNvSpPr/>
          <p:nvPr/>
        </p:nvSpPr>
        <p:spPr>
          <a:xfrm>
            <a:off x="4207002" y="3252343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375412" y="0"/>
                </a:moveTo>
                <a:lnTo>
                  <a:pt x="0" y="728599"/>
                </a:lnTo>
                <a:lnTo>
                  <a:pt x="750824" y="728599"/>
                </a:lnTo>
                <a:lnTo>
                  <a:pt x="375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/>
          <p:cNvSpPr/>
          <p:nvPr/>
        </p:nvSpPr>
        <p:spPr>
          <a:xfrm>
            <a:off x="4207002" y="3252343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0" y="728599"/>
                </a:moveTo>
                <a:lnTo>
                  <a:pt x="375412" y="0"/>
                </a:lnTo>
                <a:lnTo>
                  <a:pt x="750824" y="728599"/>
                </a:lnTo>
                <a:lnTo>
                  <a:pt x="0" y="728599"/>
                </a:lnTo>
                <a:close/>
              </a:path>
            </a:pathLst>
          </a:custGeom>
          <a:ln w="2857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/>
          <p:cNvSpPr/>
          <p:nvPr/>
        </p:nvSpPr>
        <p:spPr>
          <a:xfrm>
            <a:off x="7860966" y="4955031"/>
            <a:ext cx="284480" cy="265430"/>
          </a:xfrm>
          <a:custGeom>
            <a:avLst/>
            <a:gdLst/>
            <a:ahLst/>
            <a:cxnLst/>
            <a:rect l="l" t="t" r="r" b="b"/>
            <a:pathLst>
              <a:path w="284479" h="265429">
                <a:moveTo>
                  <a:pt x="0" y="132587"/>
                </a:moveTo>
                <a:lnTo>
                  <a:pt x="7231" y="90659"/>
                </a:lnTo>
                <a:lnTo>
                  <a:pt x="27375" y="54260"/>
                </a:lnTo>
                <a:lnTo>
                  <a:pt x="58100" y="25566"/>
                </a:lnTo>
                <a:lnTo>
                  <a:pt x="97080" y="6754"/>
                </a:lnTo>
                <a:lnTo>
                  <a:pt x="141985" y="0"/>
                </a:lnTo>
                <a:lnTo>
                  <a:pt x="186904" y="6754"/>
                </a:lnTo>
                <a:lnTo>
                  <a:pt x="225915" y="25566"/>
                </a:lnTo>
                <a:lnTo>
                  <a:pt x="256679" y="54260"/>
                </a:lnTo>
                <a:lnTo>
                  <a:pt x="276853" y="90659"/>
                </a:lnTo>
                <a:lnTo>
                  <a:pt x="284099" y="132587"/>
                </a:lnTo>
                <a:lnTo>
                  <a:pt x="276853" y="174467"/>
                </a:lnTo>
                <a:lnTo>
                  <a:pt x="256679" y="210860"/>
                </a:lnTo>
                <a:lnTo>
                  <a:pt x="225915" y="239572"/>
                </a:lnTo>
                <a:lnTo>
                  <a:pt x="186904" y="258409"/>
                </a:lnTo>
                <a:lnTo>
                  <a:pt x="141985" y="265175"/>
                </a:lnTo>
                <a:lnTo>
                  <a:pt x="97080" y="258409"/>
                </a:lnTo>
                <a:lnTo>
                  <a:pt x="58100" y="239572"/>
                </a:lnTo>
                <a:lnTo>
                  <a:pt x="27375" y="210860"/>
                </a:lnTo>
                <a:lnTo>
                  <a:pt x="7231" y="174467"/>
                </a:lnTo>
                <a:lnTo>
                  <a:pt x="0" y="1325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/>
          <p:cNvSpPr/>
          <p:nvPr/>
        </p:nvSpPr>
        <p:spPr>
          <a:xfrm>
            <a:off x="8002190" y="5216904"/>
            <a:ext cx="1905" cy="400050"/>
          </a:xfrm>
          <a:custGeom>
            <a:avLst/>
            <a:gdLst/>
            <a:ahLst/>
            <a:cxnLst/>
            <a:rect l="l" t="t" r="r" b="b"/>
            <a:pathLst>
              <a:path w="1904" h="400050">
                <a:moveTo>
                  <a:pt x="1650" y="0"/>
                </a:moveTo>
                <a:lnTo>
                  <a:pt x="0" y="400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/>
          <p:cNvSpPr/>
          <p:nvPr/>
        </p:nvSpPr>
        <p:spPr>
          <a:xfrm>
            <a:off x="8002190" y="5616954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4">
                <a:moveTo>
                  <a:pt x="0" y="0"/>
                </a:moveTo>
                <a:lnTo>
                  <a:pt x="190500" y="3112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/>
          <p:cNvSpPr/>
          <p:nvPr/>
        </p:nvSpPr>
        <p:spPr>
          <a:xfrm>
            <a:off x="7814865" y="5616954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29" h="311784">
                <a:moveTo>
                  <a:pt x="188975" y="0"/>
                </a:moveTo>
                <a:lnTo>
                  <a:pt x="0" y="3112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/>
          <p:cNvSpPr/>
          <p:nvPr/>
        </p:nvSpPr>
        <p:spPr>
          <a:xfrm>
            <a:off x="7814865" y="5393181"/>
            <a:ext cx="381000" cy="1905"/>
          </a:xfrm>
          <a:custGeom>
            <a:avLst/>
            <a:gdLst/>
            <a:ahLst/>
            <a:cxnLst/>
            <a:rect l="l" t="t" r="r" b="b"/>
            <a:pathLst>
              <a:path w="381000" h="1904">
                <a:moveTo>
                  <a:pt x="381000" y="152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/>
          <p:cNvSpPr/>
          <p:nvPr/>
        </p:nvSpPr>
        <p:spPr>
          <a:xfrm>
            <a:off x="695476" y="4521198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80" h="266065">
                <a:moveTo>
                  <a:pt x="0" y="132842"/>
                </a:moveTo>
                <a:lnTo>
                  <a:pt x="7245" y="90887"/>
                </a:lnTo>
                <a:lnTo>
                  <a:pt x="27419" y="54425"/>
                </a:lnTo>
                <a:lnTo>
                  <a:pt x="58183" y="25656"/>
                </a:lnTo>
                <a:lnTo>
                  <a:pt x="97194" y="6780"/>
                </a:lnTo>
                <a:lnTo>
                  <a:pt x="142112" y="0"/>
                </a:lnTo>
                <a:lnTo>
                  <a:pt x="187031" y="6780"/>
                </a:lnTo>
                <a:lnTo>
                  <a:pt x="226042" y="25656"/>
                </a:lnTo>
                <a:lnTo>
                  <a:pt x="256806" y="54425"/>
                </a:lnTo>
                <a:lnTo>
                  <a:pt x="276980" y="90887"/>
                </a:lnTo>
                <a:lnTo>
                  <a:pt x="284225" y="132842"/>
                </a:lnTo>
                <a:lnTo>
                  <a:pt x="276980" y="174783"/>
                </a:lnTo>
                <a:lnTo>
                  <a:pt x="256806" y="211214"/>
                </a:lnTo>
                <a:lnTo>
                  <a:pt x="226042" y="239945"/>
                </a:lnTo>
                <a:lnTo>
                  <a:pt x="187031" y="258789"/>
                </a:lnTo>
                <a:lnTo>
                  <a:pt x="142112" y="265556"/>
                </a:lnTo>
                <a:lnTo>
                  <a:pt x="97194" y="258789"/>
                </a:lnTo>
                <a:lnTo>
                  <a:pt x="58183" y="239945"/>
                </a:lnTo>
                <a:lnTo>
                  <a:pt x="27419" y="211214"/>
                </a:lnTo>
                <a:lnTo>
                  <a:pt x="7245" y="174783"/>
                </a:lnTo>
                <a:lnTo>
                  <a:pt x="0" y="13284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/>
          <p:cNvSpPr/>
          <p:nvPr/>
        </p:nvSpPr>
        <p:spPr>
          <a:xfrm>
            <a:off x="836827" y="4786756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90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/>
          <p:cNvSpPr/>
          <p:nvPr/>
        </p:nvSpPr>
        <p:spPr>
          <a:xfrm>
            <a:off x="836827" y="5187568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4">
                <a:moveTo>
                  <a:pt x="0" y="0"/>
                </a:moveTo>
                <a:lnTo>
                  <a:pt x="190500" y="3115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/>
          <p:cNvSpPr/>
          <p:nvPr/>
        </p:nvSpPr>
        <p:spPr>
          <a:xfrm>
            <a:off x="649502" y="5187568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30" h="311784">
                <a:moveTo>
                  <a:pt x="188849" y="0"/>
                </a:moveTo>
                <a:lnTo>
                  <a:pt x="0" y="3115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/>
          <p:cNvSpPr/>
          <p:nvPr/>
        </p:nvSpPr>
        <p:spPr>
          <a:xfrm>
            <a:off x="649502" y="496493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/>
          <p:cNvSpPr/>
          <p:nvPr/>
        </p:nvSpPr>
        <p:spPr>
          <a:xfrm rot="871180">
            <a:off x="1373447" y="4458909"/>
            <a:ext cx="1218739" cy="1013550"/>
          </a:xfrm>
          <a:custGeom>
            <a:avLst/>
            <a:gdLst/>
            <a:ahLst/>
            <a:cxnLst/>
            <a:rect l="l" t="t" r="r" b="b"/>
            <a:pathLst>
              <a:path w="1685925" h="1402079">
                <a:moveTo>
                  <a:pt x="1379728" y="0"/>
                </a:moveTo>
                <a:lnTo>
                  <a:pt x="1456182" y="101346"/>
                </a:lnTo>
                <a:lnTo>
                  <a:pt x="0" y="1198626"/>
                </a:lnTo>
                <a:lnTo>
                  <a:pt x="152781" y="1401571"/>
                </a:lnTo>
                <a:lnTo>
                  <a:pt x="1608963" y="304164"/>
                </a:lnTo>
                <a:lnTo>
                  <a:pt x="1682052" y="304164"/>
                </a:lnTo>
                <a:lnTo>
                  <a:pt x="1675130" y="95376"/>
                </a:lnTo>
                <a:lnTo>
                  <a:pt x="1379728" y="0"/>
                </a:lnTo>
                <a:close/>
              </a:path>
              <a:path w="1685925" h="1402079">
                <a:moveTo>
                  <a:pt x="1682052" y="304164"/>
                </a:moveTo>
                <a:lnTo>
                  <a:pt x="1608963" y="304164"/>
                </a:lnTo>
                <a:lnTo>
                  <a:pt x="1685417" y="405638"/>
                </a:lnTo>
                <a:lnTo>
                  <a:pt x="1682052" y="30416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/>
          <p:cNvSpPr/>
          <p:nvPr/>
        </p:nvSpPr>
        <p:spPr>
          <a:xfrm>
            <a:off x="4278376" y="4868354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/>
          <p:cNvSpPr/>
          <p:nvPr/>
        </p:nvSpPr>
        <p:spPr>
          <a:xfrm>
            <a:off x="4278376" y="4868354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/>
          <p:cNvSpPr/>
          <p:nvPr/>
        </p:nvSpPr>
        <p:spPr>
          <a:xfrm>
            <a:off x="4379976" y="500202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/>
          <p:cNvSpPr/>
          <p:nvPr/>
        </p:nvSpPr>
        <p:spPr>
          <a:xfrm>
            <a:off x="4379976" y="505764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/>
          <p:cNvSpPr/>
          <p:nvPr/>
        </p:nvSpPr>
        <p:spPr>
          <a:xfrm>
            <a:off x="4379976" y="511175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/>
          <p:cNvSpPr/>
          <p:nvPr/>
        </p:nvSpPr>
        <p:spPr>
          <a:xfrm>
            <a:off x="4379976" y="516737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/>
          <p:cNvSpPr/>
          <p:nvPr/>
        </p:nvSpPr>
        <p:spPr>
          <a:xfrm>
            <a:off x="4379976" y="522135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/>
          <p:cNvSpPr/>
          <p:nvPr/>
        </p:nvSpPr>
        <p:spPr>
          <a:xfrm>
            <a:off x="4379976" y="527710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/>
          <p:cNvSpPr/>
          <p:nvPr/>
        </p:nvSpPr>
        <p:spPr>
          <a:xfrm>
            <a:off x="4379976" y="533107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/>
          <p:cNvSpPr/>
          <p:nvPr/>
        </p:nvSpPr>
        <p:spPr>
          <a:xfrm>
            <a:off x="4379976" y="538518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/>
          <p:cNvSpPr/>
          <p:nvPr/>
        </p:nvSpPr>
        <p:spPr>
          <a:xfrm>
            <a:off x="4379976" y="544080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/>
          <p:cNvSpPr/>
          <p:nvPr/>
        </p:nvSpPr>
        <p:spPr>
          <a:xfrm>
            <a:off x="4379976" y="549490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/>
          <p:cNvSpPr/>
          <p:nvPr/>
        </p:nvSpPr>
        <p:spPr>
          <a:xfrm>
            <a:off x="4379976" y="555053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/>
          <p:cNvSpPr/>
          <p:nvPr/>
        </p:nvSpPr>
        <p:spPr>
          <a:xfrm>
            <a:off x="4379976" y="5604637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/>
          <p:cNvSpPr/>
          <p:nvPr/>
        </p:nvSpPr>
        <p:spPr>
          <a:xfrm>
            <a:off x="4379976" y="566026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/>
          <p:cNvSpPr/>
          <p:nvPr/>
        </p:nvSpPr>
        <p:spPr>
          <a:xfrm>
            <a:off x="4379976" y="571436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/>
          <p:cNvSpPr/>
          <p:nvPr/>
        </p:nvSpPr>
        <p:spPr>
          <a:xfrm>
            <a:off x="4945126" y="4507991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375411" y="0"/>
                </a:moveTo>
                <a:lnTo>
                  <a:pt x="0" y="728726"/>
                </a:lnTo>
                <a:lnTo>
                  <a:pt x="750951" y="728726"/>
                </a:lnTo>
                <a:lnTo>
                  <a:pt x="375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/>
          <p:cNvSpPr/>
          <p:nvPr/>
        </p:nvSpPr>
        <p:spPr>
          <a:xfrm>
            <a:off x="4945126" y="4507991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0" y="728726"/>
                </a:moveTo>
                <a:lnTo>
                  <a:pt x="375411" y="0"/>
                </a:lnTo>
                <a:lnTo>
                  <a:pt x="750951" y="728726"/>
                </a:lnTo>
                <a:lnTo>
                  <a:pt x="0" y="7287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/>
          <p:cNvSpPr/>
          <p:nvPr/>
        </p:nvSpPr>
        <p:spPr>
          <a:xfrm>
            <a:off x="3064002" y="2896743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375412" y="0"/>
                </a:moveTo>
                <a:lnTo>
                  <a:pt x="0" y="728726"/>
                </a:lnTo>
                <a:lnTo>
                  <a:pt x="750824" y="728726"/>
                </a:lnTo>
                <a:lnTo>
                  <a:pt x="375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/>
          <p:cNvSpPr/>
          <p:nvPr/>
        </p:nvSpPr>
        <p:spPr>
          <a:xfrm>
            <a:off x="3064002" y="2896743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0" y="728726"/>
                </a:moveTo>
                <a:lnTo>
                  <a:pt x="375412" y="0"/>
                </a:lnTo>
                <a:lnTo>
                  <a:pt x="750824" y="728726"/>
                </a:lnTo>
                <a:lnTo>
                  <a:pt x="0" y="7287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/>
          <p:cNvSpPr/>
          <p:nvPr/>
        </p:nvSpPr>
        <p:spPr>
          <a:xfrm>
            <a:off x="2957576" y="3661854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5"/>
          <p:cNvSpPr/>
          <p:nvPr/>
        </p:nvSpPr>
        <p:spPr>
          <a:xfrm>
            <a:off x="2957576" y="3661854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/>
          <p:cNvSpPr/>
          <p:nvPr/>
        </p:nvSpPr>
        <p:spPr>
          <a:xfrm>
            <a:off x="3052826" y="3795521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/>
          <p:cNvSpPr/>
          <p:nvPr/>
        </p:nvSpPr>
        <p:spPr>
          <a:xfrm>
            <a:off x="3052826" y="3851147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8"/>
          <p:cNvSpPr/>
          <p:nvPr/>
        </p:nvSpPr>
        <p:spPr>
          <a:xfrm>
            <a:off x="3052826" y="3905250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/>
          <p:cNvSpPr/>
          <p:nvPr/>
        </p:nvSpPr>
        <p:spPr>
          <a:xfrm>
            <a:off x="3052826" y="3960876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0"/>
          <p:cNvSpPr/>
          <p:nvPr/>
        </p:nvSpPr>
        <p:spPr>
          <a:xfrm>
            <a:off x="3052826" y="4014851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/>
          <p:cNvSpPr/>
          <p:nvPr/>
        </p:nvSpPr>
        <p:spPr>
          <a:xfrm>
            <a:off x="3052826" y="4070603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/>
          <p:cNvSpPr/>
          <p:nvPr/>
        </p:nvSpPr>
        <p:spPr>
          <a:xfrm>
            <a:off x="3052826" y="4124578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/>
          <p:cNvSpPr/>
          <p:nvPr/>
        </p:nvSpPr>
        <p:spPr>
          <a:xfrm>
            <a:off x="3052826" y="4178681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4"/>
          <p:cNvSpPr/>
          <p:nvPr/>
        </p:nvSpPr>
        <p:spPr>
          <a:xfrm>
            <a:off x="3052826" y="4234307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5"/>
          <p:cNvSpPr/>
          <p:nvPr/>
        </p:nvSpPr>
        <p:spPr>
          <a:xfrm>
            <a:off x="3052826" y="4288408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6"/>
          <p:cNvSpPr/>
          <p:nvPr/>
        </p:nvSpPr>
        <p:spPr>
          <a:xfrm>
            <a:off x="3052826" y="4344034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7"/>
          <p:cNvSpPr/>
          <p:nvPr/>
        </p:nvSpPr>
        <p:spPr>
          <a:xfrm>
            <a:off x="3052826" y="4398137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8"/>
          <p:cNvSpPr/>
          <p:nvPr/>
        </p:nvSpPr>
        <p:spPr>
          <a:xfrm>
            <a:off x="3052826" y="4453763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9"/>
          <p:cNvSpPr/>
          <p:nvPr/>
        </p:nvSpPr>
        <p:spPr>
          <a:xfrm>
            <a:off x="3052826" y="4507864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0"/>
          <p:cNvSpPr/>
          <p:nvPr/>
        </p:nvSpPr>
        <p:spPr>
          <a:xfrm>
            <a:off x="4832477" y="2871279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1"/>
          <p:cNvSpPr/>
          <p:nvPr/>
        </p:nvSpPr>
        <p:spPr>
          <a:xfrm>
            <a:off x="4832477" y="2871279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2"/>
          <p:cNvSpPr/>
          <p:nvPr/>
        </p:nvSpPr>
        <p:spPr>
          <a:xfrm>
            <a:off x="4934077" y="300494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3"/>
          <p:cNvSpPr/>
          <p:nvPr/>
        </p:nvSpPr>
        <p:spPr>
          <a:xfrm>
            <a:off x="4934077" y="3060572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4"/>
          <p:cNvSpPr/>
          <p:nvPr/>
        </p:nvSpPr>
        <p:spPr>
          <a:xfrm>
            <a:off x="4934077" y="3114675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5"/>
          <p:cNvSpPr/>
          <p:nvPr/>
        </p:nvSpPr>
        <p:spPr>
          <a:xfrm>
            <a:off x="4934077" y="317030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6"/>
          <p:cNvSpPr/>
          <p:nvPr/>
        </p:nvSpPr>
        <p:spPr>
          <a:xfrm>
            <a:off x="4934077" y="322427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7"/>
          <p:cNvSpPr/>
          <p:nvPr/>
        </p:nvSpPr>
        <p:spPr>
          <a:xfrm>
            <a:off x="4934077" y="328002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8"/>
          <p:cNvSpPr/>
          <p:nvPr/>
        </p:nvSpPr>
        <p:spPr>
          <a:xfrm>
            <a:off x="4934077" y="3334003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9"/>
          <p:cNvSpPr/>
          <p:nvPr/>
        </p:nvSpPr>
        <p:spPr>
          <a:xfrm>
            <a:off x="4934077" y="338810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0"/>
          <p:cNvSpPr/>
          <p:nvPr/>
        </p:nvSpPr>
        <p:spPr>
          <a:xfrm>
            <a:off x="4934077" y="3443732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1"/>
          <p:cNvSpPr/>
          <p:nvPr/>
        </p:nvSpPr>
        <p:spPr>
          <a:xfrm>
            <a:off x="4934077" y="349783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2"/>
          <p:cNvSpPr/>
          <p:nvPr/>
        </p:nvSpPr>
        <p:spPr>
          <a:xfrm>
            <a:off x="4934077" y="355345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3"/>
          <p:cNvSpPr/>
          <p:nvPr/>
        </p:nvSpPr>
        <p:spPr>
          <a:xfrm>
            <a:off x="4934077" y="3607562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4"/>
          <p:cNvSpPr/>
          <p:nvPr/>
        </p:nvSpPr>
        <p:spPr>
          <a:xfrm>
            <a:off x="4934077" y="3663188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5"/>
          <p:cNvSpPr/>
          <p:nvPr/>
        </p:nvSpPr>
        <p:spPr>
          <a:xfrm>
            <a:off x="4934077" y="371728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47"/>
          <p:cNvSpPr txBox="1"/>
          <p:nvPr/>
        </p:nvSpPr>
        <p:spPr>
          <a:xfrm>
            <a:off x="7683500" y="4315362"/>
            <a:ext cx="130429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err="1" smtClean="0">
                <a:solidFill>
                  <a:srgbClr val="04017C"/>
                </a:solidFill>
                <a:latin typeface="Arial"/>
                <a:cs typeface="Arial"/>
              </a:rPr>
              <a:t>Ioana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49" name="object 41"/>
          <p:cNvSpPr txBox="1"/>
          <p:nvPr/>
        </p:nvSpPr>
        <p:spPr>
          <a:xfrm>
            <a:off x="520953" y="1788729"/>
            <a:ext cx="8642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>
                <a:solidFill>
                  <a:srgbClr val="04017C"/>
                </a:solidFill>
                <a:latin typeface="Arial"/>
                <a:cs typeface="Arial"/>
              </a:rPr>
              <a:t>I</a:t>
            </a:r>
            <a:r>
              <a:rPr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o</a:t>
            </a: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50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1741881" cy="593092"/>
          </a:xfrm>
        </p:spPr>
        <p:txBody>
          <a:bodyPr/>
          <a:lstStyle/>
          <a:p>
            <a:r>
              <a:rPr lang="en-US" dirty="0" smtClean="0"/>
              <a:t>Why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40176" y="3927856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3783076" y="405720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3783076" y="411200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3783076" y="416674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783076" y="422147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783076" y="42754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1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783076" y="4330255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48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3783076" y="4385056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1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540252" y="4439031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3540252" y="449452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3540252" y="4548504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253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3540252" y="4604131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3540252" y="4658106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3540252" y="4713604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3540252" y="47675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3440176" y="3951604"/>
            <a:ext cx="812800" cy="925830"/>
          </a:xfrm>
          <a:custGeom>
            <a:avLst/>
            <a:gdLst/>
            <a:ahLst/>
            <a:cxnLst/>
            <a:rect l="l" t="t" r="r" b="b"/>
            <a:pathLst>
              <a:path w="812800" h="925829">
                <a:moveTo>
                  <a:pt x="812800" y="0"/>
                </a:moveTo>
                <a:lnTo>
                  <a:pt x="0" y="925576"/>
                </a:lnTo>
              </a:path>
            </a:pathLst>
          </a:custGeom>
          <a:ln w="508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3440176" y="3927856"/>
            <a:ext cx="812800" cy="955675"/>
          </a:xfrm>
          <a:custGeom>
            <a:avLst/>
            <a:gdLst/>
            <a:ahLst/>
            <a:cxnLst/>
            <a:rect l="l" t="t" r="r" b="b"/>
            <a:pathLst>
              <a:path w="812800" h="955675">
                <a:moveTo>
                  <a:pt x="0" y="0"/>
                </a:moveTo>
                <a:lnTo>
                  <a:pt x="812800" y="955675"/>
                </a:lnTo>
              </a:path>
            </a:pathLst>
          </a:custGeom>
          <a:ln w="508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680339" y="2136013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80" h="266064">
                <a:moveTo>
                  <a:pt x="0" y="132715"/>
                </a:moveTo>
                <a:lnTo>
                  <a:pt x="7245" y="90773"/>
                </a:lnTo>
                <a:lnTo>
                  <a:pt x="27419" y="54342"/>
                </a:lnTo>
                <a:lnTo>
                  <a:pt x="58183" y="25611"/>
                </a:lnTo>
                <a:lnTo>
                  <a:pt x="97194" y="6767"/>
                </a:lnTo>
                <a:lnTo>
                  <a:pt x="142112" y="0"/>
                </a:lnTo>
                <a:lnTo>
                  <a:pt x="187031" y="6767"/>
                </a:lnTo>
                <a:lnTo>
                  <a:pt x="226042" y="25611"/>
                </a:lnTo>
                <a:lnTo>
                  <a:pt x="256806" y="54342"/>
                </a:lnTo>
                <a:lnTo>
                  <a:pt x="276980" y="90773"/>
                </a:lnTo>
                <a:lnTo>
                  <a:pt x="284225" y="132715"/>
                </a:lnTo>
                <a:lnTo>
                  <a:pt x="276980" y="174718"/>
                </a:lnTo>
                <a:lnTo>
                  <a:pt x="256806" y="211186"/>
                </a:lnTo>
                <a:lnTo>
                  <a:pt x="226042" y="239937"/>
                </a:lnTo>
                <a:lnTo>
                  <a:pt x="187031" y="258788"/>
                </a:lnTo>
                <a:lnTo>
                  <a:pt x="142112" y="265556"/>
                </a:lnTo>
                <a:lnTo>
                  <a:pt x="97194" y="258788"/>
                </a:lnTo>
                <a:lnTo>
                  <a:pt x="58183" y="239937"/>
                </a:lnTo>
                <a:lnTo>
                  <a:pt x="27419" y="211186"/>
                </a:lnTo>
                <a:lnTo>
                  <a:pt x="7245" y="174718"/>
                </a:lnTo>
                <a:lnTo>
                  <a:pt x="0" y="1327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821690" y="2401570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89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821690" y="2802255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5">
                <a:moveTo>
                  <a:pt x="0" y="0"/>
                </a:moveTo>
                <a:lnTo>
                  <a:pt x="190500" y="3116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639064" y="2802255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30" h="311785">
                <a:moveTo>
                  <a:pt x="188975" y="0"/>
                </a:moveTo>
                <a:lnTo>
                  <a:pt x="0" y="3116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639064" y="257962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3846576" y="3289681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3846576" y="3289681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4265676" y="3423856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6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4265676" y="3478529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4265676" y="3533330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6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4265676" y="3588131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3948176" y="364210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3948176" y="369760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3948176" y="375157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3948176" y="3805554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3948176" y="386118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3948176" y="391515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3948176" y="397065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3948176" y="402462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3948176" y="408025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3948176" y="413423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 rot="20546957">
            <a:off x="6156482" y="4432846"/>
            <a:ext cx="1221471" cy="1089216"/>
          </a:xfrm>
          <a:custGeom>
            <a:avLst/>
            <a:gdLst/>
            <a:ahLst/>
            <a:cxnLst/>
            <a:rect l="l" t="t" r="r" b="b"/>
            <a:pathLst>
              <a:path w="1642109" h="1464309">
                <a:moveTo>
                  <a:pt x="475360" y="290956"/>
                </a:moveTo>
                <a:lnTo>
                  <a:pt x="81407" y="290956"/>
                </a:lnTo>
                <a:lnTo>
                  <a:pt x="1479169" y="1463802"/>
                </a:lnTo>
                <a:lnTo>
                  <a:pt x="1641983" y="1269873"/>
                </a:lnTo>
                <a:lnTo>
                  <a:pt x="475360" y="290956"/>
                </a:lnTo>
                <a:close/>
              </a:path>
              <a:path w="1642109" h="1464309">
                <a:moveTo>
                  <a:pt x="325500" y="0"/>
                </a:moveTo>
                <a:lnTo>
                  <a:pt x="25908" y="79121"/>
                </a:lnTo>
                <a:lnTo>
                  <a:pt x="0" y="387858"/>
                </a:lnTo>
                <a:lnTo>
                  <a:pt x="81407" y="290956"/>
                </a:lnTo>
                <a:lnTo>
                  <a:pt x="475360" y="290956"/>
                </a:lnTo>
                <a:lnTo>
                  <a:pt x="244094" y="96900"/>
                </a:lnTo>
                <a:lnTo>
                  <a:pt x="3255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 txBox="1"/>
          <p:nvPr/>
        </p:nvSpPr>
        <p:spPr>
          <a:xfrm>
            <a:off x="282355" y="3585591"/>
            <a:ext cx="1273649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>
                <a:solidFill>
                  <a:srgbClr val="04017C"/>
                </a:solidFill>
                <a:latin typeface="Arial"/>
                <a:cs typeface="Arial"/>
              </a:rPr>
              <a:t>I</a:t>
            </a:r>
            <a:r>
              <a:rPr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o</a:t>
            </a: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nut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7542149" y="2500503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79" h="266064">
                <a:moveTo>
                  <a:pt x="0" y="132715"/>
                </a:moveTo>
                <a:lnTo>
                  <a:pt x="7245" y="90773"/>
                </a:lnTo>
                <a:lnTo>
                  <a:pt x="27419" y="54342"/>
                </a:lnTo>
                <a:lnTo>
                  <a:pt x="58183" y="25611"/>
                </a:lnTo>
                <a:lnTo>
                  <a:pt x="97194" y="6767"/>
                </a:lnTo>
                <a:lnTo>
                  <a:pt x="142113" y="0"/>
                </a:lnTo>
                <a:lnTo>
                  <a:pt x="187031" y="6767"/>
                </a:lnTo>
                <a:lnTo>
                  <a:pt x="226042" y="25611"/>
                </a:lnTo>
                <a:lnTo>
                  <a:pt x="256806" y="54342"/>
                </a:lnTo>
                <a:lnTo>
                  <a:pt x="276980" y="90773"/>
                </a:lnTo>
                <a:lnTo>
                  <a:pt x="284225" y="132715"/>
                </a:lnTo>
                <a:lnTo>
                  <a:pt x="276980" y="174718"/>
                </a:lnTo>
                <a:lnTo>
                  <a:pt x="256806" y="211186"/>
                </a:lnTo>
                <a:lnTo>
                  <a:pt x="226042" y="239937"/>
                </a:lnTo>
                <a:lnTo>
                  <a:pt x="187031" y="258788"/>
                </a:lnTo>
                <a:lnTo>
                  <a:pt x="142113" y="265556"/>
                </a:lnTo>
                <a:lnTo>
                  <a:pt x="97194" y="258788"/>
                </a:lnTo>
                <a:lnTo>
                  <a:pt x="58183" y="239937"/>
                </a:lnTo>
                <a:lnTo>
                  <a:pt x="27419" y="211186"/>
                </a:lnTo>
                <a:lnTo>
                  <a:pt x="7245" y="174718"/>
                </a:lnTo>
                <a:lnTo>
                  <a:pt x="0" y="1327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7683500" y="2766060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4" h="402589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7683500" y="3166744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5">
                <a:moveTo>
                  <a:pt x="0" y="0"/>
                </a:moveTo>
                <a:lnTo>
                  <a:pt x="190500" y="3116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7496175" y="3166744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29" h="311785">
                <a:moveTo>
                  <a:pt x="188849" y="0"/>
                </a:moveTo>
                <a:lnTo>
                  <a:pt x="0" y="3116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7496175" y="294411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 txBox="1"/>
          <p:nvPr/>
        </p:nvSpPr>
        <p:spPr>
          <a:xfrm>
            <a:off x="7272130" y="1865123"/>
            <a:ext cx="1463929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Maria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4583176" y="3724592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4583176" y="3724592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/>
          <p:nvPr/>
        </p:nvSpPr>
        <p:spPr>
          <a:xfrm>
            <a:off x="4684776" y="385825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/>
          <p:cNvSpPr/>
          <p:nvPr/>
        </p:nvSpPr>
        <p:spPr>
          <a:xfrm>
            <a:off x="4684776" y="391388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/>
          <p:nvPr/>
        </p:nvSpPr>
        <p:spPr>
          <a:xfrm>
            <a:off x="4684776" y="396798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/>
          <p:cNvSpPr/>
          <p:nvPr/>
        </p:nvSpPr>
        <p:spPr>
          <a:xfrm>
            <a:off x="4684776" y="402361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/>
          <p:cNvSpPr/>
          <p:nvPr/>
        </p:nvSpPr>
        <p:spPr>
          <a:xfrm>
            <a:off x="4684776" y="407758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/>
          <p:cNvSpPr/>
          <p:nvPr/>
        </p:nvSpPr>
        <p:spPr>
          <a:xfrm>
            <a:off x="4684776" y="413334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/>
          <p:cNvSpPr/>
          <p:nvPr/>
        </p:nvSpPr>
        <p:spPr>
          <a:xfrm>
            <a:off x="4684776" y="418731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/>
          <p:cNvSpPr/>
          <p:nvPr/>
        </p:nvSpPr>
        <p:spPr>
          <a:xfrm>
            <a:off x="4684776" y="424141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/>
          <p:nvPr/>
        </p:nvSpPr>
        <p:spPr>
          <a:xfrm>
            <a:off x="4684776" y="429704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/>
          <p:cNvSpPr/>
          <p:nvPr/>
        </p:nvSpPr>
        <p:spPr>
          <a:xfrm>
            <a:off x="4684776" y="435114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/>
          <p:cNvSpPr/>
          <p:nvPr/>
        </p:nvSpPr>
        <p:spPr>
          <a:xfrm>
            <a:off x="4684776" y="4406772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/>
          <p:cNvSpPr/>
          <p:nvPr/>
        </p:nvSpPr>
        <p:spPr>
          <a:xfrm>
            <a:off x="4684776" y="4460875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/>
          <p:cNvSpPr/>
          <p:nvPr/>
        </p:nvSpPr>
        <p:spPr>
          <a:xfrm>
            <a:off x="4684776" y="451650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/>
          <p:cNvSpPr/>
          <p:nvPr/>
        </p:nvSpPr>
        <p:spPr>
          <a:xfrm>
            <a:off x="4684776" y="4570602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/>
          <p:cNvSpPr/>
          <p:nvPr/>
        </p:nvSpPr>
        <p:spPr>
          <a:xfrm>
            <a:off x="3440176" y="2661031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/>
          <p:cNvSpPr/>
          <p:nvPr/>
        </p:nvSpPr>
        <p:spPr>
          <a:xfrm>
            <a:off x="3440176" y="2661031"/>
            <a:ext cx="825500" cy="981075"/>
          </a:xfrm>
          <a:custGeom>
            <a:avLst/>
            <a:gdLst/>
            <a:ahLst/>
            <a:cxnLst/>
            <a:rect l="l" t="t" r="r" b="b"/>
            <a:pathLst>
              <a:path w="825500" h="981075">
                <a:moveTo>
                  <a:pt x="0" y="981075"/>
                </a:moveTo>
                <a:lnTo>
                  <a:pt x="825500" y="981075"/>
                </a:lnTo>
                <a:lnTo>
                  <a:pt x="825500" y="0"/>
                </a:lnTo>
                <a:lnTo>
                  <a:pt x="0" y="0"/>
                </a:lnTo>
                <a:lnTo>
                  <a:pt x="0" y="981075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/>
          <p:cNvSpPr/>
          <p:nvPr/>
        </p:nvSpPr>
        <p:spPr>
          <a:xfrm>
            <a:off x="3541776" y="279438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/>
          <p:cNvSpPr/>
          <p:nvPr/>
        </p:nvSpPr>
        <p:spPr>
          <a:xfrm>
            <a:off x="3541776" y="285000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/>
          <p:cNvSpPr/>
          <p:nvPr/>
        </p:nvSpPr>
        <p:spPr>
          <a:xfrm>
            <a:off x="3541776" y="2903982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/>
          <p:cNvSpPr/>
          <p:nvPr/>
        </p:nvSpPr>
        <p:spPr>
          <a:xfrm>
            <a:off x="3541776" y="295948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/>
          <p:cNvSpPr/>
          <p:nvPr/>
        </p:nvSpPr>
        <p:spPr>
          <a:xfrm>
            <a:off x="3541776" y="301345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/>
          <p:cNvSpPr/>
          <p:nvPr/>
        </p:nvSpPr>
        <p:spPr>
          <a:xfrm>
            <a:off x="3541776" y="3069082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/>
          <p:cNvSpPr/>
          <p:nvPr/>
        </p:nvSpPr>
        <p:spPr>
          <a:xfrm>
            <a:off x="3541776" y="312305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/>
          <p:cNvSpPr/>
          <p:nvPr/>
        </p:nvSpPr>
        <p:spPr>
          <a:xfrm>
            <a:off x="3541776" y="3177032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/>
          <p:cNvSpPr/>
          <p:nvPr/>
        </p:nvSpPr>
        <p:spPr>
          <a:xfrm>
            <a:off x="3541776" y="323253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/>
          <p:cNvSpPr/>
          <p:nvPr/>
        </p:nvSpPr>
        <p:spPr>
          <a:xfrm>
            <a:off x="3541776" y="328650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/>
          <p:cNvSpPr/>
          <p:nvPr/>
        </p:nvSpPr>
        <p:spPr>
          <a:xfrm>
            <a:off x="3541776" y="3342132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/>
          <p:cNvSpPr/>
          <p:nvPr/>
        </p:nvSpPr>
        <p:spPr>
          <a:xfrm>
            <a:off x="3541776" y="3396107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/>
          <p:cNvSpPr/>
          <p:nvPr/>
        </p:nvSpPr>
        <p:spPr>
          <a:xfrm>
            <a:off x="3541776" y="345160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3783076" y="3505581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175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/>
          <p:cNvSpPr/>
          <p:nvPr/>
        </p:nvSpPr>
        <p:spPr>
          <a:xfrm>
            <a:off x="4207002" y="3042031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375412" y="0"/>
                </a:moveTo>
                <a:lnTo>
                  <a:pt x="0" y="728599"/>
                </a:lnTo>
                <a:lnTo>
                  <a:pt x="750824" y="728599"/>
                </a:lnTo>
                <a:lnTo>
                  <a:pt x="375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/>
          <p:cNvSpPr/>
          <p:nvPr/>
        </p:nvSpPr>
        <p:spPr>
          <a:xfrm>
            <a:off x="4207002" y="3042031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0" y="728599"/>
                </a:moveTo>
                <a:lnTo>
                  <a:pt x="375412" y="0"/>
                </a:lnTo>
                <a:lnTo>
                  <a:pt x="750824" y="728599"/>
                </a:lnTo>
                <a:lnTo>
                  <a:pt x="0" y="728599"/>
                </a:lnTo>
                <a:close/>
              </a:path>
            </a:pathLst>
          </a:custGeom>
          <a:ln w="2857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/>
          <p:cNvSpPr/>
          <p:nvPr/>
        </p:nvSpPr>
        <p:spPr>
          <a:xfrm>
            <a:off x="7860966" y="4744719"/>
            <a:ext cx="284480" cy="265430"/>
          </a:xfrm>
          <a:custGeom>
            <a:avLst/>
            <a:gdLst/>
            <a:ahLst/>
            <a:cxnLst/>
            <a:rect l="l" t="t" r="r" b="b"/>
            <a:pathLst>
              <a:path w="284479" h="265429">
                <a:moveTo>
                  <a:pt x="0" y="132587"/>
                </a:moveTo>
                <a:lnTo>
                  <a:pt x="7231" y="90659"/>
                </a:lnTo>
                <a:lnTo>
                  <a:pt x="27375" y="54260"/>
                </a:lnTo>
                <a:lnTo>
                  <a:pt x="58100" y="25566"/>
                </a:lnTo>
                <a:lnTo>
                  <a:pt x="97080" y="6754"/>
                </a:lnTo>
                <a:lnTo>
                  <a:pt x="141985" y="0"/>
                </a:lnTo>
                <a:lnTo>
                  <a:pt x="186904" y="6754"/>
                </a:lnTo>
                <a:lnTo>
                  <a:pt x="225915" y="25566"/>
                </a:lnTo>
                <a:lnTo>
                  <a:pt x="256679" y="54260"/>
                </a:lnTo>
                <a:lnTo>
                  <a:pt x="276853" y="90659"/>
                </a:lnTo>
                <a:lnTo>
                  <a:pt x="284099" y="132587"/>
                </a:lnTo>
                <a:lnTo>
                  <a:pt x="276853" y="174467"/>
                </a:lnTo>
                <a:lnTo>
                  <a:pt x="256679" y="210860"/>
                </a:lnTo>
                <a:lnTo>
                  <a:pt x="225915" y="239572"/>
                </a:lnTo>
                <a:lnTo>
                  <a:pt x="186904" y="258409"/>
                </a:lnTo>
                <a:lnTo>
                  <a:pt x="141985" y="265175"/>
                </a:lnTo>
                <a:lnTo>
                  <a:pt x="97080" y="258409"/>
                </a:lnTo>
                <a:lnTo>
                  <a:pt x="58100" y="239572"/>
                </a:lnTo>
                <a:lnTo>
                  <a:pt x="27375" y="210860"/>
                </a:lnTo>
                <a:lnTo>
                  <a:pt x="7231" y="174467"/>
                </a:lnTo>
                <a:lnTo>
                  <a:pt x="0" y="1325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/>
          <p:cNvSpPr/>
          <p:nvPr/>
        </p:nvSpPr>
        <p:spPr>
          <a:xfrm>
            <a:off x="8002190" y="5006592"/>
            <a:ext cx="1905" cy="400050"/>
          </a:xfrm>
          <a:custGeom>
            <a:avLst/>
            <a:gdLst/>
            <a:ahLst/>
            <a:cxnLst/>
            <a:rect l="l" t="t" r="r" b="b"/>
            <a:pathLst>
              <a:path w="1904" h="400050">
                <a:moveTo>
                  <a:pt x="1650" y="0"/>
                </a:moveTo>
                <a:lnTo>
                  <a:pt x="0" y="400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/>
          <p:cNvSpPr/>
          <p:nvPr/>
        </p:nvSpPr>
        <p:spPr>
          <a:xfrm>
            <a:off x="8002190" y="5406642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4">
                <a:moveTo>
                  <a:pt x="0" y="0"/>
                </a:moveTo>
                <a:lnTo>
                  <a:pt x="190500" y="3112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/>
          <p:cNvSpPr/>
          <p:nvPr/>
        </p:nvSpPr>
        <p:spPr>
          <a:xfrm>
            <a:off x="7814865" y="5406642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29" h="311784">
                <a:moveTo>
                  <a:pt x="188975" y="0"/>
                </a:moveTo>
                <a:lnTo>
                  <a:pt x="0" y="3112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/>
          <p:cNvSpPr/>
          <p:nvPr/>
        </p:nvSpPr>
        <p:spPr>
          <a:xfrm>
            <a:off x="7814865" y="5182869"/>
            <a:ext cx="381000" cy="1905"/>
          </a:xfrm>
          <a:custGeom>
            <a:avLst/>
            <a:gdLst/>
            <a:ahLst/>
            <a:cxnLst/>
            <a:rect l="l" t="t" r="r" b="b"/>
            <a:pathLst>
              <a:path w="381000" h="1904">
                <a:moveTo>
                  <a:pt x="381000" y="152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/>
          <p:cNvSpPr/>
          <p:nvPr/>
        </p:nvSpPr>
        <p:spPr>
          <a:xfrm>
            <a:off x="695476" y="4310886"/>
            <a:ext cx="284480" cy="266065"/>
          </a:xfrm>
          <a:custGeom>
            <a:avLst/>
            <a:gdLst/>
            <a:ahLst/>
            <a:cxnLst/>
            <a:rect l="l" t="t" r="r" b="b"/>
            <a:pathLst>
              <a:path w="284480" h="266065">
                <a:moveTo>
                  <a:pt x="0" y="132842"/>
                </a:moveTo>
                <a:lnTo>
                  <a:pt x="7245" y="90887"/>
                </a:lnTo>
                <a:lnTo>
                  <a:pt x="27419" y="54425"/>
                </a:lnTo>
                <a:lnTo>
                  <a:pt x="58183" y="25656"/>
                </a:lnTo>
                <a:lnTo>
                  <a:pt x="97194" y="6780"/>
                </a:lnTo>
                <a:lnTo>
                  <a:pt x="142112" y="0"/>
                </a:lnTo>
                <a:lnTo>
                  <a:pt x="187031" y="6780"/>
                </a:lnTo>
                <a:lnTo>
                  <a:pt x="226042" y="25656"/>
                </a:lnTo>
                <a:lnTo>
                  <a:pt x="256806" y="54425"/>
                </a:lnTo>
                <a:lnTo>
                  <a:pt x="276980" y="90887"/>
                </a:lnTo>
                <a:lnTo>
                  <a:pt x="284225" y="132842"/>
                </a:lnTo>
                <a:lnTo>
                  <a:pt x="276980" y="174783"/>
                </a:lnTo>
                <a:lnTo>
                  <a:pt x="256806" y="211214"/>
                </a:lnTo>
                <a:lnTo>
                  <a:pt x="226042" y="239945"/>
                </a:lnTo>
                <a:lnTo>
                  <a:pt x="187031" y="258789"/>
                </a:lnTo>
                <a:lnTo>
                  <a:pt x="142112" y="265556"/>
                </a:lnTo>
                <a:lnTo>
                  <a:pt x="97194" y="258789"/>
                </a:lnTo>
                <a:lnTo>
                  <a:pt x="58183" y="239945"/>
                </a:lnTo>
                <a:lnTo>
                  <a:pt x="27419" y="211214"/>
                </a:lnTo>
                <a:lnTo>
                  <a:pt x="7245" y="174783"/>
                </a:lnTo>
                <a:lnTo>
                  <a:pt x="0" y="13284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/>
          <p:cNvSpPr/>
          <p:nvPr/>
        </p:nvSpPr>
        <p:spPr>
          <a:xfrm>
            <a:off x="836827" y="4576444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90">
                <a:moveTo>
                  <a:pt x="1524" y="0"/>
                </a:moveTo>
                <a:lnTo>
                  <a:pt x="0" y="402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/>
          <p:cNvSpPr/>
          <p:nvPr/>
        </p:nvSpPr>
        <p:spPr>
          <a:xfrm>
            <a:off x="836827" y="4977256"/>
            <a:ext cx="190500" cy="311785"/>
          </a:xfrm>
          <a:custGeom>
            <a:avLst/>
            <a:gdLst/>
            <a:ahLst/>
            <a:cxnLst/>
            <a:rect l="l" t="t" r="r" b="b"/>
            <a:pathLst>
              <a:path w="190500" h="311784">
                <a:moveTo>
                  <a:pt x="0" y="0"/>
                </a:moveTo>
                <a:lnTo>
                  <a:pt x="190500" y="3115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/>
          <p:cNvSpPr/>
          <p:nvPr/>
        </p:nvSpPr>
        <p:spPr>
          <a:xfrm>
            <a:off x="649502" y="4977256"/>
            <a:ext cx="189230" cy="311785"/>
          </a:xfrm>
          <a:custGeom>
            <a:avLst/>
            <a:gdLst/>
            <a:ahLst/>
            <a:cxnLst/>
            <a:rect l="l" t="t" r="r" b="b"/>
            <a:pathLst>
              <a:path w="189230" h="311784">
                <a:moveTo>
                  <a:pt x="188849" y="0"/>
                </a:moveTo>
                <a:lnTo>
                  <a:pt x="0" y="3115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/>
          <p:cNvSpPr/>
          <p:nvPr/>
        </p:nvSpPr>
        <p:spPr>
          <a:xfrm>
            <a:off x="649502" y="475462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/>
          <p:cNvSpPr/>
          <p:nvPr/>
        </p:nvSpPr>
        <p:spPr>
          <a:xfrm rot="871180">
            <a:off x="1373447" y="4248597"/>
            <a:ext cx="1218739" cy="1013550"/>
          </a:xfrm>
          <a:custGeom>
            <a:avLst/>
            <a:gdLst/>
            <a:ahLst/>
            <a:cxnLst/>
            <a:rect l="l" t="t" r="r" b="b"/>
            <a:pathLst>
              <a:path w="1685925" h="1402079">
                <a:moveTo>
                  <a:pt x="1379728" y="0"/>
                </a:moveTo>
                <a:lnTo>
                  <a:pt x="1456182" y="101346"/>
                </a:lnTo>
                <a:lnTo>
                  <a:pt x="0" y="1198626"/>
                </a:lnTo>
                <a:lnTo>
                  <a:pt x="152781" y="1401571"/>
                </a:lnTo>
                <a:lnTo>
                  <a:pt x="1608963" y="304164"/>
                </a:lnTo>
                <a:lnTo>
                  <a:pt x="1682052" y="304164"/>
                </a:lnTo>
                <a:lnTo>
                  <a:pt x="1675130" y="95376"/>
                </a:lnTo>
                <a:lnTo>
                  <a:pt x="1379728" y="0"/>
                </a:lnTo>
                <a:close/>
              </a:path>
              <a:path w="1685925" h="1402079">
                <a:moveTo>
                  <a:pt x="1682052" y="304164"/>
                </a:moveTo>
                <a:lnTo>
                  <a:pt x="1608963" y="304164"/>
                </a:lnTo>
                <a:lnTo>
                  <a:pt x="1685417" y="405638"/>
                </a:lnTo>
                <a:lnTo>
                  <a:pt x="1682052" y="30416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/>
          <p:cNvSpPr/>
          <p:nvPr/>
        </p:nvSpPr>
        <p:spPr>
          <a:xfrm>
            <a:off x="4278376" y="4658042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/>
          <p:cNvSpPr/>
          <p:nvPr/>
        </p:nvSpPr>
        <p:spPr>
          <a:xfrm>
            <a:off x="4278376" y="4658042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/>
          <p:cNvSpPr/>
          <p:nvPr/>
        </p:nvSpPr>
        <p:spPr>
          <a:xfrm>
            <a:off x="4379976" y="479170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/>
          <p:cNvSpPr/>
          <p:nvPr/>
        </p:nvSpPr>
        <p:spPr>
          <a:xfrm>
            <a:off x="4379976" y="484733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/>
          <p:cNvSpPr/>
          <p:nvPr/>
        </p:nvSpPr>
        <p:spPr>
          <a:xfrm>
            <a:off x="4379976" y="4901438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/>
          <p:cNvSpPr/>
          <p:nvPr/>
        </p:nvSpPr>
        <p:spPr>
          <a:xfrm>
            <a:off x="4379976" y="4957064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/>
          <p:cNvSpPr/>
          <p:nvPr/>
        </p:nvSpPr>
        <p:spPr>
          <a:xfrm>
            <a:off x="4379976" y="501103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/>
          <p:cNvSpPr/>
          <p:nvPr/>
        </p:nvSpPr>
        <p:spPr>
          <a:xfrm>
            <a:off x="4379976" y="506679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/>
          <p:cNvSpPr/>
          <p:nvPr/>
        </p:nvSpPr>
        <p:spPr>
          <a:xfrm>
            <a:off x="4379976" y="512076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/>
          <p:cNvSpPr/>
          <p:nvPr/>
        </p:nvSpPr>
        <p:spPr>
          <a:xfrm>
            <a:off x="4379976" y="5174869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/>
          <p:cNvSpPr/>
          <p:nvPr/>
        </p:nvSpPr>
        <p:spPr>
          <a:xfrm>
            <a:off x="4379976" y="5230495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/>
          <p:cNvSpPr/>
          <p:nvPr/>
        </p:nvSpPr>
        <p:spPr>
          <a:xfrm>
            <a:off x="4379976" y="5284596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/>
          <p:cNvSpPr/>
          <p:nvPr/>
        </p:nvSpPr>
        <p:spPr>
          <a:xfrm>
            <a:off x="4379976" y="5340222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/>
          <p:cNvSpPr/>
          <p:nvPr/>
        </p:nvSpPr>
        <p:spPr>
          <a:xfrm>
            <a:off x="4379976" y="5394325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476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/>
          <p:cNvSpPr/>
          <p:nvPr/>
        </p:nvSpPr>
        <p:spPr>
          <a:xfrm>
            <a:off x="4379976" y="544995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/>
          <p:cNvSpPr/>
          <p:nvPr/>
        </p:nvSpPr>
        <p:spPr>
          <a:xfrm>
            <a:off x="4379976" y="5504052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/>
          <p:cNvSpPr/>
          <p:nvPr/>
        </p:nvSpPr>
        <p:spPr>
          <a:xfrm>
            <a:off x="4945126" y="4297679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375411" y="0"/>
                </a:moveTo>
                <a:lnTo>
                  <a:pt x="0" y="728726"/>
                </a:lnTo>
                <a:lnTo>
                  <a:pt x="750951" y="728726"/>
                </a:lnTo>
                <a:lnTo>
                  <a:pt x="375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/>
          <p:cNvSpPr/>
          <p:nvPr/>
        </p:nvSpPr>
        <p:spPr>
          <a:xfrm>
            <a:off x="4945126" y="4297679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0" y="728726"/>
                </a:moveTo>
                <a:lnTo>
                  <a:pt x="375411" y="0"/>
                </a:lnTo>
                <a:lnTo>
                  <a:pt x="750951" y="728726"/>
                </a:lnTo>
                <a:lnTo>
                  <a:pt x="0" y="7287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/>
          <p:cNvSpPr/>
          <p:nvPr/>
        </p:nvSpPr>
        <p:spPr>
          <a:xfrm>
            <a:off x="3064002" y="2686431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375412" y="0"/>
                </a:moveTo>
                <a:lnTo>
                  <a:pt x="0" y="728726"/>
                </a:lnTo>
                <a:lnTo>
                  <a:pt x="750824" y="728726"/>
                </a:lnTo>
                <a:lnTo>
                  <a:pt x="375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/>
          <p:cNvSpPr/>
          <p:nvPr/>
        </p:nvSpPr>
        <p:spPr>
          <a:xfrm>
            <a:off x="3064002" y="2686431"/>
            <a:ext cx="751205" cy="728980"/>
          </a:xfrm>
          <a:custGeom>
            <a:avLst/>
            <a:gdLst/>
            <a:ahLst/>
            <a:cxnLst/>
            <a:rect l="l" t="t" r="r" b="b"/>
            <a:pathLst>
              <a:path w="751204" h="728979">
                <a:moveTo>
                  <a:pt x="0" y="728726"/>
                </a:moveTo>
                <a:lnTo>
                  <a:pt x="375412" y="0"/>
                </a:lnTo>
                <a:lnTo>
                  <a:pt x="750824" y="728726"/>
                </a:lnTo>
                <a:lnTo>
                  <a:pt x="0" y="7287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/>
          <p:cNvSpPr/>
          <p:nvPr/>
        </p:nvSpPr>
        <p:spPr>
          <a:xfrm>
            <a:off x="2957576" y="3451542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5"/>
          <p:cNvSpPr/>
          <p:nvPr/>
        </p:nvSpPr>
        <p:spPr>
          <a:xfrm>
            <a:off x="2957576" y="3451542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/>
          <p:cNvSpPr/>
          <p:nvPr/>
        </p:nvSpPr>
        <p:spPr>
          <a:xfrm>
            <a:off x="3052826" y="3585209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/>
          <p:cNvSpPr/>
          <p:nvPr/>
        </p:nvSpPr>
        <p:spPr>
          <a:xfrm>
            <a:off x="3052826" y="364083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8"/>
          <p:cNvSpPr/>
          <p:nvPr/>
        </p:nvSpPr>
        <p:spPr>
          <a:xfrm>
            <a:off x="3052826" y="3694938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/>
          <p:cNvSpPr/>
          <p:nvPr/>
        </p:nvSpPr>
        <p:spPr>
          <a:xfrm>
            <a:off x="3052826" y="3750564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0"/>
          <p:cNvSpPr/>
          <p:nvPr/>
        </p:nvSpPr>
        <p:spPr>
          <a:xfrm>
            <a:off x="3052826" y="3804539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/>
          <p:cNvSpPr/>
          <p:nvPr/>
        </p:nvSpPr>
        <p:spPr>
          <a:xfrm>
            <a:off x="3052826" y="3860291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/>
          <p:cNvSpPr/>
          <p:nvPr/>
        </p:nvSpPr>
        <p:spPr>
          <a:xfrm>
            <a:off x="3052826" y="3914266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/>
          <p:cNvSpPr/>
          <p:nvPr/>
        </p:nvSpPr>
        <p:spPr>
          <a:xfrm>
            <a:off x="3052826" y="3968369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4"/>
          <p:cNvSpPr/>
          <p:nvPr/>
        </p:nvSpPr>
        <p:spPr>
          <a:xfrm>
            <a:off x="3052826" y="40239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5"/>
          <p:cNvSpPr/>
          <p:nvPr/>
        </p:nvSpPr>
        <p:spPr>
          <a:xfrm>
            <a:off x="3052826" y="4078096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6"/>
          <p:cNvSpPr/>
          <p:nvPr/>
        </p:nvSpPr>
        <p:spPr>
          <a:xfrm>
            <a:off x="3052826" y="4133722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7"/>
          <p:cNvSpPr/>
          <p:nvPr/>
        </p:nvSpPr>
        <p:spPr>
          <a:xfrm>
            <a:off x="3052826" y="4187825"/>
            <a:ext cx="635000" cy="1905"/>
          </a:xfrm>
          <a:custGeom>
            <a:avLst/>
            <a:gdLst/>
            <a:ahLst/>
            <a:cxnLst/>
            <a:rect l="l" t="t" r="r" b="b"/>
            <a:pathLst>
              <a:path w="635000" h="1904">
                <a:moveTo>
                  <a:pt x="0" y="0"/>
                </a:moveTo>
                <a:lnTo>
                  <a:pt x="635000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8"/>
          <p:cNvSpPr/>
          <p:nvPr/>
        </p:nvSpPr>
        <p:spPr>
          <a:xfrm>
            <a:off x="3052826" y="4243451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9"/>
          <p:cNvSpPr/>
          <p:nvPr/>
        </p:nvSpPr>
        <p:spPr>
          <a:xfrm>
            <a:off x="3052826" y="4297552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0"/>
          <p:cNvSpPr/>
          <p:nvPr/>
        </p:nvSpPr>
        <p:spPr>
          <a:xfrm>
            <a:off x="4832477" y="2660967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1"/>
          <p:cNvSpPr/>
          <p:nvPr/>
        </p:nvSpPr>
        <p:spPr>
          <a:xfrm>
            <a:off x="4832477" y="2660967"/>
            <a:ext cx="825500" cy="982980"/>
          </a:xfrm>
          <a:custGeom>
            <a:avLst/>
            <a:gdLst/>
            <a:ahLst/>
            <a:cxnLst/>
            <a:rect l="l" t="t" r="r" b="b"/>
            <a:pathLst>
              <a:path w="825500" h="982979">
                <a:moveTo>
                  <a:pt x="0" y="982662"/>
                </a:moveTo>
                <a:lnTo>
                  <a:pt x="825500" y="982662"/>
                </a:lnTo>
                <a:lnTo>
                  <a:pt x="825500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2"/>
          <p:cNvSpPr/>
          <p:nvPr/>
        </p:nvSpPr>
        <p:spPr>
          <a:xfrm>
            <a:off x="4934077" y="2794634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3"/>
          <p:cNvSpPr/>
          <p:nvPr/>
        </p:nvSpPr>
        <p:spPr>
          <a:xfrm>
            <a:off x="4934077" y="2850260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4"/>
          <p:cNvSpPr/>
          <p:nvPr/>
        </p:nvSpPr>
        <p:spPr>
          <a:xfrm>
            <a:off x="4934077" y="2904363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5"/>
          <p:cNvSpPr/>
          <p:nvPr/>
        </p:nvSpPr>
        <p:spPr>
          <a:xfrm>
            <a:off x="4934077" y="295998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6"/>
          <p:cNvSpPr/>
          <p:nvPr/>
        </p:nvSpPr>
        <p:spPr>
          <a:xfrm>
            <a:off x="4934077" y="3013964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7"/>
          <p:cNvSpPr/>
          <p:nvPr/>
        </p:nvSpPr>
        <p:spPr>
          <a:xfrm>
            <a:off x="4934077" y="306971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8"/>
          <p:cNvSpPr/>
          <p:nvPr/>
        </p:nvSpPr>
        <p:spPr>
          <a:xfrm>
            <a:off x="4934077" y="312369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9"/>
          <p:cNvSpPr/>
          <p:nvPr/>
        </p:nvSpPr>
        <p:spPr>
          <a:xfrm>
            <a:off x="4934077" y="3177794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0"/>
          <p:cNvSpPr/>
          <p:nvPr/>
        </p:nvSpPr>
        <p:spPr>
          <a:xfrm>
            <a:off x="4934077" y="3233420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1"/>
          <p:cNvSpPr/>
          <p:nvPr/>
        </p:nvSpPr>
        <p:spPr>
          <a:xfrm>
            <a:off x="4934077" y="3287521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2"/>
          <p:cNvSpPr/>
          <p:nvPr/>
        </p:nvSpPr>
        <p:spPr>
          <a:xfrm>
            <a:off x="4934077" y="334314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3"/>
          <p:cNvSpPr/>
          <p:nvPr/>
        </p:nvSpPr>
        <p:spPr>
          <a:xfrm>
            <a:off x="4934077" y="3397250"/>
            <a:ext cx="633730" cy="1905"/>
          </a:xfrm>
          <a:custGeom>
            <a:avLst/>
            <a:gdLst/>
            <a:ahLst/>
            <a:cxnLst/>
            <a:rect l="l" t="t" r="r" b="b"/>
            <a:pathLst>
              <a:path w="633729" h="1904">
                <a:moveTo>
                  <a:pt x="0" y="0"/>
                </a:moveTo>
                <a:lnTo>
                  <a:pt x="633349" y="15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4"/>
          <p:cNvSpPr/>
          <p:nvPr/>
        </p:nvSpPr>
        <p:spPr>
          <a:xfrm>
            <a:off x="4934077" y="345287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5"/>
          <p:cNvSpPr/>
          <p:nvPr/>
        </p:nvSpPr>
        <p:spPr>
          <a:xfrm>
            <a:off x="4934077" y="350697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47"/>
          <p:cNvSpPr txBox="1"/>
          <p:nvPr/>
        </p:nvSpPr>
        <p:spPr>
          <a:xfrm>
            <a:off x="7683500" y="4105050"/>
            <a:ext cx="130429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err="1" smtClean="0">
                <a:solidFill>
                  <a:srgbClr val="04017C"/>
                </a:solidFill>
                <a:latin typeface="Arial"/>
                <a:cs typeface="Arial"/>
              </a:rPr>
              <a:t>Ioana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49" name="object 41"/>
          <p:cNvSpPr txBox="1"/>
          <p:nvPr/>
        </p:nvSpPr>
        <p:spPr>
          <a:xfrm>
            <a:off x="520953" y="1578417"/>
            <a:ext cx="8642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>
                <a:solidFill>
                  <a:srgbClr val="04017C"/>
                </a:solidFill>
                <a:latin typeface="Arial"/>
                <a:cs typeface="Arial"/>
              </a:rPr>
              <a:t>I</a:t>
            </a:r>
            <a:r>
              <a:rPr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o</a:t>
            </a:r>
            <a:r>
              <a:rPr lang="en-US" sz="3400" b="1" spc="-5" dirty="0" smtClean="0">
                <a:solidFill>
                  <a:srgbClr val="04017C"/>
                </a:solidFill>
                <a:latin typeface="Arial"/>
                <a:cs typeface="Arial"/>
              </a:rPr>
              <a:t>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50" name="object 93"/>
          <p:cNvSpPr/>
          <p:nvPr/>
        </p:nvSpPr>
        <p:spPr>
          <a:xfrm rot="3732929">
            <a:off x="1415281" y="2404583"/>
            <a:ext cx="1218739" cy="1013550"/>
          </a:xfrm>
          <a:custGeom>
            <a:avLst/>
            <a:gdLst/>
            <a:ahLst/>
            <a:cxnLst/>
            <a:rect l="l" t="t" r="r" b="b"/>
            <a:pathLst>
              <a:path w="1685925" h="1402079">
                <a:moveTo>
                  <a:pt x="1379728" y="0"/>
                </a:moveTo>
                <a:lnTo>
                  <a:pt x="1456182" y="101346"/>
                </a:lnTo>
                <a:lnTo>
                  <a:pt x="0" y="1198626"/>
                </a:lnTo>
                <a:lnTo>
                  <a:pt x="152781" y="1401571"/>
                </a:lnTo>
                <a:lnTo>
                  <a:pt x="1608963" y="304164"/>
                </a:lnTo>
                <a:lnTo>
                  <a:pt x="1682052" y="304164"/>
                </a:lnTo>
                <a:lnTo>
                  <a:pt x="1675130" y="95376"/>
                </a:lnTo>
                <a:lnTo>
                  <a:pt x="1379728" y="0"/>
                </a:lnTo>
                <a:close/>
              </a:path>
              <a:path w="1685925" h="1402079">
                <a:moveTo>
                  <a:pt x="1682052" y="304164"/>
                </a:moveTo>
                <a:lnTo>
                  <a:pt x="1608963" y="304164"/>
                </a:lnTo>
                <a:lnTo>
                  <a:pt x="1685417" y="405638"/>
                </a:lnTo>
                <a:lnTo>
                  <a:pt x="1682052" y="30416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93"/>
          <p:cNvSpPr/>
          <p:nvPr/>
        </p:nvSpPr>
        <p:spPr>
          <a:xfrm rot="11745182">
            <a:off x="5958221" y="2573845"/>
            <a:ext cx="1218739" cy="1013550"/>
          </a:xfrm>
          <a:custGeom>
            <a:avLst/>
            <a:gdLst/>
            <a:ahLst/>
            <a:cxnLst/>
            <a:rect l="l" t="t" r="r" b="b"/>
            <a:pathLst>
              <a:path w="1685925" h="1402079">
                <a:moveTo>
                  <a:pt x="1379728" y="0"/>
                </a:moveTo>
                <a:lnTo>
                  <a:pt x="1456182" y="101346"/>
                </a:lnTo>
                <a:lnTo>
                  <a:pt x="0" y="1198626"/>
                </a:lnTo>
                <a:lnTo>
                  <a:pt x="152781" y="1401571"/>
                </a:lnTo>
                <a:lnTo>
                  <a:pt x="1608963" y="304164"/>
                </a:lnTo>
                <a:lnTo>
                  <a:pt x="1682052" y="304164"/>
                </a:lnTo>
                <a:lnTo>
                  <a:pt x="1675130" y="95376"/>
                </a:lnTo>
                <a:lnTo>
                  <a:pt x="1379728" y="0"/>
                </a:lnTo>
                <a:close/>
              </a:path>
              <a:path w="1685925" h="1402079">
                <a:moveTo>
                  <a:pt x="1682052" y="304164"/>
                </a:moveTo>
                <a:lnTo>
                  <a:pt x="1608963" y="304164"/>
                </a:lnTo>
                <a:lnTo>
                  <a:pt x="1685417" y="405638"/>
                </a:lnTo>
                <a:lnTo>
                  <a:pt x="1682052" y="30416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41"/>
          <p:cNvSpPr txBox="1"/>
          <p:nvPr/>
        </p:nvSpPr>
        <p:spPr>
          <a:xfrm>
            <a:off x="7170975" y="4604131"/>
            <a:ext cx="1852930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smtClean="0">
                <a:solidFill>
                  <a:srgbClr val="FF0000"/>
                </a:solidFill>
                <a:latin typeface="Arial"/>
                <a:cs typeface="Arial"/>
              </a:rPr>
              <a:t>WTF!?!?</a:t>
            </a:r>
            <a:endParaRPr sz="3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3" name="object 41"/>
          <p:cNvSpPr txBox="1"/>
          <p:nvPr/>
        </p:nvSpPr>
        <p:spPr>
          <a:xfrm>
            <a:off x="264655" y="4402995"/>
            <a:ext cx="1765442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1" spc="-5" dirty="0" smtClean="0">
                <a:solidFill>
                  <a:srgbClr val="FF0000"/>
                </a:solidFill>
                <a:latin typeface="Arial"/>
                <a:cs typeface="Arial"/>
              </a:rPr>
              <a:t>WTF!?!?</a:t>
            </a:r>
            <a:endParaRPr sz="3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4" name="Title 1"/>
          <p:cNvSpPr txBox="1">
            <a:spLocks/>
          </p:cNvSpPr>
          <p:nvPr/>
        </p:nvSpPr>
        <p:spPr>
          <a:xfrm>
            <a:off x="873303" y="766826"/>
            <a:ext cx="1741881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Why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4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2573985" cy="593092"/>
          </a:xfrm>
        </p:spPr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50799" y="1927316"/>
            <a:ext cx="8054289" cy="3385348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</a:rPr>
              <a:t>Distributed revision control</a:t>
            </a:r>
            <a:r>
              <a:rPr lang="en-US" sz="2400" spc="25" dirty="0">
                <a:solidFill>
                  <a:schemeClr val="tx1"/>
                </a:solidFill>
              </a:rPr>
              <a:t> </a:t>
            </a:r>
            <a:r>
              <a:rPr lang="en-US" sz="2400" spc="-5" dirty="0">
                <a:solidFill>
                  <a:schemeClr val="tx1"/>
                </a:solidFill>
              </a:rPr>
              <a:t>system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</a:rPr>
              <a:t>Originally developed by </a:t>
            </a:r>
            <a:r>
              <a:rPr lang="en-US" sz="2400" spc="-10" dirty="0">
                <a:solidFill>
                  <a:schemeClr val="tx1"/>
                </a:solidFill>
              </a:rPr>
              <a:t>Linus </a:t>
            </a:r>
            <a:r>
              <a:rPr lang="en-US" sz="2400" spc="-5" dirty="0">
                <a:solidFill>
                  <a:schemeClr val="tx1"/>
                </a:solidFill>
              </a:rPr>
              <a:t>Torvalds</a:t>
            </a:r>
            <a:r>
              <a:rPr lang="en-US" sz="2400" spc="55" dirty="0">
                <a:solidFill>
                  <a:schemeClr val="tx1"/>
                </a:solidFill>
              </a:rPr>
              <a:t> </a:t>
            </a:r>
            <a:r>
              <a:rPr lang="en-US" sz="2400" spc="-5" dirty="0">
                <a:solidFill>
                  <a:schemeClr val="tx1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spc="-5" dirty="0">
                <a:solidFill>
                  <a:schemeClr val="tx1"/>
                </a:solidFill>
              </a:rPr>
              <a:t>the  development of the </a:t>
            </a:r>
            <a:r>
              <a:rPr lang="en-US" sz="2400" spc="-10" dirty="0">
                <a:solidFill>
                  <a:schemeClr val="tx1"/>
                </a:solidFill>
              </a:rPr>
              <a:t>Linux </a:t>
            </a:r>
            <a:r>
              <a:rPr lang="en-US" sz="2400" spc="-5" dirty="0">
                <a:solidFill>
                  <a:schemeClr val="tx1"/>
                </a:solidFill>
              </a:rPr>
              <a:t>Kernel in</a:t>
            </a:r>
            <a:r>
              <a:rPr lang="en-US" sz="2400" spc="25" dirty="0">
                <a:solidFill>
                  <a:schemeClr val="tx1"/>
                </a:solidFill>
              </a:rPr>
              <a:t> </a:t>
            </a:r>
            <a:r>
              <a:rPr lang="en-US" sz="2400" spc="-10" dirty="0" smtClean="0">
                <a:solidFill>
                  <a:schemeClr val="tx1"/>
                </a:solidFill>
              </a:rPr>
              <a:t>2005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</a:rPr>
              <a:t>Focus on speed and</a:t>
            </a:r>
            <a:r>
              <a:rPr lang="en-US" sz="2400" spc="-25" dirty="0">
                <a:solidFill>
                  <a:schemeClr val="tx1"/>
                </a:solidFill>
              </a:rPr>
              <a:t> </a:t>
            </a:r>
            <a:r>
              <a:rPr lang="en-US" sz="2400" spc="-5" dirty="0">
                <a:solidFill>
                  <a:schemeClr val="tx1"/>
                </a:solidFill>
              </a:rPr>
              <a:t>efficiency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5" dirty="0" smtClean="0">
                <a:solidFill>
                  <a:schemeClr val="tx1"/>
                </a:solidFill>
              </a:rPr>
              <a:t>Quite a unique design and therefore sometimes a bit scary and difficult to understand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3561537" cy="593092"/>
          </a:xfrm>
        </p:spPr>
        <p:txBody>
          <a:bodyPr/>
          <a:lstStyle/>
          <a:p>
            <a:r>
              <a:rPr lang="en-US" dirty="0" smtClean="0"/>
              <a:t>What is a repo?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303" y="1819656"/>
            <a:ext cx="766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repository (repo) is simply a place where the history of your work is stored. It often lives in a .git subdirectory of your working copy.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07" y="2797708"/>
            <a:ext cx="4249565" cy="24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sharepoint/v3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335</Words>
  <Application>Microsoft Office PowerPoint</Application>
  <PresentationFormat>On-screen Show (4:3)</PresentationFormat>
  <Paragraphs>94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helvetica</vt:lpstr>
      <vt:lpstr>helvetica</vt:lpstr>
      <vt:lpstr>inherit</vt:lpstr>
      <vt:lpstr>Segoe UI</vt:lpstr>
      <vt:lpstr>Times New Roman</vt:lpstr>
      <vt:lpstr>Office Theme</vt:lpstr>
      <vt:lpstr>GIT Github</vt:lpstr>
      <vt:lpstr>Topics  - What is Git?  - SSH  - Basic Git  - Github</vt:lpstr>
      <vt:lpstr>Why git?</vt:lpstr>
      <vt:lpstr>Why git?</vt:lpstr>
      <vt:lpstr>Why git?</vt:lpstr>
      <vt:lpstr>PowerPoint Presentation</vt:lpstr>
      <vt:lpstr>What is git?</vt:lpstr>
      <vt:lpstr>What is git?</vt:lpstr>
      <vt:lpstr>What is a repo?</vt:lpstr>
      <vt:lpstr>Basic git</vt:lpstr>
      <vt:lpstr>Basic git</vt:lpstr>
      <vt:lpstr>Basic git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Workshop:   - Configure git  - Generate ssh keys  - WebStorm</vt:lpstr>
      <vt:lpstr>Collaborating – github fork</vt:lpstr>
      <vt:lpstr>Workshop:   - Resolve text conflict using merge  - Collaboration using fork</vt:lpstr>
      <vt:lpstr>Questions?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Viorel Tacliciu</cp:lastModifiedBy>
  <cp:revision>168</cp:revision>
  <dcterms:created xsi:type="dcterms:W3CDTF">2013-12-09T08:38:16Z</dcterms:created>
  <dcterms:modified xsi:type="dcterms:W3CDTF">2017-06-25T14:16:06Z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