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51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0:38:14.419"/>
    </inkml:context>
    <inkml:brush xml:id="br0">
      <inkml:brushProperty name="width" value="0.05" units="cm"/>
      <inkml:brushProperty name="height" value="0.05" units="cm"/>
      <inkml:brushProperty name="color" value="#E71224"/>
    </inkml:brush>
  </inkml:definitions>
  <inkml:trace contextRef="#ctx0" brushRef="#br0">1 0 3458,'0'0'0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1:02:14.213"/>
    </inkml:context>
    <inkml:brush xml:id="br0">
      <inkml:brushProperty name="width" value="0.05" units="cm"/>
      <inkml:brushProperty name="height" value="0.05" units="cm"/>
      <inkml:brushProperty name="color" value="#E71224"/>
    </inkml:brush>
  </inkml:definitions>
  <inkml:trace contextRef="#ctx0" brushRef="#br0">4239 177 3714,'0'0'3420,"-25"-7"-2177,-84-22 27,46 13 542,-107-10 0,-43 13-782,66 6-996,-128-16 12,-200-8 124,440 31-172,-196 1 28,-3 20 35,-344 113-232,386-83-42,-146 28 30,-59 14 296,361-83 18,0 2 0,-55 26-1,70-28-86,0 2-1,2 1 0,-1 0 0,1 2 0,-22 22 0,-13 21-32,-88 128-1,64-78-9,59-83-5,-76 109 11,86-118-19,0 1 0,1 0-1,1 0 1,0 0 0,2 1-1,-7 33 1,7-8 77,2-1 0,6 82 0,-2-112-65,1 0 1,0 0-1,1 0 1,0-1-1,1 1 1,0-1-1,1 0 1,8 14-1,-4-10 3,1 0 0,0-1 1,1-1-1,1 0 0,15 13 0,3-1 22,2-1 0,1-2-1,0-1 1,53 24 0,-4-9 219,2-2 0,1-5 1,156 34-1,-99-39-131,233 10 0,517-20 351,128 6 195,-925-15-626,566 19-50,-402-26-16,292 5 109,-436 3 87,27 1-60,-137-7-101,228 0 39,-159-4-61,83-14 0,275-74-307,26-4 414,-441 94-79,-6 1 1,-1-1 1,1 0-1,-1-1 1,16-5-1,-23 6 7,0 1-1,-1-1 1,1 1-1,0-1 0,-1 0 1,1 0-1,-1 0 0,0 0 1,0-1-1,0 1 1,0-1-1,0 1 0,0-1 1,0 0-1,-1 1 0,0-1 1,1 0-1,-1 0 0,1-6 1,6-35 168,-3-1 0,-1 1 0,-4-54 0,0 85-141,0-257 232,0 256-265,-1 0-1,-1-1 1,0 1 0,-1 0 0,0 0 0,-1 1 0,-9-21 0,4 15-7,-1 0 0,-1 1 0,0 0 0,-21-23 0,-6 0-16,-2 2 0,-88-66 1,-245-152-141,151 110 519,96 57-305,-174-109-114,259 177-149,-2 1 1,0 2-1,-1 2 0,-1 1 0,-80-15 0,-106 7-1978,-43 8-2062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0:38:29.201"/>
    </inkml:context>
    <inkml:brush xml:id="br0">
      <inkml:brushProperty name="width" value="0.05" units="cm"/>
      <inkml:brushProperty name="height" value="0.05" units="cm"/>
      <inkml:brushProperty name="color" value="#E71224"/>
    </inkml:brush>
  </inkml:definitions>
  <inkml:trace contextRef="#ctx0" brushRef="#br0">8 1224 0,'0'0'6147,"-7"0"-2276,13-1-3821,1 0 0,0 0 0,-1 0 0,1 0 0,-1-1 0,10-4 0,39-20 459,-26 11-154,431-233 985,-169 86-759,169-102-405,-225 127 406,7-4-348,-149 84-225,118-77 388,-210 134-583,-1 0 1,0-1 0,1 1-1,-1 0 1,0 0 0,1-1 0,-1 1-1,0 0 1,0 0 0,1-1-1,-1 1 1,0 0 0,0-1 0,0 1-1,1 0 1,-1-1 0,0 1-1,0-1 1,0 1 0,0 0-1,0-1 1,0 1 0,0 0 0,0-1-1,0 1 1,0-1 0,0 1-1,0 0 1,0-1 0,0 1-1,0-1 1,0 1 0,-2-15-7547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0:38:30.160"/>
    </inkml:context>
    <inkml:brush xml:id="br0">
      <inkml:brushProperty name="width" value="0.05" units="cm"/>
      <inkml:brushProperty name="height" value="0.05" units="cm"/>
      <inkml:brushProperty name="color" value="#E71224"/>
    </inkml:brush>
  </inkml:definitions>
  <inkml:trace contextRef="#ctx0" brushRef="#br0">10 53 1873,'0'0'6205,"-9"0"-4382,395 0-474,-364-1-1402,-1-1-1,0-1 0,0-1 0,0 0 0,0-2 0,-1 0 0,0-2 0,21-10 0,-39 17 110,-6 2 9,1 0 1,0 0-1,0 0 1,0 1-1,0-1 1,0 1-1,1 0 1,-1 0-1,0 0 1,1 0-1,-3 2 1,-2 2 12,-9 8-84,0 0-1,2 1 0,-1 0 0,2 2 0,-16 23 1,-48 94-15,44-71-32,9-21-350,2 1 1,2 1 0,-19 66 0,38-108-1447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0:38:32.296"/>
    </inkml:context>
    <inkml:brush xml:id="br0">
      <inkml:brushProperty name="width" value="0.05" units="cm"/>
      <inkml:brushProperty name="height" value="0.05" units="cm"/>
      <inkml:brushProperty name="color" value="#E71224"/>
    </inkml:brush>
  </inkml:definitions>
  <inkml:trace contextRef="#ctx0" brushRef="#br0">28 53 944,'0'0'4338,"0"-5"-4084,0 4-160,0-1 1,1 1-1,-2-1 1,1 0-1,0 1 1,0-1 0,0 0-1,-1 1 1,1-1-1,-1 0 1,1 1-1,-1-1 1,0 1-1,1-1 1,-1 1-1,0 0 1,0-1-1,0 1 1,0 0-1,-1-1 1,1 1-1,0 0 1,0 0-1,-1 0 1,1 0-1,0 0 1,-3-1-1,-1-2 1393,9 2-1372,12 1-313,10 1 455,36 0 288,87 10 0,-13 7-178,197 1 0,20-17 471,-139-1-2587,-71 1-4202,-127-1 1146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0:38:33.333"/>
    </inkml:context>
    <inkml:brush xml:id="br0">
      <inkml:brushProperty name="width" value="0.05" units="cm"/>
      <inkml:brushProperty name="height" value="0.05" units="cm"/>
      <inkml:brushProperty name="color" value="#E71224"/>
    </inkml:brush>
  </inkml:definitions>
  <inkml:trace contextRef="#ctx0" brushRef="#br0">386 8 960,'0'0'4122,"-8"-7"-2492,13 7-1595,-1 1-1,0 0 1,1 0-1,-1 0 0,0 0 1,0 1-1,0 0 0,0 0 1,0 0-1,0 0 0,6 5 1,9 5 94,55 25 233,1-3 0,103 32 0,-169-64-324,-6-1-28,0 0 0,-1 0 0,1 0 0,0 0 0,0 0 0,-1 1 0,1-1 0,2 3 0,-5-4 9,0 1 0,0-1 1,0 1-1,0-1 0,0 1 1,0-1-1,0 0 0,0 1 1,0-1-1,0 1 0,0-1 1,0 1-1,-1-1 0,1 1 0,0-1 1,0 1-1,-1-1 0,1 0 1,0 1-1,0-1 0,-1 1 1,1-1-1,0 0 0,-1 1 0,1-1 1,-1 0-1,1 0 0,0 1 1,-1-1-1,1 0 0,-1 0 1,1 1-1,-1-1 0,-88 48 854,18-12-844,-400 244 48,298-176-442,170-103-1287,5-7-1568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1:01:53.893"/>
    </inkml:context>
    <inkml:brush xml:id="br0">
      <inkml:brushProperty name="width" value="0.05" units="cm"/>
      <inkml:brushProperty name="height" value="0.05" units="cm"/>
      <inkml:brushProperty name="color" value="#E71224"/>
    </inkml:brush>
  </inkml:definitions>
  <inkml:trace contextRef="#ctx0" brushRef="#br0">0 0 1088,'0'0'65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1:02:05.246"/>
    </inkml:context>
    <inkml:brush xml:id="br0">
      <inkml:brushProperty name="width" value="0.05" units="cm"/>
      <inkml:brushProperty name="height" value="0.05" units="cm"/>
      <inkml:brushProperty name="color" value="#E71224"/>
    </inkml:brush>
  </inkml:definitions>
  <inkml:trace contextRef="#ctx0" brushRef="#br0">1 1 1953,'0'0'6339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0:43:02.566"/>
    </inkml:context>
    <inkml:brush xml:id="br0">
      <inkml:brushProperty name="width" value="0.05" units="cm"/>
      <inkml:brushProperty name="height" value="0.05" units="cm"/>
      <inkml:brushProperty name="color" value="#E71224"/>
    </inkml:brush>
  </inkml:definitions>
  <inkml:trace contextRef="#ctx0" brushRef="#br0">0 266 7059,'2'0'5313,"11"0"-5277,88 9 1048,-21-1-778,416-12 521,-175-3-541,-240 7-137,315 8 401,812 34 88,-1194-41-633,447 16 357,115 2 41,157-31-114,157-15-196,-328-1-46,-2-25-43,268-19 140,368 39 845,-556 22-668,-439 6-303,1304-25 190,-1080 25-231,1430-3 281,-1382 20-97,46 0 6,-505-12-166,550-16 6,-336-3-20,673-39 29,117 52-3,-611 8 62,-369-2-71,604 18-32,-282 21 57,-277-29-26,35-6 80,-82-4-62,-35 0 374,18 0-643,242-1 159,282 2 191,-529-1-125,1 1 0,-1 1-1,0 0 1,0 1 0,0 1 0,21 8-1,-25-9-321,-6-1-1133,1-1 0,-1 0-1,1 0 1,-1-1 0,1 1 0,5-1 0,9 0-4627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0:43:03.301"/>
    </inkml:context>
    <inkml:brush xml:id="br0">
      <inkml:brushProperty name="width" value="0.05" units="cm"/>
      <inkml:brushProperty name="height" value="0.05" units="cm"/>
      <inkml:brushProperty name="color" value="#E71224"/>
    </inkml:brush>
  </inkml:definitions>
  <inkml:trace contextRef="#ctx0" brushRef="#br0">868 0 7075,'0'0'1219,"-2"1"-573,2-1-637,0 0-1,0 0 1,-1 0 0,1 0-1,0 0 1,0-1 0,0 1-1,0 0 1,0 0 0,-1 0-1,1 0 1,0 0 0,0 1-1,0-1 1,0 0 0,0 0-1,-1 0 1,1 0 0,0 0-1,0 0 1,0 0 0,0 0-1,0 0 1,-1 0 0,1 0-1,0 0 1,0 0 0,0 1-1,0-1 1,0 0 0,0 0-1,0 0 1,0 0 0,-1 0-1,1 0 1,0 1 0,0-1-1,0 0 1,0 0 0,0 0-1,0 0 1,0 0 0,0 1-1,0-1 1,0 0 0,0 0-1,0 0 1,0 0 0,0 1-1,0-1 1,0 0 0,0 0-1,0 0 1,0 0 0,1 1-1,10 8 525,28 12 473,-28-16-709,242 115 1214,-142-72-1486,139 85 0,-246-130-30,55 37 10,-54-36-21,0 0-1,0 0 1,-1 1 0,1 0-1,-1 0 1,0 0 0,0 0-1,4 9 1,-7-12 41,0 1 0,0-1 0,0 0 0,0 1 0,0-1 0,-1 1 0,1-1 0,-1 1 0,0-1 0,1 1 0,-1-1 0,-1 1 0,1 0 0,0-1 0,0 1 0,-1-1 0,1 1 0,-1-1 0,0 0 0,0 1 0,0-1 0,0 0 0,0 1 0,-1-1-1,1 0 1,-1 0 0,1 0 0,-1 0 0,0 0 0,0 0 0,0-1 0,0 1 0,0-1 0,0 1 0,-2 0 0,-28 15 242,0-2-1,-35 10 0,-75 19 314,122-38-521,-873 233 1248,684-195-2347,71-32-3744,52-12-3166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E3CC-593A-4AB2-A63E-3AB372DD9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9EAF478-D675-46F2-B666-38EE177AA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F56EB4-421D-4156-A055-FF2012F4D252}"/>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5" name="Footer Placeholder 4">
            <a:extLst>
              <a:ext uri="{FF2B5EF4-FFF2-40B4-BE49-F238E27FC236}">
                <a16:creationId xmlns:a16="http://schemas.microsoft.com/office/drawing/2014/main" id="{8A14BC51-373C-444A-859F-3C5EFB6F68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49885A-9AEE-4B11-8137-1AE0FA963D23}"/>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141680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168B-4ACB-4755-AA9A-FCE2B8774F2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6D96D4-FD36-40A8-9DA4-0E5241008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3D0D38-0067-40D0-9CEF-EF27FF08DBB0}"/>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5" name="Footer Placeholder 4">
            <a:extLst>
              <a:ext uri="{FF2B5EF4-FFF2-40B4-BE49-F238E27FC236}">
                <a16:creationId xmlns:a16="http://schemas.microsoft.com/office/drawing/2014/main" id="{F9276B15-E3BA-4CDA-9FD9-3F0F4B82D2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8B25AD-5CC8-4169-8A52-58873CBB191A}"/>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394580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4E297-4136-481B-8D67-0B78D95B83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3DBC09-1A80-405A-B606-4D0B14A95F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B7F8C-6593-413B-8307-1BBFA174D8FB}"/>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5" name="Footer Placeholder 4">
            <a:extLst>
              <a:ext uri="{FF2B5EF4-FFF2-40B4-BE49-F238E27FC236}">
                <a16:creationId xmlns:a16="http://schemas.microsoft.com/office/drawing/2014/main" id="{4F931719-726E-4DA7-A8D7-361C5DD9A4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08EE-7A04-48DB-ACD7-1E54A6CBDC36}"/>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369705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1E43-C0A1-43F4-B04D-FF195AD40B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5552C4-84C2-4CB9-A69D-621912A59B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EB24E3-8A79-4BC3-8581-4A63137F82DB}"/>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5" name="Footer Placeholder 4">
            <a:extLst>
              <a:ext uri="{FF2B5EF4-FFF2-40B4-BE49-F238E27FC236}">
                <a16:creationId xmlns:a16="http://schemas.microsoft.com/office/drawing/2014/main" id="{CE03CC30-8CFB-419D-8D96-A58E150743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1B7E48-6711-48A5-988C-18CC2A8403E0}"/>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134843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9EAA-9C53-421D-84F1-98C06E107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F0AFD7D-E788-40A7-B496-FB2A749E9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34BE9-2709-4EE1-9896-3B27D5761A20}"/>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5" name="Footer Placeholder 4">
            <a:extLst>
              <a:ext uri="{FF2B5EF4-FFF2-40B4-BE49-F238E27FC236}">
                <a16:creationId xmlns:a16="http://schemas.microsoft.com/office/drawing/2014/main" id="{A63C0431-1407-41FD-96F6-067295DEBF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C4FA57-0F94-48E0-8B80-E8E2C0370D8F}"/>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269500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2A6E-6742-4B56-9B97-AF44571AE3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AACF34-07AD-40F2-B68D-80BCDE70A0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39DB65-1389-466A-B6CF-CFAB686625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A6DD18-B9CE-44E6-8F12-FED33D52062F}"/>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6" name="Footer Placeholder 5">
            <a:extLst>
              <a:ext uri="{FF2B5EF4-FFF2-40B4-BE49-F238E27FC236}">
                <a16:creationId xmlns:a16="http://schemas.microsoft.com/office/drawing/2014/main" id="{F912A265-506B-4137-ADF1-CF6485EE12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5A8B0A-ED41-4733-8FEC-545C72FAD095}"/>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277611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2DD-1D1B-4111-89DA-ADE06C6421A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570869-3CEF-4B65-AF5F-BD7E7ED7D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6C8F5-4E7D-4E92-8D5B-DF906F74C1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908FA69-938B-4C07-84EA-F3616AEE6B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EFFB5-462D-41A3-AB0D-A79F107C2D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053A7D2-C1DA-41D9-B390-BF6160B2F532}"/>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8" name="Footer Placeholder 7">
            <a:extLst>
              <a:ext uri="{FF2B5EF4-FFF2-40B4-BE49-F238E27FC236}">
                <a16:creationId xmlns:a16="http://schemas.microsoft.com/office/drawing/2014/main" id="{870010B2-810D-4343-8865-74DF2BBA4C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85ED22C-1DCB-4D3E-AAE3-9C84E6FFE3F4}"/>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110789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59E5-1E87-4900-8F62-6C8E95712F5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4F6D45C-8807-4851-9430-442C61C16A24}"/>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4" name="Footer Placeholder 3">
            <a:extLst>
              <a:ext uri="{FF2B5EF4-FFF2-40B4-BE49-F238E27FC236}">
                <a16:creationId xmlns:a16="http://schemas.microsoft.com/office/drawing/2014/main" id="{E0679DEE-DCFE-40C7-BC9C-423D0A70A9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FD9B95-8347-4564-A10B-B10EDB27031A}"/>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426805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1E8C6E-7761-41AA-B71D-940F2CCBFA61}"/>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3" name="Footer Placeholder 2">
            <a:extLst>
              <a:ext uri="{FF2B5EF4-FFF2-40B4-BE49-F238E27FC236}">
                <a16:creationId xmlns:a16="http://schemas.microsoft.com/office/drawing/2014/main" id="{7F644D0B-2CF8-4B74-AF45-226117FC031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6137FF-41A9-4C73-A360-CEFC0E2C350E}"/>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161235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65E3-1791-4C07-B46D-F79EB38AA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AFFAA1-2367-46C1-8588-F5F952AE2E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3B01F7-9B00-4B7C-8817-FDC4ED76B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A6224-6357-46B9-960E-48535E6F2B12}"/>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6" name="Footer Placeholder 5">
            <a:extLst>
              <a:ext uri="{FF2B5EF4-FFF2-40B4-BE49-F238E27FC236}">
                <a16:creationId xmlns:a16="http://schemas.microsoft.com/office/drawing/2014/main" id="{1D3019BA-60A3-4204-AFF1-A05E566A71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956BBD-60F7-4B67-AC07-9FAC7F8686BA}"/>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354130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845D-0D6C-4C5A-933B-A3973403C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5B50733-02C6-432B-BE50-68C695B31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0C14CA-49FC-4529-8A4F-DD9560789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3E30A-C05F-4089-8611-9021D29415F6}"/>
              </a:ext>
            </a:extLst>
          </p:cNvPr>
          <p:cNvSpPr>
            <a:spLocks noGrp="1"/>
          </p:cNvSpPr>
          <p:nvPr>
            <p:ph type="dt" sz="half" idx="10"/>
          </p:nvPr>
        </p:nvSpPr>
        <p:spPr/>
        <p:txBody>
          <a:bodyPr/>
          <a:lstStyle/>
          <a:p>
            <a:fld id="{4D42D5DC-2030-4F54-9B82-46A74532465A}" type="datetimeFigureOut">
              <a:rPr lang="en-GB" smtClean="0"/>
              <a:t>07/11/2021</a:t>
            </a:fld>
            <a:endParaRPr lang="en-GB"/>
          </a:p>
        </p:txBody>
      </p:sp>
      <p:sp>
        <p:nvSpPr>
          <p:cNvPr id="6" name="Footer Placeholder 5">
            <a:extLst>
              <a:ext uri="{FF2B5EF4-FFF2-40B4-BE49-F238E27FC236}">
                <a16:creationId xmlns:a16="http://schemas.microsoft.com/office/drawing/2014/main" id="{C71E6B52-1A26-4DCC-9EFD-8DE91D760A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DBB1BA-4B48-4CB8-92BE-E08831AEDE45}"/>
              </a:ext>
            </a:extLst>
          </p:cNvPr>
          <p:cNvSpPr>
            <a:spLocks noGrp="1"/>
          </p:cNvSpPr>
          <p:nvPr>
            <p:ph type="sldNum" sz="quarter" idx="12"/>
          </p:nvPr>
        </p:nvSpPr>
        <p:spPr/>
        <p:txBody>
          <a:bodyPr/>
          <a:lstStyle/>
          <a:p>
            <a:fld id="{FD8384B6-5C05-4689-A283-DFDB634B8359}" type="slidenum">
              <a:rPr lang="en-GB" smtClean="0"/>
              <a:t>‹#›</a:t>
            </a:fld>
            <a:endParaRPr lang="en-GB"/>
          </a:p>
        </p:txBody>
      </p:sp>
    </p:spTree>
    <p:extLst>
      <p:ext uri="{BB962C8B-B14F-4D97-AF65-F5344CB8AC3E}">
        <p14:creationId xmlns:p14="http://schemas.microsoft.com/office/powerpoint/2010/main" val="369427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6CB87A-414D-445C-A1D1-EA15B675F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0BBE95-28D0-4DEC-B40C-8183A0647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2458F9-7F39-4379-9DED-764284B60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2D5DC-2030-4F54-9B82-46A74532465A}" type="datetimeFigureOut">
              <a:rPr lang="en-GB" smtClean="0"/>
              <a:t>07/11/2021</a:t>
            </a:fld>
            <a:endParaRPr lang="en-GB"/>
          </a:p>
        </p:txBody>
      </p:sp>
      <p:sp>
        <p:nvSpPr>
          <p:cNvPr id="5" name="Footer Placeholder 4">
            <a:extLst>
              <a:ext uri="{FF2B5EF4-FFF2-40B4-BE49-F238E27FC236}">
                <a16:creationId xmlns:a16="http://schemas.microsoft.com/office/drawing/2014/main" id="{3A9A4348-8CD6-4DA8-B2FC-1072A5BC6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6BA4C93-9BF5-4BBD-96F2-DB03C3A80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384B6-5C05-4689-A283-DFDB634B8359}" type="slidenum">
              <a:rPr lang="en-GB" smtClean="0"/>
              <a:t>‹#›</a:t>
            </a:fld>
            <a:endParaRPr lang="en-GB"/>
          </a:p>
        </p:txBody>
      </p:sp>
    </p:spTree>
    <p:extLst>
      <p:ext uri="{BB962C8B-B14F-4D97-AF65-F5344CB8AC3E}">
        <p14:creationId xmlns:p14="http://schemas.microsoft.com/office/powerpoint/2010/main" val="58982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9.xml"/><Relationship Id="rId2" Type="http://schemas.openxmlformats.org/officeDocument/2006/relationships/image" Target="../media/image3.jpe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8.xml"/><Relationship Id="rId10" Type="http://schemas.openxmlformats.org/officeDocument/2006/relationships/image" Target="../media/image7.png"/><Relationship Id="rId19" Type="http://schemas.openxmlformats.org/officeDocument/2006/relationships/customXml" Target="../ink/ink10.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customXml" Target="../ink/ink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DA8BF9-777B-4A93-B1F6-A855467B2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48" y="0"/>
            <a:ext cx="9700752" cy="6858000"/>
          </a:xfrm>
          <a:prstGeom prst="rect">
            <a:avLst/>
          </a:prstGeom>
        </p:spPr>
      </p:pic>
      <p:cxnSp>
        <p:nvCxnSpPr>
          <p:cNvPr id="7" name="Straight Connector 6">
            <a:extLst>
              <a:ext uri="{FF2B5EF4-FFF2-40B4-BE49-F238E27FC236}">
                <a16:creationId xmlns:a16="http://schemas.microsoft.com/office/drawing/2014/main" id="{D8424F97-F8DA-41EC-AC45-CAC806FC74AD}"/>
              </a:ext>
            </a:extLst>
          </p:cNvPr>
          <p:cNvCxnSpPr>
            <a:cxnSpLocks/>
          </p:cNvCxnSpPr>
          <p:nvPr/>
        </p:nvCxnSpPr>
        <p:spPr>
          <a:xfrm flipV="1">
            <a:off x="2491248" y="0"/>
            <a:ext cx="0" cy="685800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16551E96-AB6D-45AC-AC18-FF7F588F8847}"/>
              </a:ext>
            </a:extLst>
          </p:cNvPr>
          <p:cNvSpPr txBox="1"/>
          <p:nvPr/>
        </p:nvSpPr>
        <p:spPr>
          <a:xfrm>
            <a:off x="515922" y="3036815"/>
            <a:ext cx="1879135" cy="338554"/>
          </a:xfrm>
          <a:prstGeom prst="rect">
            <a:avLst/>
          </a:prstGeom>
          <a:noFill/>
        </p:spPr>
        <p:txBody>
          <a:bodyPr wrap="square" rtlCol="0">
            <a:spAutoFit/>
          </a:bodyPr>
          <a:lstStyle/>
          <a:p>
            <a:r>
              <a:rPr lang="ro-RO" sz="1600" dirty="0">
                <a:latin typeface="Microsoft JhengHei Light" panose="020B0304030504040204" pitchFamily="34" charset="-120"/>
                <a:ea typeface="Microsoft JhengHei Light" panose="020B0304030504040204" pitchFamily="34" charset="-120"/>
              </a:rPr>
              <a:t>Nice and easy</a:t>
            </a:r>
            <a:endParaRPr lang="en-GB" sz="1600"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106615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48F1D4-F8A8-40B8-86F8-36B54C277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48" y="0"/>
            <a:ext cx="9700752" cy="6858000"/>
          </a:xfrm>
          <a:prstGeom prst="rect">
            <a:avLst/>
          </a:prstGeom>
        </p:spPr>
      </p:pic>
      <p:cxnSp>
        <p:nvCxnSpPr>
          <p:cNvPr id="6" name="Straight Connector 5">
            <a:extLst>
              <a:ext uri="{FF2B5EF4-FFF2-40B4-BE49-F238E27FC236}">
                <a16:creationId xmlns:a16="http://schemas.microsoft.com/office/drawing/2014/main" id="{74934BAD-3C77-49E4-ABA4-0C2F6DDAF5FA}"/>
              </a:ext>
            </a:extLst>
          </p:cNvPr>
          <p:cNvCxnSpPr>
            <a:cxnSpLocks/>
          </p:cNvCxnSpPr>
          <p:nvPr/>
        </p:nvCxnSpPr>
        <p:spPr>
          <a:xfrm flipV="1">
            <a:off x="2491248" y="0"/>
            <a:ext cx="0" cy="685800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5436DDB4-D53A-4E80-A6C3-543B26EFBE70}"/>
              </a:ext>
            </a:extLst>
          </p:cNvPr>
          <p:cNvSpPr txBox="1"/>
          <p:nvPr/>
        </p:nvSpPr>
        <p:spPr>
          <a:xfrm>
            <a:off x="255864" y="2034331"/>
            <a:ext cx="2042719" cy="2677656"/>
          </a:xfrm>
          <a:prstGeom prst="rect">
            <a:avLst/>
          </a:prstGeom>
          <a:noFill/>
        </p:spPr>
        <p:txBody>
          <a:bodyPr wrap="square" rtlCol="0">
            <a:spAutoFit/>
          </a:bodyPr>
          <a:lstStyle/>
          <a:p>
            <a:pPr algn="just"/>
            <a:r>
              <a:rPr lang="en-US" sz="1200" dirty="0">
                <a:latin typeface="Microsoft JhengHei Light" panose="020B0304030504040204" pitchFamily="34" charset="-120"/>
                <a:ea typeface="Microsoft JhengHei Light" panose="020B0304030504040204" pitchFamily="34" charset="-120"/>
              </a:rPr>
              <a:t>  </a:t>
            </a:r>
            <a:r>
              <a:rPr lang="ro-RO" sz="1200" dirty="0">
                <a:latin typeface="Microsoft JhengHei Light" panose="020B0304030504040204" pitchFamily="34" charset="-120"/>
                <a:ea typeface="Microsoft JhengHei Light" panose="020B0304030504040204" pitchFamily="34" charset="-120"/>
              </a:rPr>
              <a:t>Here we go.</a:t>
            </a:r>
          </a:p>
          <a:p>
            <a:pPr algn="just"/>
            <a:endParaRPr lang="ro-RO" sz="1200" dirty="0">
              <a:latin typeface="Microsoft JhengHei Light" panose="020B0304030504040204" pitchFamily="34" charset="-120"/>
              <a:ea typeface="Microsoft JhengHei Light" panose="020B0304030504040204" pitchFamily="34" charset="-120"/>
            </a:endParaRPr>
          </a:p>
          <a:p>
            <a:pPr algn="just"/>
            <a:r>
              <a:rPr lang="en-US" sz="1200" dirty="0">
                <a:latin typeface="Microsoft JhengHei Light" panose="020B0304030504040204" pitchFamily="34" charset="-120"/>
                <a:ea typeface="Microsoft JhengHei Light" panose="020B0304030504040204" pitchFamily="34" charset="-120"/>
              </a:rPr>
              <a:t>  </a:t>
            </a:r>
            <a:r>
              <a:rPr lang="ro-RO" sz="1200" dirty="0">
                <a:latin typeface="Microsoft JhengHei Light" panose="020B0304030504040204" pitchFamily="34" charset="-120"/>
                <a:ea typeface="Microsoft JhengHei Light" panose="020B0304030504040204" pitchFamily="34" charset="-120"/>
              </a:rPr>
              <a:t>How do we take this cv as an input?</a:t>
            </a:r>
          </a:p>
          <a:p>
            <a:pPr algn="just"/>
            <a:endParaRPr lang="ro-RO" sz="1200" dirty="0">
              <a:latin typeface="Microsoft JhengHei Light" panose="020B0304030504040204" pitchFamily="34" charset="-120"/>
              <a:ea typeface="Microsoft JhengHei Light" panose="020B0304030504040204" pitchFamily="34" charset="-120"/>
            </a:endParaRPr>
          </a:p>
          <a:p>
            <a:pPr algn="just"/>
            <a:r>
              <a:rPr lang="en-US" sz="1200" dirty="0">
                <a:latin typeface="Microsoft JhengHei Light" panose="020B0304030504040204" pitchFamily="34" charset="-120"/>
                <a:ea typeface="Microsoft JhengHei Light" panose="020B0304030504040204" pitchFamily="34" charset="-120"/>
              </a:rPr>
              <a:t>  </a:t>
            </a:r>
            <a:r>
              <a:rPr lang="ro-RO" sz="1200" dirty="0">
                <a:latin typeface="Microsoft JhengHei Light" panose="020B0304030504040204" pitchFamily="34" charset="-120"/>
                <a:ea typeface="Microsoft JhengHei Light" panose="020B0304030504040204" pitchFamily="34" charset="-120"/>
              </a:rPr>
              <a:t>As clear as possible, structured and convenient for our needs, as from it we will have to easily extract the keywords which will be used in the job matching algorythm and when we generate the custom cover letters.</a:t>
            </a:r>
            <a:endParaRPr lang="en-GB" sz="1200"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64336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849CA-DA30-4DD9-83BE-E36A114F7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48" y="0"/>
            <a:ext cx="9700752" cy="6858000"/>
          </a:xfrm>
          <a:prstGeom prst="rect">
            <a:avLst/>
          </a:prstGeom>
        </p:spPr>
      </p:pic>
      <p:cxnSp>
        <p:nvCxnSpPr>
          <p:cNvPr id="6" name="Straight Connector 5">
            <a:extLst>
              <a:ext uri="{FF2B5EF4-FFF2-40B4-BE49-F238E27FC236}">
                <a16:creationId xmlns:a16="http://schemas.microsoft.com/office/drawing/2014/main" id="{5E17BD37-7CB2-476D-A9D7-F4297B6288DC}"/>
              </a:ext>
            </a:extLst>
          </p:cNvPr>
          <p:cNvCxnSpPr>
            <a:cxnSpLocks/>
          </p:cNvCxnSpPr>
          <p:nvPr/>
        </p:nvCxnSpPr>
        <p:spPr>
          <a:xfrm flipV="1">
            <a:off x="2491248" y="0"/>
            <a:ext cx="0" cy="685800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E1A01596-ABCB-47AE-BBCA-86067C89545C}"/>
              </a:ext>
            </a:extLst>
          </p:cNvPr>
          <p:cNvSpPr txBox="1"/>
          <p:nvPr/>
        </p:nvSpPr>
        <p:spPr>
          <a:xfrm>
            <a:off x="356532" y="2346079"/>
            <a:ext cx="1858161" cy="1015663"/>
          </a:xfrm>
          <a:prstGeom prst="rect">
            <a:avLst/>
          </a:prstGeom>
          <a:noFill/>
        </p:spPr>
        <p:txBody>
          <a:bodyPr wrap="square" rtlCol="0">
            <a:spAutoFit/>
          </a:bodyPr>
          <a:lstStyle/>
          <a:p>
            <a:r>
              <a:rPr lang="en-US" sz="1200" dirty="0">
                <a:latin typeface="Microsoft JhengHei Light" panose="020B0304030504040204" pitchFamily="34" charset="-120"/>
                <a:ea typeface="Microsoft JhengHei Light" panose="020B0304030504040204" pitchFamily="34" charset="-120"/>
              </a:rPr>
              <a:t>  </a:t>
            </a:r>
            <a:r>
              <a:rPr lang="ro-RO" sz="1200" dirty="0">
                <a:latin typeface="Microsoft JhengHei Light" panose="020B0304030504040204" pitchFamily="34" charset="-120"/>
                <a:ea typeface="Microsoft JhengHei Light" panose="020B0304030504040204" pitchFamily="34" charset="-120"/>
              </a:rPr>
              <a:t>Multiple tag search (ex: c++, game dev, Google will search for jobs which contains those tags)</a:t>
            </a:r>
            <a:endParaRPr lang="en-GB" sz="1200" dirty="0">
              <a:latin typeface="Microsoft JhengHei Light" panose="020B0304030504040204" pitchFamily="34" charset="-120"/>
              <a:ea typeface="Microsoft JhengHei Light" panose="020B0304030504040204" pitchFamily="34" charset="-120"/>
            </a:endParaRPr>
          </a:p>
        </p:txBody>
      </p:sp>
      <p:sp>
        <p:nvSpPr>
          <p:cNvPr id="8" name="TextBox 7">
            <a:extLst>
              <a:ext uri="{FF2B5EF4-FFF2-40B4-BE49-F238E27FC236}">
                <a16:creationId xmlns:a16="http://schemas.microsoft.com/office/drawing/2014/main" id="{49E91900-BD34-48AD-BB34-430D89178DDD}"/>
              </a:ext>
            </a:extLst>
          </p:cNvPr>
          <p:cNvSpPr txBox="1"/>
          <p:nvPr/>
        </p:nvSpPr>
        <p:spPr>
          <a:xfrm>
            <a:off x="359976" y="4072648"/>
            <a:ext cx="1858161" cy="646331"/>
          </a:xfrm>
          <a:prstGeom prst="rect">
            <a:avLst/>
          </a:prstGeom>
          <a:noFill/>
        </p:spPr>
        <p:txBody>
          <a:bodyPr wrap="square" rtlCol="0">
            <a:spAutoFit/>
          </a:bodyPr>
          <a:lstStyle/>
          <a:p>
            <a:r>
              <a:rPr lang="en-US" sz="1200" dirty="0">
                <a:latin typeface="Microsoft JhengHei Light" panose="020B0304030504040204" pitchFamily="34" charset="-120"/>
                <a:ea typeface="Microsoft JhengHei Light" panose="020B0304030504040204" pitchFamily="34" charset="-120"/>
              </a:rPr>
              <a:t>  </a:t>
            </a:r>
            <a:r>
              <a:rPr lang="ro-RO" sz="1200" dirty="0">
                <a:latin typeface="Microsoft JhengHei Light" panose="020B0304030504040204" pitchFamily="34" charset="-120"/>
                <a:ea typeface="Microsoft JhengHei Light" panose="020B0304030504040204" pitchFamily="34" charset="-120"/>
              </a:rPr>
              <a:t>Iterative searches for jobs using keywords</a:t>
            </a:r>
          </a:p>
          <a:p>
            <a:r>
              <a:rPr lang="ro-RO" sz="1200" dirty="0">
                <a:latin typeface="Microsoft JhengHei Light" panose="020B0304030504040204" pitchFamily="34" charset="-120"/>
                <a:ea typeface="Microsoft JhengHei Light" panose="020B0304030504040204" pitchFamily="34" charset="-120"/>
              </a:rPr>
              <a:t>found in the user</a:t>
            </a:r>
            <a:r>
              <a:rPr lang="en-US" sz="1200" dirty="0">
                <a:latin typeface="+mj-lt"/>
                <a:ea typeface="Microsoft JhengHei Light" panose="020B0304030504040204" pitchFamily="34" charset="-120"/>
              </a:rPr>
              <a:t>’</a:t>
            </a:r>
            <a:r>
              <a:rPr lang="en-US" sz="1200" dirty="0">
                <a:latin typeface="Microsoft JhengHei Light" panose="020B0304030504040204" pitchFamily="34" charset="-120"/>
                <a:ea typeface="Microsoft JhengHei Light" panose="020B0304030504040204" pitchFamily="34" charset="-120"/>
              </a:rPr>
              <a:t>s cv</a:t>
            </a:r>
            <a:endParaRPr lang="en-GB" sz="1200" dirty="0">
              <a:latin typeface="Microsoft JhengHei Light" panose="020B0304030504040204" pitchFamily="34" charset="-120"/>
              <a:ea typeface="Microsoft JhengHei Light" panose="020B0304030504040204" pitchFamily="34" charset="-120"/>
            </a:endParaRPr>
          </a:p>
        </p:txBody>
      </p:sp>
      <p:sp>
        <p:nvSpPr>
          <p:cNvPr id="9" name="TextBox 8">
            <a:extLst>
              <a:ext uri="{FF2B5EF4-FFF2-40B4-BE49-F238E27FC236}">
                <a16:creationId xmlns:a16="http://schemas.microsoft.com/office/drawing/2014/main" id="{A3F9097B-84D6-471F-9DBF-6ABB54FC0BB2}"/>
              </a:ext>
            </a:extLst>
          </p:cNvPr>
          <p:cNvSpPr txBox="1"/>
          <p:nvPr/>
        </p:nvSpPr>
        <p:spPr>
          <a:xfrm>
            <a:off x="353034" y="422366"/>
            <a:ext cx="1858161" cy="1200329"/>
          </a:xfrm>
          <a:prstGeom prst="rect">
            <a:avLst/>
          </a:prstGeom>
          <a:noFill/>
        </p:spPr>
        <p:txBody>
          <a:bodyPr wrap="square" rtlCol="0">
            <a:spAutoFit/>
          </a:bodyPr>
          <a:lstStyle/>
          <a:p>
            <a:r>
              <a:rPr lang="en-US" sz="1200" dirty="0">
                <a:latin typeface="Microsoft JhengHei Light" panose="020B0304030504040204" pitchFamily="34" charset="-120"/>
                <a:ea typeface="Microsoft JhengHei Light" panose="020B0304030504040204" pitchFamily="34" charset="-120"/>
              </a:rPr>
              <a:t>  </a:t>
            </a:r>
            <a:r>
              <a:rPr lang="ro-RO" sz="1200" dirty="0">
                <a:latin typeface="Microsoft JhengHei Light" panose="020B0304030504040204" pitchFamily="34" charset="-120"/>
                <a:ea typeface="Microsoft JhengHei Light" panose="020B0304030504040204" pitchFamily="34" charset="-120"/>
              </a:rPr>
              <a:t>Search and matching functionalitates which find job links and scrape them to retrieve relevant information for the user.</a:t>
            </a:r>
            <a:endParaRPr lang="en-GB" sz="1200" dirty="0">
              <a:latin typeface="Microsoft JhengHei Light" panose="020B0304030504040204" pitchFamily="34" charset="-120"/>
              <a:ea typeface="Microsoft JhengHei Light" panose="020B0304030504040204" pitchFamily="34" charset="-120"/>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BBE884B-9FA2-4A60-9727-DB8937DD7BA9}"/>
                  </a:ext>
                </a:extLst>
              </p14:cNvPr>
              <p14:cNvContentPartPr/>
              <p14:nvPr/>
            </p14:nvContentPartPr>
            <p14:xfrm>
              <a:off x="1744900" y="4718979"/>
              <a:ext cx="360" cy="360"/>
            </p14:xfrm>
          </p:contentPart>
        </mc:Choice>
        <mc:Fallback xmlns="">
          <p:pic>
            <p:nvPicPr>
              <p:cNvPr id="10" name="Ink 9">
                <a:extLst>
                  <a:ext uri="{FF2B5EF4-FFF2-40B4-BE49-F238E27FC236}">
                    <a16:creationId xmlns:a16="http://schemas.microsoft.com/office/drawing/2014/main" id="{7BBE884B-9FA2-4A60-9727-DB8937DD7BA9}"/>
                  </a:ext>
                </a:extLst>
              </p:cNvPr>
              <p:cNvPicPr/>
              <p:nvPr/>
            </p:nvPicPr>
            <p:blipFill>
              <a:blip r:embed="rId4"/>
              <a:stretch>
                <a:fillRect/>
              </a:stretch>
            </p:blipFill>
            <p:spPr>
              <a:xfrm>
                <a:off x="1736260" y="4709979"/>
                <a:ext cx="18000" cy="18000"/>
              </a:xfrm>
              <a:prstGeom prst="rect">
                <a:avLst/>
              </a:prstGeom>
            </p:spPr>
          </p:pic>
        </mc:Fallback>
      </mc:AlternateContent>
      <p:grpSp>
        <p:nvGrpSpPr>
          <p:cNvPr id="18" name="Group 17">
            <a:extLst>
              <a:ext uri="{FF2B5EF4-FFF2-40B4-BE49-F238E27FC236}">
                <a16:creationId xmlns:a16="http://schemas.microsoft.com/office/drawing/2014/main" id="{B8C56A8D-6B67-4808-8831-0DE137E0F5C7}"/>
              </a:ext>
            </a:extLst>
          </p:cNvPr>
          <p:cNvGrpSpPr/>
          <p:nvPr/>
        </p:nvGrpSpPr>
        <p:grpSpPr>
          <a:xfrm>
            <a:off x="1945027" y="3959019"/>
            <a:ext cx="941760" cy="488160"/>
            <a:chOff x="1919860" y="4071339"/>
            <a:chExt cx="941760" cy="488160"/>
          </a:xfrm>
        </p:grpSpPr>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48C56138-11A2-41EB-821D-6E359C0C228A}"/>
                    </a:ext>
                  </a:extLst>
                </p14:cNvPr>
                <p14:cNvContentPartPr/>
                <p14:nvPr/>
              </p14:nvContentPartPr>
              <p14:xfrm>
                <a:off x="1919860" y="4118859"/>
                <a:ext cx="769680" cy="440640"/>
              </p14:xfrm>
            </p:contentPart>
          </mc:Choice>
          <mc:Fallback xmlns="">
            <p:pic>
              <p:nvPicPr>
                <p:cNvPr id="16" name="Ink 15">
                  <a:extLst>
                    <a:ext uri="{FF2B5EF4-FFF2-40B4-BE49-F238E27FC236}">
                      <a16:creationId xmlns:a16="http://schemas.microsoft.com/office/drawing/2014/main" id="{48C56138-11A2-41EB-821D-6E359C0C228A}"/>
                    </a:ext>
                  </a:extLst>
                </p:cNvPr>
                <p:cNvPicPr/>
                <p:nvPr/>
              </p:nvPicPr>
              <p:blipFill>
                <a:blip r:embed="rId6"/>
                <a:stretch>
                  <a:fillRect/>
                </a:stretch>
              </p:blipFill>
              <p:spPr>
                <a:xfrm>
                  <a:off x="1911220" y="4110219"/>
                  <a:ext cx="78732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18F1C8B4-00C5-4E53-86E1-9D86138D4875}"/>
                    </a:ext>
                  </a:extLst>
                </p14:cNvPr>
                <p14:cNvContentPartPr/>
                <p14:nvPr/>
              </p14:nvContentPartPr>
              <p14:xfrm>
                <a:off x="2646700" y="4071339"/>
                <a:ext cx="214920" cy="208800"/>
              </p14:xfrm>
            </p:contentPart>
          </mc:Choice>
          <mc:Fallback xmlns="">
            <p:pic>
              <p:nvPicPr>
                <p:cNvPr id="17" name="Ink 16">
                  <a:extLst>
                    <a:ext uri="{FF2B5EF4-FFF2-40B4-BE49-F238E27FC236}">
                      <a16:creationId xmlns:a16="http://schemas.microsoft.com/office/drawing/2014/main" id="{18F1C8B4-00C5-4E53-86E1-9D86138D4875}"/>
                    </a:ext>
                  </a:extLst>
                </p:cNvPr>
                <p:cNvPicPr/>
                <p:nvPr/>
              </p:nvPicPr>
              <p:blipFill>
                <a:blip r:embed="rId8"/>
                <a:stretch>
                  <a:fillRect/>
                </a:stretch>
              </p:blipFill>
              <p:spPr>
                <a:xfrm>
                  <a:off x="2638060" y="4062339"/>
                  <a:ext cx="232560" cy="226440"/>
                </a:xfrm>
                <a:prstGeom prst="rect">
                  <a:avLst/>
                </a:prstGeom>
              </p:spPr>
            </p:pic>
          </mc:Fallback>
        </mc:AlternateContent>
      </p:grpSp>
      <p:grpSp>
        <p:nvGrpSpPr>
          <p:cNvPr id="21" name="Group 20">
            <a:extLst>
              <a:ext uri="{FF2B5EF4-FFF2-40B4-BE49-F238E27FC236}">
                <a16:creationId xmlns:a16="http://schemas.microsoft.com/office/drawing/2014/main" id="{BD7EF473-485E-449E-8356-0639AC792651}"/>
              </a:ext>
            </a:extLst>
          </p:cNvPr>
          <p:cNvGrpSpPr/>
          <p:nvPr/>
        </p:nvGrpSpPr>
        <p:grpSpPr>
          <a:xfrm>
            <a:off x="2113900" y="3056499"/>
            <a:ext cx="694440" cy="240840"/>
            <a:chOff x="2113900" y="3056499"/>
            <a:chExt cx="694440" cy="240840"/>
          </a:xfrm>
        </p:grpSpPr>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86B3AF7A-6C1A-49ED-B9AA-5C8105C5E1E3}"/>
                    </a:ext>
                  </a:extLst>
                </p14:cNvPr>
                <p14:cNvContentPartPr/>
                <p14:nvPr/>
              </p14:nvContentPartPr>
              <p14:xfrm>
                <a:off x="2113900" y="3124899"/>
                <a:ext cx="523080" cy="19440"/>
              </p14:xfrm>
            </p:contentPart>
          </mc:Choice>
          <mc:Fallback xmlns="">
            <p:pic>
              <p:nvPicPr>
                <p:cNvPr id="19" name="Ink 18">
                  <a:extLst>
                    <a:ext uri="{FF2B5EF4-FFF2-40B4-BE49-F238E27FC236}">
                      <a16:creationId xmlns:a16="http://schemas.microsoft.com/office/drawing/2014/main" id="{86B3AF7A-6C1A-49ED-B9AA-5C8105C5E1E3}"/>
                    </a:ext>
                  </a:extLst>
                </p:cNvPr>
                <p:cNvPicPr/>
                <p:nvPr/>
              </p:nvPicPr>
              <p:blipFill>
                <a:blip r:embed="rId10"/>
                <a:stretch>
                  <a:fillRect/>
                </a:stretch>
              </p:blipFill>
              <p:spPr>
                <a:xfrm>
                  <a:off x="2105260" y="3116259"/>
                  <a:ext cx="540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B1B116BE-682B-4566-B066-12D4D5628359}"/>
                    </a:ext>
                  </a:extLst>
                </p14:cNvPr>
                <p14:cNvContentPartPr/>
                <p14:nvPr/>
              </p14:nvContentPartPr>
              <p14:xfrm>
                <a:off x="2514580" y="3056499"/>
                <a:ext cx="293760" cy="240840"/>
              </p14:xfrm>
            </p:contentPart>
          </mc:Choice>
          <mc:Fallback xmlns="">
            <p:pic>
              <p:nvPicPr>
                <p:cNvPr id="20" name="Ink 19">
                  <a:extLst>
                    <a:ext uri="{FF2B5EF4-FFF2-40B4-BE49-F238E27FC236}">
                      <a16:creationId xmlns:a16="http://schemas.microsoft.com/office/drawing/2014/main" id="{B1B116BE-682B-4566-B066-12D4D5628359}"/>
                    </a:ext>
                  </a:extLst>
                </p:cNvPr>
                <p:cNvPicPr/>
                <p:nvPr/>
              </p:nvPicPr>
              <p:blipFill>
                <a:blip r:embed="rId12"/>
                <a:stretch>
                  <a:fillRect/>
                </a:stretch>
              </p:blipFill>
              <p:spPr>
                <a:xfrm>
                  <a:off x="2505940" y="3047859"/>
                  <a:ext cx="311400" cy="258480"/>
                </a:xfrm>
                <a:prstGeom prst="rect">
                  <a:avLst/>
                </a:prstGeom>
              </p:spPr>
            </p:pic>
          </mc:Fallback>
        </mc:AlternateContent>
      </p:grpSp>
      <p:sp>
        <p:nvSpPr>
          <p:cNvPr id="22" name="TextBox 21">
            <a:extLst>
              <a:ext uri="{FF2B5EF4-FFF2-40B4-BE49-F238E27FC236}">
                <a16:creationId xmlns:a16="http://schemas.microsoft.com/office/drawing/2014/main" id="{F1485BBC-78AA-4CD1-802F-73BEED921A12}"/>
              </a:ext>
            </a:extLst>
          </p:cNvPr>
          <p:cNvSpPr txBox="1"/>
          <p:nvPr/>
        </p:nvSpPr>
        <p:spPr>
          <a:xfrm>
            <a:off x="306196" y="5316616"/>
            <a:ext cx="1951838" cy="1384995"/>
          </a:xfrm>
          <a:prstGeom prst="rect">
            <a:avLst/>
          </a:prstGeom>
          <a:noFill/>
        </p:spPr>
        <p:txBody>
          <a:bodyPr wrap="square" rtlCol="0">
            <a:spAutoFit/>
          </a:bodyPr>
          <a:lstStyle/>
          <a:p>
            <a:r>
              <a:rPr lang="en-US" sz="1200" dirty="0">
                <a:latin typeface="Microsoft JhengHei Light" panose="020B0304030504040204" pitchFamily="34" charset="-120"/>
                <a:ea typeface="Microsoft JhengHei Light" panose="020B0304030504040204" pitchFamily="34" charset="-120"/>
              </a:rPr>
              <a:t>  Using </a:t>
            </a:r>
            <a:r>
              <a:rPr lang="en-US" sz="1200" b="1" u="sng" dirty="0">
                <a:highlight>
                  <a:srgbClr val="00FF00"/>
                </a:highlight>
                <a:latin typeface="Microsoft JhengHei Light" panose="020B0304030504040204" pitchFamily="34" charset="-120"/>
                <a:ea typeface="Microsoft JhengHei Light" panose="020B0304030504040204" pitchFamily="34" charset="-120"/>
              </a:rPr>
              <a:t>ML</a:t>
            </a:r>
            <a:r>
              <a:rPr lang="en-US" sz="1200" dirty="0">
                <a:latin typeface="Microsoft JhengHei Light" panose="020B0304030504040204" pitchFamily="34" charset="-120"/>
                <a:ea typeface="Microsoft JhengHei Light" panose="020B0304030504040204" pitchFamily="34" charset="-120"/>
              </a:rPr>
              <a:t> now we can deploy our model to create custom cover letters taking into account similarities between </a:t>
            </a:r>
            <a:r>
              <a:rPr lang="ro-RO" sz="1200" dirty="0">
                <a:latin typeface="Microsoft JhengHei Light" panose="020B0304030504040204" pitchFamily="34" charset="-120"/>
                <a:ea typeface="Microsoft JhengHei Light" panose="020B0304030504040204" pitchFamily="34" charset="-120"/>
              </a:rPr>
              <a:t>user</a:t>
            </a:r>
            <a:r>
              <a:rPr lang="en-US" sz="1200" dirty="0">
                <a:latin typeface="+mj-lt"/>
                <a:ea typeface="Microsoft JhengHei Light" panose="020B0304030504040204" pitchFamily="34" charset="-120"/>
              </a:rPr>
              <a:t>’</a:t>
            </a:r>
            <a:r>
              <a:rPr lang="en-US" sz="1200" dirty="0">
                <a:latin typeface="Microsoft JhengHei Light" panose="020B0304030504040204" pitchFamily="34" charset="-120"/>
                <a:ea typeface="Microsoft JhengHei Light" panose="020B0304030504040204" pitchFamily="34" charset="-120"/>
              </a:rPr>
              <a:t>s cv and specific jobs descriptions </a:t>
            </a:r>
            <a:endParaRPr lang="en-GB" sz="1200" dirty="0">
              <a:latin typeface="Microsoft JhengHei Light" panose="020B0304030504040204" pitchFamily="34" charset="-120"/>
              <a:ea typeface="Microsoft JhengHei Light" panose="020B0304030504040204" pitchFamily="34" charset="-120"/>
            </a:endParaRPr>
          </a:p>
        </p:txBody>
      </p:sp>
      <mc:AlternateContent xmlns:mc="http://schemas.openxmlformats.org/markup-compatibility/2006" xmlns:p14="http://schemas.microsoft.com/office/powerpoint/2010/main">
        <mc:Choice Requires="p14">
          <p:contentPart p14:bwMode="auto" r:id="rId13">
            <p14:nvContentPartPr>
              <p14:cNvPr id="32" name="Ink 31">
                <a:extLst>
                  <a:ext uri="{FF2B5EF4-FFF2-40B4-BE49-F238E27FC236}">
                    <a16:creationId xmlns:a16="http://schemas.microsoft.com/office/drawing/2014/main" id="{378AE0C6-C994-4B26-B336-39EBBE0D94E5}"/>
                  </a:ext>
                </a:extLst>
              </p14:cNvPr>
              <p14:cNvContentPartPr/>
              <p14:nvPr/>
            </p14:nvContentPartPr>
            <p14:xfrm>
              <a:off x="9881460" y="5877214"/>
              <a:ext cx="360" cy="360"/>
            </p14:xfrm>
          </p:contentPart>
        </mc:Choice>
        <mc:Fallback xmlns="">
          <p:pic>
            <p:nvPicPr>
              <p:cNvPr id="32" name="Ink 31">
                <a:extLst>
                  <a:ext uri="{FF2B5EF4-FFF2-40B4-BE49-F238E27FC236}">
                    <a16:creationId xmlns:a16="http://schemas.microsoft.com/office/drawing/2014/main" id="{378AE0C6-C994-4B26-B336-39EBBE0D94E5}"/>
                  </a:ext>
                </a:extLst>
              </p:cNvPr>
              <p:cNvPicPr/>
              <p:nvPr/>
            </p:nvPicPr>
            <p:blipFill>
              <a:blip r:embed="rId4"/>
              <a:stretch>
                <a:fillRect/>
              </a:stretch>
            </p:blipFill>
            <p:spPr>
              <a:xfrm>
                <a:off x="9872460" y="586821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435C0B46-5655-4E6F-8CBC-6EE16921B399}"/>
                  </a:ext>
                </a:extLst>
              </p14:cNvPr>
              <p14:cNvContentPartPr/>
              <p14:nvPr/>
            </p14:nvContentPartPr>
            <p14:xfrm>
              <a:off x="10592460" y="5643574"/>
              <a:ext cx="360" cy="360"/>
            </p14:xfrm>
          </p:contentPart>
        </mc:Choice>
        <mc:Fallback xmlns="">
          <p:pic>
            <p:nvPicPr>
              <p:cNvPr id="35" name="Ink 34">
                <a:extLst>
                  <a:ext uri="{FF2B5EF4-FFF2-40B4-BE49-F238E27FC236}">
                    <a16:creationId xmlns:a16="http://schemas.microsoft.com/office/drawing/2014/main" id="{435C0B46-5655-4E6F-8CBC-6EE16921B399}"/>
                  </a:ext>
                </a:extLst>
              </p:cNvPr>
              <p:cNvPicPr/>
              <p:nvPr/>
            </p:nvPicPr>
            <p:blipFill>
              <a:blip r:embed="rId4"/>
              <a:stretch>
                <a:fillRect/>
              </a:stretch>
            </p:blipFill>
            <p:spPr>
              <a:xfrm>
                <a:off x="10583820" y="5634934"/>
                <a:ext cx="18000" cy="18000"/>
              </a:xfrm>
              <a:prstGeom prst="rect">
                <a:avLst/>
              </a:prstGeom>
            </p:spPr>
          </p:pic>
        </mc:Fallback>
      </mc:AlternateContent>
      <p:grpSp>
        <p:nvGrpSpPr>
          <p:cNvPr id="39" name="Group 38">
            <a:extLst>
              <a:ext uri="{FF2B5EF4-FFF2-40B4-BE49-F238E27FC236}">
                <a16:creationId xmlns:a16="http://schemas.microsoft.com/office/drawing/2014/main" id="{FDC3E54E-934B-47A7-ADBA-0D4FC95724EF}"/>
              </a:ext>
            </a:extLst>
          </p:cNvPr>
          <p:cNvGrpSpPr/>
          <p:nvPr/>
        </p:nvGrpSpPr>
        <p:grpSpPr>
          <a:xfrm>
            <a:off x="2134420" y="5904934"/>
            <a:ext cx="9668000" cy="750960"/>
            <a:chOff x="2134420" y="5904934"/>
            <a:chExt cx="9668000" cy="750960"/>
          </a:xfrm>
        </p:grpSpPr>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2F4D9249-7D51-4F3A-9208-5CE3E8E045CF}"/>
                    </a:ext>
                  </a:extLst>
                </p14:cNvPr>
                <p14:cNvContentPartPr/>
                <p14:nvPr/>
              </p14:nvContentPartPr>
              <p14:xfrm>
                <a:off x="2134420" y="6216219"/>
                <a:ext cx="7040160" cy="129600"/>
              </p14:xfrm>
            </p:contentPart>
          </mc:Choice>
          <mc:Fallback xmlns="">
            <p:pic>
              <p:nvPicPr>
                <p:cNvPr id="29" name="Ink 28">
                  <a:extLst>
                    <a:ext uri="{FF2B5EF4-FFF2-40B4-BE49-F238E27FC236}">
                      <a16:creationId xmlns:a16="http://schemas.microsoft.com/office/drawing/2014/main" id="{2F4D9249-7D51-4F3A-9208-5CE3E8E045CF}"/>
                    </a:ext>
                  </a:extLst>
                </p:cNvPr>
                <p:cNvPicPr/>
                <p:nvPr/>
              </p:nvPicPr>
              <p:blipFill>
                <a:blip r:embed="rId16"/>
                <a:stretch>
                  <a:fillRect/>
                </a:stretch>
              </p:blipFill>
              <p:spPr>
                <a:xfrm>
                  <a:off x="2125420" y="6207219"/>
                  <a:ext cx="70578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B33F9098-8648-453F-8AF0-C1EFE5214E69}"/>
                    </a:ext>
                  </a:extLst>
                </p14:cNvPr>
                <p14:cNvContentPartPr/>
                <p14:nvPr/>
              </p14:nvContentPartPr>
              <p14:xfrm>
                <a:off x="8772820" y="6089859"/>
                <a:ext cx="594720" cy="331200"/>
              </p14:xfrm>
            </p:contentPart>
          </mc:Choice>
          <mc:Fallback xmlns="">
            <p:pic>
              <p:nvPicPr>
                <p:cNvPr id="30" name="Ink 29">
                  <a:extLst>
                    <a:ext uri="{FF2B5EF4-FFF2-40B4-BE49-F238E27FC236}">
                      <a16:creationId xmlns:a16="http://schemas.microsoft.com/office/drawing/2014/main" id="{B33F9098-8648-453F-8AF0-C1EFE5214E69}"/>
                    </a:ext>
                  </a:extLst>
                </p:cNvPr>
                <p:cNvPicPr/>
                <p:nvPr/>
              </p:nvPicPr>
              <p:blipFill>
                <a:blip r:embed="rId18"/>
                <a:stretch>
                  <a:fillRect/>
                </a:stretch>
              </p:blipFill>
              <p:spPr>
                <a:xfrm>
                  <a:off x="8764180" y="6080859"/>
                  <a:ext cx="61236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8" name="Ink 37">
                  <a:extLst>
                    <a:ext uri="{FF2B5EF4-FFF2-40B4-BE49-F238E27FC236}">
                      <a16:creationId xmlns:a16="http://schemas.microsoft.com/office/drawing/2014/main" id="{5261CF29-755D-4DB9-A5B4-823A8770F777}"/>
                    </a:ext>
                  </a:extLst>
                </p14:cNvPr>
                <p14:cNvContentPartPr/>
                <p14:nvPr/>
              </p14:nvContentPartPr>
              <p14:xfrm>
                <a:off x="9433260" y="5904934"/>
                <a:ext cx="2369160" cy="750960"/>
              </p14:xfrm>
            </p:contentPart>
          </mc:Choice>
          <mc:Fallback xmlns="">
            <p:pic>
              <p:nvPicPr>
                <p:cNvPr id="38" name="Ink 37">
                  <a:extLst>
                    <a:ext uri="{FF2B5EF4-FFF2-40B4-BE49-F238E27FC236}">
                      <a16:creationId xmlns:a16="http://schemas.microsoft.com/office/drawing/2014/main" id="{5261CF29-755D-4DB9-A5B4-823A8770F777}"/>
                    </a:ext>
                  </a:extLst>
                </p:cNvPr>
                <p:cNvPicPr/>
                <p:nvPr/>
              </p:nvPicPr>
              <p:blipFill>
                <a:blip r:embed="rId20"/>
                <a:stretch>
                  <a:fillRect/>
                </a:stretch>
              </p:blipFill>
              <p:spPr>
                <a:xfrm>
                  <a:off x="9424260" y="5895934"/>
                  <a:ext cx="2386800" cy="768600"/>
                </a:xfrm>
                <a:prstGeom prst="rect">
                  <a:avLst/>
                </a:prstGeom>
              </p:spPr>
            </p:pic>
          </mc:Fallback>
        </mc:AlternateContent>
      </p:grpSp>
    </p:spTree>
    <p:extLst>
      <p:ext uri="{BB962C8B-B14F-4D97-AF65-F5344CB8AC3E}">
        <p14:creationId xmlns:p14="http://schemas.microsoft.com/office/powerpoint/2010/main" val="43117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5DECF5-94ED-4B1F-842F-B195871AA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48" y="0"/>
            <a:ext cx="9700752" cy="6858000"/>
          </a:xfrm>
          <a:prstGeom prst="rect">
            <a:avLst/>
          </a:prstGeom>
        </p:spPr>
      </p:pic>
      <p:cxnSp>
        <p:nvCxnSpPr>
          <p:cNvPr id="6" name="Straight Connector 5">
            <a:extLst>
              <a:ext uri="{FF2B5EF4-FFF2-40B4-BE49-F238E27FC236}">
                <a16:creationId xmlns:a16="http://schemas.microsoft.com/office/drawing/2014/main" id="{88A23DDC-C7A0-488C-AD65-4283B00A0B20}"/>
              </a:ext>
            </a:extLst>
          </p:cNvPr>
          <p:cNvCxnSpPr>
            <a:cxnSpLocks/>
          </p:cNvCxnSpPr>
          <p:nvPr/>
        </p:nvCxnSpPr>
        <p:spPr>
          <a:xfrm flipV="1">
            <a:off x="2491248" y="0"/>
            <a:ext cx="0" cy="685800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BD3C98FC-42EF-4ADA-B12F-66B3C9D0CEC0}"/>
              </a:ext>
            </a:extLst>
          </p:cNvPr>
          <p:cNvSpPr txBox="1"/>
          <p:nvPr/>
        </p:nvSpPr>
        <p:spPr>
          <a:xfrm>
            <a:off x="286624" y="5225399"/>
            <a:ext cx="1942051" cy="1384995"/>
          </a:xfrm>
          <a:prstGeom prst="rect">
            <a:avLst/>
          </a:prstGeom>
          <a:noFill/>
        </p:spPr>
        <p:txBody>
          <a:bodyPr wrap="square" rtlCol="0">
            <a:spAutoFit/>
          </a:bodyPr>
          <a:lstStyle/>
          <a:p>
            <a:r>
              <a:rPr lang="en-US" sz="1200" dirty="0">
                <a:latin typeface="Microsoft JhengHei Light" panose="020B0304030504040204" pitchFamily="34" charset="-120"/>
                <a:ea typeface="Microsoft JhengHei Light" panose="020B0304030504040204" pitchFamily="34" charset="-120"/>
              </a:rPr>
              <a:t>  Upon finishing inspecting the jobs, the user can </a:t>
            </a:r>
            <a:r>
              <a:rPr lang="en-GB" sz="1200" dirty="0">
                <a:latin typeface="Microsoft JhengHei Light" panose="020B0304030504040204" pitchFamily="34" charset="-120"/>
                <a:ea typeface="Microsoft JhengHei Light" panose="020B0304030504040204" pitchFamily="34" charset="-120"/>
              </a:rPr>
              <a:t>choose the ones to apply to and go on the next step, </a:t>
            </a:r>
            <a:r>
              <a:rPr lang="en-GB" sz="1200" dirty="0" err="1">
                <a:latin typeface="Microsoft JhengHei Light" panose="020B0304030504040204" pitchFamily="34" charset="-120"/>
                <a:ea typeface="Microsoft JhengHei Light" panose="020B0304030504040204" pitchFamily="34" charset="-120"/>
              </a:rPr>
              <a:t>ie</a:t>
            </a:r>
            <a:r>
              <a:rPr lang="en-GB" sz="1200" dirty="0">
                <a:latin typeface="Microsoft JhengHei Light" panose="020B0304030504040204" pitchFamily="34" charset="-120"/>
                <a:ea typeface="Microsoft JhengHei Light" panose="020B0304030504040204" pitchFamily="34" charset="-120"/>
              </a:rPr>
              <a:t>. generating the cover letter(s).</a:t>
            </a:r>
          </a:p>
        </p:txBody>
      </p:sp>
      <p:sp>
        <p:nvSpPr>
          <p:cNvPr id="14" name="TextBox 13">
            <a:extLst>
              <a:ext uri="{FF2B5EF4-FFF2-40B4-BE49-F238E27FC236}">
                <a16:creationId xmlns:a16="http://schemas.microsoft.com/office/drawing/2014/main" id="{0D42F349-734F-40BC-A979-DC2DFFF5B4E2}"/>
              </a:ext>
            </a:extLst>
          </p:cNvPr>
          <p:cNvSpPr txBox="1"/>
          <p:nvPr/>
        </p:nvSpPr>
        <p:spPr>
          <a:xfrm>
            <a:off x="286624" y="2333615"/>
            <a:ext cx="1858161" cy="1754326"/>
          </a:xfrm>
          <a:prstGeom prst="rect">
            <a:avLst/>
          </a:prstGeom>
          <a:noFill/>
        </p:spPr>
        <p:txBody>
          <a:bodyPr wrap="square" rtlCol="0">
            <a:spAutoFit/>
          </a:bodyPr>
          <a:lstStyle/>
          <a:p>
            <a:r>
              <a:rPr lang="en-US" sz="1200" dirty="0">
                <a:latin typeface="Microsoft JhengHei Light" panose="020B0304030504040204" pitchFamily="34" charset="-120"/>
                <a:ea typeface="Microsoft JhengHei Light" panose="020B0304030504040204" pitchFamily="34" charset="-120"/>
              </a:rPr>
              <a:t>  In the header the user will see some insights about the </a:t>
            </a:r>
            <a:r>
              <a:rPr lang="en-US" sz="1200" dirty="0" err="1">
                <a:latin typeface="Microsoft JhengHei Light" panose="020B0304030504040204" pitchFamily="34" charset="-120"/>
                <a:ea typeface="Microsoft JhengHei Light" panose="020B0304030504040204" pitchFamily="34" charset="-120"/>
              </a:rPr>
              <a:t>criterias</a:t>
            </a:r>
            <a:r>
              <a:rPr lang="en-US" sz="1200" dirty="0">
                <a:latin typeface="Microsoft JhengHei Light" panose="020B0304030504040204" pitchFamily="34" charset="-120"/>
                <a:ea typeface="Microsoft JhengHei Light" panose="020B0304030504040204" pitchFamily="34" charset="-120"/>
              </a:rPr>
              <a:t> used to return that specific job, like what were the matching/missing keywords between his cv and the job description.</a:t>
            </a:r>
            <a:endParaRPr lang="en-GB" sz="1200" dirty="0">
              <a:latin typeface="Microsoft JhengHei Light" panose="020B0304030504040204" pitchFamily="34" charset="-120"/>
              <a:ea typeface="Microsoft JhengHei Light" panose="020B0304030504040204" pitchFamily="34" charset="-120"/>
            </a:endParaRPr>
          </a:p>
        </p:txBody>
      </p:sp>
      <p:sp>
        <p:nvSpPr>
          <p:cNvPr id="15" name="TextBox 14">
            <a:extLst>
              <a:ext uri="{FF2B5EF4-FFF2-40B4-BE49-F238E27FC236}">
                <a16:creationId xmlns:a16="http://schemas.microsoft.com/office/drawing/2014/main" id="{6D2A2600-1DF8-41C1-AFA8-DF8AEDF15E63}"/>
              </a:ext>
            </a:extLst>
          </p:cNvPr>
          <p:cNvSpPr txBox="1"/>
          <p:nvPr/>
        </p:nvSpPr>
        <p:spPr>
          <a:xfrm>
            <a:off x="331365" y="365160"/>
            <a:ext cx="1819012" cy="830997"/>
          </a:xfrm>
          <a:prstGeom prst="rect">
            <a:avLst/>
          </a:prstGeom>
          <a:noFill/>
        </p:spPr>
        <p:txBody>
          <a:bodyPr wrap="square" rtlCol="0">
            <a:spAutoFit/>
          </a:bodyPr>
          <a:lstStyle/>
          <a:p>
            <a:r>
              <a:rPr lang="en-US" sz="1200" dirty="0">
                <a:latin typeface="Microsoft JhengHei Light" panose="020B0304030504040204" pitchFamily="34" charset="-120"/>
                <a:ea typeface="Microsoft JhengHei Light" panose="020B0304030504040204" pitchFamily="34" charset="-120"/>
              </a:rPr>
              <a:t>  User can inspect each job returned by the algorithm for further reading</a:t>
            </a:r>
            <a:endParaRPr lang="en-GB" sz="1200"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49668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6CED7F-1319-4DD3-B12C-EA5A1A757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48" y="0"/>
            <a:ext cx="9700752" cy="6858000"/>
          </a:xfrm>
          <a:prstGeom prst="rect">
            <a:avLst/>
          </a:prstGeom>
        </p:spPr>
      </p:pic>
      <p:cxnSp>
        <p:nvCxnSpPr>
          <p:cNvPr id="6" name="Straight Connector 5">
            <a:extLst>
              <a:ext uri="{FF2B5EF4-FFF2-40B4-BE49-F238E27FC236}">
                <a16:creationId xmlns:a16="http://schemas.microsoft.com/office/drawing/2014/main" id="{6A0186B9-8891-4B6D-84AA-8974A6FE1FDD}"/>
              </a:ext>
            </a:extLst>
          </p:cNvPr>
          <p:cNvCxnSpPr>
            <a:cxnSpLocks/>
          </p:cNvCxnSpPr>
          <p:nvPr/>
        </p:nvCxnSpPr>
        <p:spPr>
          <a:xfrm flipV="1">
            <a:off x="2491248" y="0"/>
            <a:ext cx="0" cy="685800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25568482-8E58-4E27-8736-F220722A381A}"/>
              </a:ext>
            </a:extLst>
          </p:cNvPr>
          <p:cNvSpPr txBox="1"/>
          <p:nvPr/>
        </p:nvSpPr>
        <p:spPr>
          <a:xfrm>
            <a:off x="264253" y="2180142"/>
            <a:ext cx="2063694" cy="1938992"/>
          </a:xfrm>
          <a:prstGeom prst="rect">
            <a:avLst/>
          </a:prstGeom>
          <a:noFill/>
        </p:spPr>
        <p:txBody>
          <a:bodyPr wrap="square" rtlCol="0">
            <a:spAutoFit/>
          </a:bodyPr>
          <a:lstStyle/>
          <a:p>
            <a:r>
              <a:rPr lang="en-US" sz="1200" dirty="0">
                <a:latin typeface="Microsoft JhengHei Light" panose="020B0304030504040204" pitchFamily="34" charset="-120"/>
                <a:ea typeface="Microsoft JhengHei Light" panose="020B0304030504040204" pitchFamily="34" charset="-120"/>
              </a:rPr>
              <a:t>  Arriving on this last page, the user will see a list </a:t>
            </a:r>
            <a:r>
              <a:rPr lang="en-US" sz="1200" dirty="0" err="1">
                <a:latin typeface="Microsoft JhengHei Light" panose="020B0304030504040204" pitchFamily="34" charset="-120"/>
                <a:ea typeface="Microsoft JhengHei Light" panose="020B0304030504040204" pitchFamily="34" charset="-120"/>
              </a:rPr>
              <a:t>containg</a:t>
            </a:r>
            <a:r>
              <a:rPr lang="en-US" sz="1200" dirty="0">
                <a:latin typeface="Microsoft JhengHei Light" panose="020B0304030504040204" pitchFamily="34" charset="-120"/>
                <a:ea typeface="Microsoft JhengHei Light" panose="020B0304030504040204" pitchFamily="34" charset="-120"/>
              </a:rPr>
              <a:t> the generated cover letters for the previous checked jobs.</a:t>
            </a:r>
          </a:p>
          <a:p>
            <a:endParaRPr lang="en-US" sz="1200" dirty="0">
              <a:latin typeface="Microsoft JhengHei Light" panose="020B0304030504040204" pitchFamily="34" charset="-120"/>
              <a:ea typeface="Microsoft JhengHei Light" panose="020B0304030504040204" pitchFamily="34" charset="-120"/>
            </a:endParaRPr>
          </a:p>
          <a:p>
            <a:r>
              <a:rPr lang="en-US" sz="1200" dirty="0">
                <a:latin typeface="Microsoft JhengHei Light" panose="020B0304030504040204" pitchFamily="34" charset="-120"/>
                <a:ea typeface="Microsoft JhengHei Light" panose="020B0304030504040204" pitchFamily="34" charset="-120"/>
              </a:rPr>
              <a:t>  He just needs to decide if he wants to remove items from the list, after which he can batch apply!</a:t>
            </a:r>
          </a:p>
        </p:txBody>
      </p:sp>
    </p:spTree>
    <p:extLst>
      <p:ext uri="{BB962C8B-B14F-4D97-AF65-F5344CB8AC3E}">
        <p14:creationId xmlns:p14="http://schemas.microsoft.com/office/powerpoint/2010/main" val="343542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280782-A9D5-4DBA-A674-1289F4F87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48" y="0"/>
            <a:ext cx="9700752" cy="6858000"/>
          </a:xfrm>
          <a:prstGeom prst="rect">
            <a:avLst/>
          </a:prstGeom>
        </p:spPr>
      </p:pic>
      <p:cxnSp>
        <p:nvCxnSpPr>
          <p:cNvPr id="6" name="Straight Connector 5">
            <a:extLst>
              <a:ext uri="{FF2B5EF4-FFF2-40B4-BE49-F238E27FC236}">
                <a16:creationId xmlns:a16="http://schemas.microsoft.com/office/drawing/2014/main" id="{03CD6828-0C20-4986-B165-E1790F17CAAD}"/>
              </a:ext>
            </a:extLst>
          </p:cNvPr>
          <p:cNvCxnSpPr>
            <a:cxnSpLocks/>
          </p:cNvCxnSpPr>
          <p:nvPr/>
        </p:nvCxnSpPr>
        <p:spPr>
          <a:xfrm flipV="1">
            <a:off x="2491248" y="0"/>
            <a:ext cx="0" cy="685800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CD31640D-89B8-434A-B7DA-90946AD04973}"/>
              </a:ext>
            </a:extLst>
          </p:cNvPr>
          <p:cNvSpPr txBox="1"/>
          <p:nvPr/>
        </p:nvSpPr>
        <p:spPr>
          <a:xfrm>
            <a:off x="226502" y="2884817"/>
            <a:ext cx="2063694" cy="830997"/>
          </a:xfrm>
          <a:prstGeom prst="rect">
            <a:avLst/>
          </a:prstGeom>
          <a:noFill/>
        </p:spPr>
        <p:txBody>
          <a:bodyPr wrap="square" rtlCol="0">
            <a:spAutoFit/>
          </a:bodyPr>
          <a:lstStyle/>
          <a:p>
            <a:r>
              <a:rPr lang="en-US" sz="1200" dirty="0">
                <a:latin typeface="Microsoft JhengHei Light" panose="020B0304030504040204" pitchFamily="34" charset="-120"/>
                <a:ea typeface="Microsoft JhengHei Light" panose="020B0304030504040204" pitchFamily="34" charset="-120"/>
              </a:rPr>
              <a:t>  Naturally, the user can also inspect, edit, download, discard the generated letters.</a:t>
            </a:r>
          </a:p>
        </p:txBody>
      </p:sp>
    </p:spTree>
    <p:extLst>
      <p:ext uri="{BB962C8B-B14F-4D97-AF65-F5344CB8AC3E}">
        <p14:creationId xmlns:p14="http://schemas.microsoft.com/office/powerpoint/2010/main" val="34997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40D7-BBBB-4A4B-9901-E3FE39BF5A3B}"/>
              </a:ext>
            </a:extLst>
          </p:cNvPr>
          <p:cNvSpPr>
            <a:spLocks noGrp="1"/>
          </p:cNvSpPr>
          <p:nvPr>
            <p:ph type="title"/>
          </p:nvPr>
        </p:nvSpPr>
        <p:spPr>
          <a:xfrm>
            <a:off x="4273492" y="2521096"/>
            <a:ext cx="6742238" cy="1325563"/>
          </a:xfrm>
        </p:spPr>
        <p:txBody>
          <a:bodyPr/>
          <a:lstStyle/>
          <a:p>
            <a:r>
              <a:rPr lang="en-US" dirty="0">
                <a:latin typeface="Microsoft JhengHei Light" panose="020B0304030504040204" pitchFamily="34" charset="-120"/>
                <a:ea typeface="Microsoft JhengHei Light" panose="020B0304030504040204" pitchFamily="34" charset="-120"/>
              </a:rPr>
              <a:t>Thank you !</a:t>
            </a:r>
            <a:endParaRPr lang="en-GB"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631243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291</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Microsoft JhengHei Light</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   Marianciuc</dc:creator>
  <cp:lastModifiedBy>Vlad   Marianciuc</cp:lastModifiedBy>
  <cp:revision>2</cp:revision>
  <dcterms:created xsi:type="dcterms:W3CDTF">2021-11-07T10:13:27Z</dcterms:created>
  <dcterms:modified xsi:type="dcterms:W3CDTF">2021-11-07T11:10:42Z</dcterms:modified>
</cp:coreProperties>
</file>