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3" r:id="rId7"/>
    <p:sldId id="262" r:id="rId8"/>
    <p:sldId id="261" r:id="rId9"/>
    <p:sldId id="25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78" y="4115244"/>
            <a:ext cx="9451975" cy="2275195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Teodor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tonghioiu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Claudiu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ărămuș</a:t>
            </a:r>
          </a:p>
          <a:p>
            <a:pPr algn="ctr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Răzvan pop</a:t>
            </a:r>
          </a:p>
          <a:p>
            <a:pPr algn="ctr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Cristian Hilohi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5827" y="3354448"/>
            <a:ext cx="3394076" cy="751382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By </a:t>
            </a:r>
            <a:r>
              <a:rPr lang="en-US" dirty="0" smtClean="0"/>
              <a:t>Team 37 </a:t>
            </a:r>
            <a:r>
              <a:rPr lang="ro-RO" dirty="0" smtClean="0"/>
              <a:t>: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31" y="198547"/>
            <a:ext cx="4569670" cy="25190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23025" y="3384550"/>
            <a:ext cx="755650" cy="72128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Wh</a:t>
            </a:r>
            <a:r>
              <a:rPr lang="en-US" dirty="0" smtClean="0"/>
              <a:t>y we made it</a:t>
            </a:r>
            <a:r>
              <a:rPr lang="ro-RO" dirty="0" smtClean="0"/>
              <a:t>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281488" cy="3541714"/>
          </a:xfrm>
        </p:spPr>
        <p:txBody>
          <a:bodyPr/>
          <a:lstStyle/>
          <a:p>
            <a:r>
              <a:rPr lang="ro-RO" dirty="0" smtClean="0"/>
              <a:t>Makes</a:t>
            </a:r>
            <a:r>
              <a:rPr lang="en-US" dirty="0" smtClean="0"/>
              <a:t> </a:t>
            </a:r>
            <a:r>
              <a:rPr lang="ro-RO" dirty="0" smtClean="0"/>
              <a:t>homes smarter</a:t>
            </a:r>
          </a:p>
          <a:p>
            <a:r>
              <a:rPr lang="ro-RO" dirty="0" smtClean="0"/>
              <a:t>Eases your acces</a:t>
            </a:r>
          </a:p>
          <a:p>
            <a:r>
              <a:rPr lang="ro-RO" dirty="0" smtClean="0"/>
              <a:t>You won</a:t>
            </a:r>
            <a:r>
              <a:rPr lang="en-US" dirty="0" smtClean="0"/>
              <a:t>’t need your keys anymore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1" y="1897063"/>
            <a:ext cx="6093622" cy="40687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5386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 it?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afford for most people</a:t>
            </a:r>
          </a:p>
          <a:p>
            <a:r>
              <a:rPr lang="en-US" dirty="0"/>
              <a:t>Good for any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10" y="1357803"/>
            <a:ext cx="5435501" cy="42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Lock/unlock your doors using just the phone</a:t>
            </a:r>
          </a:p>
          <a:p>
            <a:r>
              <a:rPr lang="en-US" dirty="0" smtClean="0"/>
              <a:t>Auto-unlocking makes everything easier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87" y="3352801"/>
            <a:ext cx="1602736" cy="3113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85" y="1176784"/>
            <a:ext cx="2745921" cy="5681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32" y="2895600"/>
            <a:ext cx="39624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24" y="3780972"/>
            <a:ext cx="1317817" cy="20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7200"/>
            <a:ext cx="4713288" cy="4064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Put the Bluetooth device on the inside of the door</a:t>
            </a:r>
          </a:p>
          <a:p>
            <a:r>
              <a:rPr lang="en-US" dirty="0" smtClean="0"/>
              <a:t>Pair the lock with your phone</a:t>
            </a:r>
          </a:p>
          <a:p>
            <a:r>
              <a:rPr lang="en-US" dirty="0" smtClean="0"/>
              <a:t>Save your lock and secure it</a:t>
            </a:r>
          </a:p>
          <a:p>
            <a:r>
              <a:rPr lang="en-US" dirty="0"/>
              <a:t>You can lock/unlock when you are paired</a:t>
            </a:r>
          </a:p>
          <a:p>
            <a:r>
              <a:rPr lang="en-US" dirty="0"/>
              <a:t>The lock can unlock itself if you want</a:t>
            </a:r>
            <a:endParaRPr lang="ro-RO" dirty="0"/>
          </a:p>
          <a:p>
            <a:endParaRPr lang="en-US" dirty="0" smtClean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1" t="-556" r="5869" b="556"/>
          <a:stretch/>
        </p:blipFill>
        <p:spPr>
          <a:xfrm>
            <a:off x="5854700" y="1357803"/>
            <a:ext cx="6337300" cy="4572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5709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used?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738688" cy="3541714"/>
          </a:xfrm>
        </p:spPr>
        <p:txBody>
          <a:bodyPr/>
          <a:lstStyle/>
          <a:p>
            <a:r>
              <a:rPr lang="en-US" dirty="0" smtClean="0"/>
              <a:t>Device using Bluetooth with Arduino</a:t>
            </a:r>
          </a:p>
          <a:p>
            <a:r>
              <a:rPr lang="en-US" dirty="0" smtClean="0"/>
              <a:t>Android app made in Android Studio using Java</a:t>
            </a:r>
          </a:p>
          <a:p>
            <a:r>
              <a:rPr lang="en-US" dirty="0" smtClean="0"/>
              <a:t>Icons designed in Adobe Photoshop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059550"/>
            <a:ext cx="3727580" cy="253682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01" y="253768"/>
            <a:ext cx="2850378" cy="3346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2" y="4481825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</a:t>
            </a:r>
            <a:r>
              <a:rPr lang="en-US" dirty="0" err="1" smtClean="0"/>
              <a:t>organised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ro-RO" dirty="0" smtClean="0"/>
              <a:t>ăzvan: phisycal device</a:t>
            </a:r>
          </a:p>
          <a:p>
            <a:r>
              <a:rPr lang="ro-RO" dirty="0" smtClean="0"/>
              <a:t>Cristi: design and interface</a:t>
            </a:r>
          </a:p>
          <a:p>
            <a:r>
              <a:rPr lang="ro-RO" dirty="0" smtClean="0"/>
              <a:t>Claudiu and Teo: Bluetooth and more code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367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812" y="2447319"/>
            <a:ext cx="7015616" cy="147857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you!</a:t>
            </a:r>
            <a:endParaRPr lang="ro-RO" sz="9600" dirty="0"/>
          </a:p>
        </p:txBody>
      </p:sp>
    </p:spTree>
    <p:extLst>
      <p:ext uri="{BB962C8B-B14F-4D97-AF65-F5344CB8AC3E}">
        <p14:creationId xmlns:p14="http://schemas.microsoft.com/office/powerpoint/2010/main" val="142618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146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Trebuchet MS</vt:lpstr>
      <vt:lpstr>Tw Cen MT</vt:lpstr>
      <vt:lpstr>Circuit</vt:lpstr>
      <vt:lpstr>By Team 37 :</vt:lpstr>
      <vt:lpstr>Why we made it?</vt:lpstr>
      <vt:lpstr>Who can use it?</vt:lpstr>
      <vt:lpstr>functionality</vt:lpstr>
      <vt:lpstr>How to use it</vt:lpstr>
      <vt:lpstr>What we used?</vt:lpstr>
      <vt:lpstr>How we organised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2019-10-19T17:36:12Z</dcterms:created>
  <dcterms:modified xsi:type="dcterms:W3CDTF">2019-10-19T20:49:46Z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