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991FF-0D46-42A4-B1F2-8153B03277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EA13771-0B39-4E3E-9C06-3E27676582B0}">
      <dgm:prSet/>
      <dgm:spPr/>
      <dgm:t>
        <a:bodyPr/>
        <a:lstStyle/>
        <a:p>
          <a:pPr>
            <a:defRPr cap="all"/>
          </a:pPr>
          <a:r>
            <a:rPr lang="en-US"/>
            <a:t>Documentatie in format electronic (.pdf) + un exemplar listat.</a:t>
          </a:r>
        </a:p>
      </dgm:t>
    </dgm:pt>
    <dgm:pt modelId="{9728F9FE-625B-404C-A426-9FA5EE110F23}" type="parTrans" cxnId="{90B54448-1BD8-43F5-B797-FE5131CB93FD}">
      <dgm:prSet/>
      <dgm:spPr/>
      <dgm:t>
        <a:bodyPr/>
        <a:lstStyle/>
        <a:p>
          <a:endParaRPr lang="en-US"/>
        </a:p>
      </dgm:t>
    </dgm:pt>
    <dgm:pt modelId="{0A68AAAB-41FF-4257-BC90-B0F6CCD7CEC6}" type="sibTrans" cxnId="{90B54448-1BD8-43F5-B797-FE5131CB93FD}">
      <dgm:prSet/>
      <dgm:spPr/>
      <dgm:t>
        <a:bodyPr/>
        <a:lstStyle/>
        <a:p>
          <a:endParaRPr lang="en-US"/>
        </a:p>
      </dgm:t>
    </dgm:pt>
    <dgm:pt modelId="{98675248-573A-4ABE-949B-B533D32D2F28}">
      <dgm:prSet/>
      <dgm:spPr/>
      <dgm:t>
        <a:bodyPr/>
        <a:lstStyle/>
        <a:p>
          <a:pPr>
            <a:defRPr cap="all"/>
          </a:pPr>
          <a:r>
            <a:rPr lang="en-US"/>
            <a:t>Anexa (codul sursa).</a:t>
          </a:r>
        </a:p>
      </dgm:t>
    </dgm:pt>
    <dgm:pt modelId="{0F6FEBB7-E569-4CB8-9A21-50349A072AA2}" type="parTrans" cxnId="{7F5F4E75-6C49-436E-9924-F35C887C5D39}">
      <dgm:prSet/>
      <dgm:spPr/>
      <dgm:t>
        <a:bodyPr/>
        <a:lstStyle/>
        <a:p>
          <a:endParaRPr lang="en-US"/>
        </a:p>
      </dgm:t>
    </dgm:pt>
    <dgm:pt modelId="{58D8EB7B-8E04-46F4-A3B7-E11CA00F183B}" type="sibTrans" cxnId="{7F5F4E75-6C49-436E-9924-F35C887C5D39}">
      <dgm:prSet/>
      <dgm:spPr/>
      <dgm:t>
        <a:bodyPr/>
        <a:lstStyle/>
        <a:p>
          <a:endParaRPr lang="en-US"/>
        </a:p>
      </dgm:t>
    </dgm:pt>
    <dgm:pt modelId="{237FDFCB-0787-43AD-9F42-5E8F4A785074}">
      <dgm:prSet/>
      <dgm:spPr/>
      <dgm:t>
        <a:bodyPr/>
        <a:lstStyle/>
        <a:p>
          <a:pPr>
            <a:defRPr cap="all"/>
          </a:pPr>
          <a:r>
            <a:rPr lang="en-US"/>
            <a:t>prezentare power point + prezentarea practica</a:t>
          </a:r>
        </a:p>
      </dgm:t>
    </dgm:pt>
    <dgm:pt modelId="{D8348042-AB39-4DB2-9B03-CDE082602D11}" type="parTrans" cxnId="{DB8EC4BE-75CF-4112-A3B6-BD009CF099AC}">
      <dgm:prSet/>
      <dgm:spPr/>
      <dgm:t>
        <a:bodyPr/>
        <a:lstStyle/>
        <a:p>
          <a:endParaRPr lang="en-US"/>
        </a:p>
      </dgm:t>
    </dgm:pt>
    <dgm:pt modelId="{15C1756F-9611-472E-8DA5-5EDF1DD0757D}" type="sibTrans" cxnId="{DB8EC4BE-75CF-4112-A3B6-BD009CF099AC}">
      <dgm:prSet/>
      <dgm:spPr/>
      <dgm:t>
        <a:bodyPr/>
        <a:lstStyle/>
        <a:p>
          <a:endParaRPr lang="en-US"/>
        </a:p>
      </dgm:t>
    </dgm:pt>
    <dgm:pt modelId="{A0475E31-B8EF-4B2D-BB87-6E764AC1DED2}" type="pres">
      <dgm:prSet presAssocID="{5ED991FF-0D46-42A4-B1F2-8153B0327798}" presName="root" presStyleCnt="0">
        <dgm:presLayoutVars>
          <dgm:dir/>
          <dgm:resizeHandles val="exact"/>
        </dgm:presLayoutVars>
      </dgm:prSet>
      <dgm:spPr/>
    </dgm:pt>
    <dgm:pt modelId="{FA6EAD54-F255-45B7-A84D-946D0C2DD2B4}" type="pres">
      <dgm:prSet presAssocID="{CEA13771-0B39-4E3E-9C06-3E27676582B0}" presName="compNode" presStyleCnt="0"/>
      <dgm:spPr/>
    </dgm:pt>
    <dgm:pt modelId="{A56B232A-0467-4A31-B4B1-DCDCF1081B11}" type="pres">
      <dgm:prSet presAssocID="{CEA13771-0B39-4E3E-9C06-3E27676582B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A7FB871-1033-48DC-9D4E-78369F21CE1B}" type="pres">
      <dgm:prSet presAssocID="{CEA13771-0B39-4E3E-9C06-3E27676582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20BD60EE-A55D-4A17-A2E9-CF54C5CB59F4}" type="pres">
      <dgm:prSet presAssocID="{CEA13771-0B39-4E3E-9C06-3E27676582B0}" presName="spaceRect" presStyleCnt="0"/>
      <dgm:spPr/>
    </dgm:pt>
    <dgm:pt modelId="{F915EA8A-2BEA-4BD8-9517-E7AD01D7E071}" type="pres">
      <dgm:prSet presAssocID="{CEA13771-0B39-4E3E-9C06-3E27676582B0}" presName="textRect" presStyleLbl="revTx" presStyleIdx="0" presStyleCnt="3">
        <dgm:presLayoutVars>
          <dgm:chMax val="1"/>
          <dgm:chPref val="1"/>
        </dgm:presLayoutVars>
      </dgm:prSet>
      <dgm:spPr/>
    </dgm:pt>
    <dgm:pt modelId="{773E78DE-2CD0-4B19-8180-B37C49F462CE}" type="pres">
      <dgm:prSet presAssocID="{0A68AAAB-41FF-4257-BC90-B0F6CCD7CEC6}" presName="sibTrans" presStyleCnt="0"/>
      <dgm:spPr/>
    </dgm:pt>
    <dgm:pt modelId="{35AC4B27-A4A5-413F-9A84-A8292ABA3976}" type="pres">
      <dgm:prSet presAssocID="{98675248-573A-4ABE-949B-B533D32D2F28}" presName="compNode" presStyleCnt="0"/>
      <dgm:spPr/>
    </dgm:pt>
    <dgm:pt modelId="{4A024C59-B866-4C21-BD33-57133E844F46}" type="pres">
      <dgm:prSet presAssocID="{98675248-573A-4ABE-949B-B533D32D2F2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903646-7721-4C75-AD6E-D7D1998956BA}" type="pres">
      <dgm:prSet presAssocID="{98675248-573A-4ABE-949B-B533D32D2F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677E38F-894F-46AF-9196-8BBA3C197053}" type="pres">
      <dgm:prSet presAssocID="{98675248-573A-4ABE-949B-B533D32D2F28}" presName="spaceRect" presStyleCnt="0"/>
      <dgm:spPr/>
    </dgm:pt>
    <dgm:pt modelId="{A994E274-3CA1-4A94-A41E-31566E8BDF00}" type="pres">
      <dgm:prSet presAssocID="{98675248-573A-4ABE-949B-B533D32D2F28}" presName="textRect" presStyleLbl="revTx" presStyleIdx="1" presStyleCnt="3">
        <dgm:presLayoutVars>
          <dgm:chMax val="1"/>
          <dgm:chPref val="1"/>
        </dgm:presLayoutVars>
      </dgm:prSet>
      <dgm:spPr/>
    </dgm:pt>
    <dgm:pt modelId="{7918F2A5-9008-49D3-A9EA-2F14C9D24875}" type="pres">
      <dgm:prSet presAssocID="{58D8EB7B-8E04-46F4-A3B7-E11CA00F183B}" presName="sibTrans" presStyleCnt="0"/>
      <dgm:spPr/>
    </dgm:pt>
    <dgm:pt modelId="{723C5EFB-7540-447A-8C3F-C1E452FCCE59}" type="pres">
      <dgm:prSet presAssocID="{237FDFCB-0787-43AD-9F42-5E8F4A785074}" presName="compNode" presStyleCnt="0"/>
      <dgm:spPr/>
    </dgm:pt>
    <dgm:pt modelId="{929E6540-D0CC-4096-A80F-BE42EA03DF88}" type="pres">
      <dgm:prSet presAssocID="{237FDFCB-0787-43AD-9F42-5E8F4A78507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882E0DA-56E8-43CB-A843-ABD097FEE8DE}" type="pres">
      <dgm:prSet presAssocID="{237FDFCB-0787-43AD-9F42-5E8F4A785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C6081BBA-E996-4D8E-B2FB-752C6F18207C}" type="pres">
      <dgm:prSet presAssocID="{237FDFCB-0787-43AD-9F42-5E8F4A785074}" presName="spaceRect" presStyleCnt="0"/>
      <dgm:spPr/>
    </dgm:pt>
    <dgm:pt modelId="{1A4AC385-3DFF-4D57-8AE6-A1A80BCC8B80}" type="pres">
      <dgm:prSet presAssocID="{237FDFCB-0787-43AD-9F42-5E8F4A7850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818513-CF51-4B99-BD1C-3A7B1FB1EBCE}" type="presOf" srcId="{CEA13771-0B39-4E3E-9C06-3E27676582B0}" destId="{F915EA8A-2BEA-4BD8-9517-E7AD01D7E071}" srcOrd="0" destOrd="0" presId="urn:microsoft.com/office/officeart/2018/5/layout/IconLeafLabelList"/>
    <dgm:cxn modelId="{D71E2A29-0625-42E5-B3B8-B1D6D0A045F5}" type="presOf" srcId="{98675248-573A-4ABE-949B-B533D32D2F28}" destId="{A994E274-3CA1-4A94-A41E-31566E8BDF00}" srcOrd="0" destOrd="0" presId="urn:microsoft.com/office/officeart/2018/5/layout/IconLeafLabelList"/>
    <dgm:cxn modelId="{90B54448-1BD8-43F5-B797-FE5131CB93FD}" srcId="{5ED991FF-0D46-42A4-B1F2-8153B0327798}" destId="{CEA13771-0B39-4E3E-9C06-3E27676582B0}" srcOrd="0" destOrd="0" parTransId="{9728F9FE-625B-404C-A426-9FA5EE110F23}" sibTransId="{0A68AAAB-41FF-4257-BC90-B0F6CCD7CEC6}"/>
    <dgm:cxn modelId="{7F5F4E75-6C49-436E-9924-F35C887C5D39}" srcId="{5ED991FF-0D46-42A4-B1F2-8153B0327798}" destId="{98675248-573A-4ABE-949B-B533D32D2F28}" srcOrd="1" destOrd="0" parTransId="{0F6FEBB7-E569-4CB8-9A21-50349A072AA2}" sibTransId="{58D8EB7B-8E04-46F4-A3B7-E11CA00F183B}"/>
    <dgm:cxn modelId="{B9EF7F8E-C0B8-4395-AABB-EB7A095A47E9}" type="presOf" srcId="{237FDFCB-0787-43AD-9F42-5E8F4A785074}" destId="{1A4AC385-3DFF-4D57-8AE6-A1A80BCC8B80}" srcOrd="0" destOrd="0" presId="urn:microsoft.com/office/officeart/2018/5/layout/IconLeafLabelList"/>
    <dgm:cxn modelId="{DB8EC4BE-75CF-4112-A3B6-BD009CF099AC}" srcId="{5ED991FF-0D46-42A4-B1F2-8153B0327798}" destId="{237FDFCB-0787-43AD-9F42-5E8F4A785074}" srcOrd="2" destOrd="0" parTransId="{D8348042-AB39-4DB2-9B03-CDE082602D11}" sibTransId="{15C1756F-9611-472E-8DA5-5EDF1DD0757D}"/>
    <dgm:cxn modelId="{C45934DF-9179-492A-B18B-5EFBC936E8E1}" type="presOf" srcId="{5ED991FF-0D46-42A4-B1F2-8153B0327798}" destId="{A0475E31-B8EF-4B2D-BB87-6E764AC1DED2}" srcOrd="0" destOrd="0" presId="urn:microsoft.com/office/officeart/2018/5/layout/IconLeafLabelList"/>
    <dgm:cxn modelId="{D954B9E5-3560-4CDD-814B-6971142710A7}" type="presParOf" srcId="{A0475E31-B8EF-4B2D-BB87-6E764AC1DED2}" destId="{FA6EAD54-F255-45B7-A84D-946D0C2DD2B4}" srcOrd="0" destOrd="0" presId="urn:microsoft.com/office/officeart/2018/5/layout/IconLeafLabelList"/>
    <dgm:cxn modelId="{B1A7E410-1F73-47C6-BAC5-FE8C8DFC27F0}" type="presParOf" srcId="{FA6EAD54-F255-45B7-A84D-946D0C2DD2B4}" destId="{A56B232A-0467-4A31-B4B1-DCDCF1081B11}" srcOrd="0" destOrd="0" presId="urn:microsoft.com/office/officeart/2018/5/layout/IconLeafLabelList"/>
    <dgm:cxn modelId="{43621581-FBC6-41B9-9273-5AE47E3200DE}" type="presParOf" srcId="{FA6EAD54-F255-45B7-A84D-946D0C2DD2B4}" destId="{4A7FB871-1033-48DC-9D4E-78369F21CE1B}" srcOrd="1" destOrd="0" presId="urn:microsoft.com/office/officeart/2018/5/layout/IconLeafLabelList"/>
    <dgm:cxn modelId="{57C664BA-2F6D-41F4-BE21-B92AD59823F6}" type="presParOf" srcId="{FA6EAD54-F255-45B7-A84D-946D0C2DD2B4}" destId="{20BD60EE-A55D-4A17-A2E9-CF54C5CB59F4}" srcOrd="2" destOrd="0" presId="urn:microsoft.com/office/officeart/2018/5/layout/IconLeafLabelList"/>
    <dgm:cxn modelId="{0DE55327-1E9D-4801-A062-A350AACA1B02}" type="presParOf" srcId="{FA6EAD54-F255-45B7-A84D-946D0C2DD2B4}" destId="{F915EA8A-2BEA-4BD8-9517-E7AD01D7E071}" srcOrd="3" destOrd="0" presId="urn:microsoft.com/office/officeart/2018/5/layout/IconLeafLabelList"/>
    <dgm:cxn modelId="{16E793EF-8387-47B5-A12C-C50EC553F9F9}" type="presParOf" srcId="{A0475E31-B8EF-4B2D-BB87-6E764AC1DED2}" destId="{773E78DE-2CD0-4B19-8180-B37C49F462CE}" srcOrd="1" destOrd="0" presId="urn:microsoft.com/office/officeart/2018/5/layout/IconLeafLabelList"/>
    <dgm:cxn modelId="{0CBA5AAA-F2A9-4850-98BD-4F858722B73A}" type="presParOf" srcId="{A0475E31-B8EF-4B2D-BB87-6E764AC1DED2}" destId="{35AC4B27-A4A5-413F-9A84-A8292ABA3976}" srcOrd="2" destOrd="0" presId="urn:microsoft.com/office/officeart/2018/5/layout/IconLeafLabelList"/>
    <dgm:cxn modelId="{6D023A33-5A8C-434A-B43E-6E301E834147}" type="presParOf" srcId="{35AC4B27-A4A5-413F-9A84-A8292ABA3976}" destId="{4A024C59-B866-4C21-BD33-57133E844F46}" srcOrd="0" destOrd="0" presId="urn:microsoft.com/office/officeart/2018/5/layout/IconLeafLabelList"/>
    <dgm:cxn modelId="{DF78CEDB-7E50-46AC-A545-F0E32DB3A20C}" type="presParOf" srcId="{35AC4B27-A4A5-413F-9A84-A8292ABA3976}" destId="{C4903646-7721-4C75-AD6E-D7D1998956BA}" srcOrd="1" destOrd="0" presId="urn:microsoft.com/office/officeart/2018/5/layout/IconLeafLabelList"/>
    <dgm:cxn modelId="{443ECCB4-73FC-4782-B678-314E32CE2A02}" type="presParOf" srcId="{35AC4B27-A4A5-413F-9A84-A8292ABA3976}" destId="{D677E38F-894F-46AF-9196-8BBA3C197053}" srcOrd="2" destOrd="0" presId="urn:microsoft.com/office/officeart/2018/5/layout/IconLeafLabelList"/>
    <dgm:cxn modelId="{BDA74FEA-22BC-45E3-86A5-202479BE5F55}" type="presParOf" srcId="{35AC4B27-A4A5-413F-9A84-A8292ABA3976}" destId="{A994E274-3CA1-4A94-A41E-31566E8BDF00}" srcOrd="3" destOrd="0" presId="urn:microsoft.com/office/officeart/2018/5/layout/IconLeafLabelList"/>
    <dgm:cxn modelId="{8144052B-8918-4D31-A5E7-558A270D523F}" type="presParOf" srcId="{A0475E31-B8EF-4B2D-BB87-6E764AC1DED2}" destId="{7918F2A5-9008-49D3-A9EA-2F14C9D24875}" srcOrd="3" destOrd="0" presId="urn:microsoft.com/office/officeart/2018/5/layout/IconLeafLabelList"/>
    <dgm:cxn modelId="{03B4366F-B564-4086-8B49-1443711587FA}" type="presParOf" srcId="{A0475E31-B8EF-4B2D-BB87-6E764AC1DED2}" destId="{723C5EFB-7540-447A-8C3F-C1E452FCCE59}" srcOrd="4" destOrd="0" presId="urn:microsoft.com/office/officeart/2018/5/layout/IconLeafLabelList"/>
    <dgm:cxn modelId="{16831B24-1B2F-490B-855E-13A7C811789C}" type="presParOf" srcId="{723C5EFB-7540-447A-8C3F-C1E452FCCE59}" destId="{929E6540-D0CC-4096-A80F-BE42EA03DF88}" srcOrd="0" destOrd="0" presId="urn:microsoft.com/office/officeart/2018/5/layout/IconLeafLabelList"/>
    <dgm:cxn modelId="{F5CB4629-D7EB-4880-8881-592390C0280E}" type="presParOf" srcId="{723C5EFB-7540-447A-8C3F-C1E452FCCE59}" destId="{9882E0DA-56E8-43CB-A843-ABD097FEE8DE}" srcOrd="1" destOrd="0" presId="urn:microsoft.com/office/officeart/2018/5/layout/IconLeafLabelList"/>
    <dgm:cxn modelId="{499ABD0C-A85D-455F-A454-1BB48371C145}" type="presParOf" srcId="{723C5EFB-7540-447A-8C3F-C1E452FCCE59}" destId="{C6081BBA-E996-4D8E-B2FB-752C6F18207C}" srcOrd="2" destOrd="0" presId="urn:microsoft.com/office/officeart/2018/5/layout/IconLeafLabelList"/>
    <dgm:cxn modelId="{2ABB6EF1-87DD-4EBE-99D5-CC67253DB953}" type="presParOf" srcId="{723C5EFB-7540-447A-8C3F-C1E452FCCE59}" destId="{1A4AC385-3DFF-4D57-8AE6-A1A80BCC8B8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232A-0467-4A31-B4B1-DCDCF1081B11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FB871-1033-48DC-9D4E-78369F21CE1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5EA8A-2BEA-4BD8-9517-E7AD01D7E07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Documentatie in format electronic (.pdf) + un exemplar listat.</a:t>
          </a:r>
        </a:p>
      </dsp:txBody>
      <dsp:txXfrm>
        <a:off x="75768" y="3053169"/>
        <a:ext cx="3093750" cy="720000"/>
      </dsp:txXfrm>
    </dsp:sp>
    <dsp:sp modelId="{4A024C59-B866-4C21-BD33-57133E844F46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03646-7721-4C75-AD6E-D7D1998956B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4E274-3CA1-4A94-A41E-31566E8BDF0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Anexa (codul sursa).</a:t>
          </a:r>
        </a:p>
      </dsp:txBody>
      <dsp:txXfrm>
        <a:off x="3710925" y="3053169"/>
        <a:ext cx="3093750" cy="720000"/>
      </dsp:txXfrm>
    </dsp:sp>
    <dsp:sp modelId="{929E6540-D0CC-4096-A80F-BE42EA03DF88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2E0DA-56E8-43CB-A843-ABD097FEE8DE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C385-3DFF-4D57-8AE6-A1A80BCC8B8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prezentare power point + prezentarea practica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93C3-6372-4C37-A99D-3DA0BF744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6F4AF-A5D1-43E1-BD72-AE842F60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E3CA-E414-4009-80C6-0F582821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0DE2-CEA2-4669-A7F7-F2C09AD2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67AD-193B-47FD-9638-D82CF18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A3B3-6209-460F-A330-CE0A3A88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FA1DA-0433-4990-85C5-BDC2BAA8C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C184-6ED5-4240-BCAA-CE0D1F31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3A45-D9D9-443C-9EB3-3CDA83C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9B57-5BC6-49C7-94CC-A27DE82C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212E1-5CC8-4B8A-A75E-1CFC18725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6093-7FE5-4B84-9392-B7A218A9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E376-8292-4EF2-AB30-32C4440D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2E5F-D5E9-415D-8975-306939A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FEAE-D01C-4793-B439-8A198D8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D50B-86F8-4F38-8230-7001E2A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6FEC-AEEE-49FE-A6F7-FCD8805D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2A98-D42B-4E6A-AA34-D87129A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46C0-0A96-4D85-9F52-6E34B32B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DF82-C735-44EF-97F2-FBA5ED43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E8BE-0D2D-4A8B-86D7-590EC445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BAACD-27F8-4666-A8E7-F4770E54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9312-3441-4B33-9807-C92E68D5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DBE3-9D85-477F-A5A4-EAF984D6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E3C3-8786-4F24-9A70-8C37BA9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66D-EF14-4C63-B277-5EFF4DB8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574-B91E-4D59-924C-14ED294C8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FFFDE-A4BD-437A-8E93-92D22B19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012C-33CD-49FA-8AC3-3794CBF1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CB52D-FD84-4F44-8FB4-00BEC13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5590-5EBA-426D-B707-DB3A3D7A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9DA-A84F-47C6-B827-2D63CD1F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BA8B4-0CCE-40DC-9771-4CBB3DD5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583E6-DD6F-4E91-9192-0EB69B66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A2868-BB4C-473F-9863-D923892C4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8D70-B06B-474F-B29E-5886E4DF4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53EEE-21E2-491C-BE4E-9C385D4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3D267-C532-4730-A6A3-69F229D1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8A80F-C3BD-43A7-830E-70975F24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648F-3F1D-42D5-995D-D0ECE237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95C6-3193-4F50-BB5C-43ED7494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168D-CC4B-4B47-813B-41FF735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8A05D-4062-4FE7-B19A-6931A84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7E7BA-B3D4-445E-BD97-EB58266A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7C6CC-484A-4AF0-8E96-B300134B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523EF-3F87-4F41-9681-76F3E0F5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49EE-5089-4C35-B4FA-F6E96134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D666-79A3-4F3D-B7BD-0CBA02FC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B4B4-8EE4-4704-A536-7814AE14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2023-9763-4CB7-A2E1-237A9FD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3908C-9482-4603-ADFE-4D25B5EA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05CA-579E-4BF2-9992-E3E4969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5CF-EE5E-4F13-B85E-CCAE5E1A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DD58C-E238-498E-A913-E4AA2268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6BEFC-A2BF-4D5D-8840-786A29E6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C380A-0097-4D21-BE68-EE73B35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9BB12-4DDC-4076-8299-02C8B70A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424A-3C0D-4384-B542-FBEE9F44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E5D2B-1907-4CE3-AA40-8544FEF4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1918-EB53-400D-9AD0-59C82392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2DE5-4D35-41C5-8E83-223CFC78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D6E6-866E-4481-A4A8-4DCEB4A6BA0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048B-5331-4E77-A783-E4496781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F6E0-695B-48A6-9FE8-F740ECA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88BF-FFAA-4332-BC0D-14642654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l-bid.github.io/Developers-Guide-for-Creating-Digital-Tool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9761-56AC-4A41-AF94-AF9B9B3E3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development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4999-17CC-4571-82A2-1957F112A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https://el-bid.github.io/Developers-Guide-for-Creating-Digital-Tools/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5D2396-01C1-4257-B7C2-C170F25778A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97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763AD-F14E-484A-BA42-C14BD127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2" b="107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5EEBF3E-9E7E-44BD-9409-586B8E38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60" y="643466"/>
            <a:ext cx="91704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3EA903-1554-49C1-B3B1-3C15C4AEE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21" y="0"/>
            <a:ext cx="7641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7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976D0-30B2-48C8-B83F-A0CD980C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r>
              <a:rPr lang="en-US" sz="2800" b="1" dirty="0" err="1"/>
              <a:t>Predarea</a:t>
            </a:r>
            <a:r>
              <a:rPr lang="en-US" sz="2400" b="1" dirty="0"/>
              <a:t> </a:t>
            </a:r>
            <a:r>
              <a:rPr lang="en-US" sz="2400" b="1" dirty="0" err="1"/>
              <a:t>proiectului</a:t>
            </a:r>
            <a:r>
              <a:rPr lang="en-US" sz="2400" b="1" dirty="0"/>
              <a:t>: </a:t>
            </a:r>
            <a:r>
              <a:rPr lang="en-US" sz="2400" b="1" i="1" dirty="0"/>
              <a:t>20% din nota </a:t>
            </a:r>
            <a:r>
              <a:rPr lang="en-US" sz="2400" b="1" i="1" dirty="0" err="1"/>
              <a:t>finala</a:t>
            </a:r>
            <a:r>
              <a:rPr lang="en-US" sz="2400" b="1" i="1" dirty="0"/>
              <a:t> la </a:t>
            </a:r>
            <a:r>
              <a:rPr lang="en-US" sz="2400" b="1" i="1" dirty="0" err="1"/>
              <a:t>disciplina</a:t>
            </a:r>
            <a:br>
              <a:rPr lang="en-US" sz="1400" b="1" dirty="0"/>
            </a:br>
            <a:br>
              <a:rPr lang="en-US" sz="1400" dirty="0"/>
            </a:br>
            <a:endParaRPr lang="en-US" sz="1400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A48625F-478E-45BF-98EB-987302C8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5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3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A1A23-E5E1-4235-BBC8-6745E8D1FB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3" y="643467"/>
            <a:ext cx="69638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1D31-D3BF-47F1-8D28-ADFE9E39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D013-F229-4874-AABB-D160FDE9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Chose a project – SM will facilitate this step</a:t>
            </a:r>
          </a:p>
          <a:p>
            <a:pPr marL="0" indent="0">
              <a:buNone/>
            </a:pPr>
            <a:r>
              <a:rPr lang="en-US" dirty="0"/>
              <a:t>from: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https://www.kaggle.com/competitions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Bring your own idea for a debate </a:t>
            </a:r>
          </a:p>
          <a:p>
            <a:pPr marL="0" indent="0">
              <a:buNone/>
            </a:pPr>
            <a:r>
              <a:rPr lang="en-US" b="1" dirty="0"/>
              <a:t>Next meeting:</a:t>
            </a:r>
          </a:p>
          <a:p>
            <a:r>
              <a:rPr lang="en-US" dirty="0"/>
              <a:t>PO&amp;BA – present the project vision &amp; functional reequipments – </a:t>
            </a:r>
            <a:r>
              <a:rPr lang="en-US" b="1" dirty="0"/>
              <a:t>20 min</a:t>
            </a:r>
          </a:p>
          <a:p>
            <a:r>
              <a:rPr lang="en-US" dirty="0"/>
              <a:t>SM – present the WoW – </a:t>
            </a:r>
            <a:r>
              <a:rPr lang="en-US" b="1" dirty="0"/>
              <a:t>20 min</a:t>
            </a:r>
          </a:p>
          <a:p>
            <a:r>
              <a:rPr lang="en-US" dirty="0"/>
              <a:t>Architect – present the initial set-up of the project and the development tools – </a:t>
            </a:r>
            <a:r>
              <a:rPr lang="en-US" b="1" dirty="0"/>
              <a:t>20 min</a:t>
            </a:r>
          </a:p>
          <a:p>
            <a:r>
              <a:rPr lang="en-US" dirty="0"/>
              <a:t>QA – present the testing plan – </a:t>
            </a:r>
            <a:r>
              <a:rPr lang="en-US" b="1" dirty="0"/>
              <a:t>20 min</a:t>
            </a:r>
          </a:p>
          <a:p>
            <a:r>
              <a:rPr lang="en-US" b="1" dirty="0"/>
              <a:t>Q&amp;A – 10 min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4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development guide</vt:lpstr>
      <vt:lpstr>PowerPoint Presentation</vt:lpstr>
      <vt:lpstr>PowerPoint Presentation</vt:lpstr>
      <vt:lpstr>PowerPoint Presentation</vt:lpstr>
      <vt:lpstr>PowerPoint Presentation</vt:lpstr>
      <vt:lpstr> Predarea proiectului: 20% din nota finala la disciplina  </vt:lpstr>
      <vt:lpstr>PowerPoint Presentation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development guide</dc:title>
  <dc:creator>Adina Morariu</dc:creator>
  <cp:lastModifiedBy>Adina Morariu</cp:lastModifiedBy>
  <cp:revision>15</cp:revision>
  <dcterms:created xsi:type="dcterms:W3CDTF">2020-02-13T13:20:19Z</dcterms:created>
  <dcterms:modified xsi:type="dcterms:W3CDTF">2020-02-25T06:10:27Z</dcterms:modified>
</cp:coreProperties>
</file>