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>
        <p:scale>
          <a:sx n="125" d="100"/>
          <a:sy n="125" d="100"/>
        </p:scale>
        <p:origin x="72" y="-17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2ABE7-3762-4289-B536-8EDA0E73E1E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FF8AEF-DF55-479D-95D7-196F1D1AAB80}">
      <dgm:prSet phldrT="[Text]"/>
      <dgm:spPr/>
      <dgm:t>
        <a:bodyPr/>
        <a:lstStyle/>
        <a:p>
          <a:r>
            <a:rPr lang="en-US" dirty="0" smtClean="0"/>
            <a:t>MAIN.C</a:t>
          </a:r>
          <a:endParaRPr lang="en-US" dirty="0"/>
        </a:p>
      </dgm:t>
    </dgm:pt>
    <dgm:pt modelId="{AFD90991-9AF6-4106-9B88-803EFD48A8B8}" type="parTrans" cxnId="{842B7A68-BE09-47CA-8358-CECD355F9AE3}">
      <dgm:prSet/>
      <dgm:spPr/>
      <dgm:t>
        <a:bodyPr/>
        <a:lstStyle/>
        <a:p>
          <a:endParaRPr lang="en-US"/>
        </a:p>
      </dgm:t>
    </dgm:pt>
    <dgm:pt modelId="{521039D4-F1F1-4098-B027-DC037D9BF109}" type="sibTrans" cxnId="{842B7A68-BE09-47CA-8358-CECD355F9AE3}">
      <dgm:prSet/>
      <dgm:spPr/>
      <dgm:t>
        <a:bodyPr/>
        <a:lstStyle/>
        <a:p>
          <a:endParaRPr lang="en-US"/>
        </a:p>
      </dgm:t>
    </dgm:pt>
    <dgm:pt modelId="{3EA5695C-74E9-44F5-BAB5-BE541DCBEEC0}">
      <dgm:prSet phldrT="[Text]"/>
      <dgm:spPr/>
      <dgm:t>
        <a:bodyPr/>
        <a:lstStyle/>
        <a:p>
          <a:r>
            <a:rPr lang="en-US" dirty="0" smtClean="0"/>
            <a:t>RESERVATION.H</a:t>
          </a:r>
          <a:endParaRPr lang="en-US" dirty="0"/>
        </a:p>
      </dgm:t>
    </dgm:pt>
    <dgm:pt modelId="{C322CC0A-9D62-4583-B534-46A28D6FF0B9}" type="parTrans" cxnId="{5B0031C1-BE84-4677-83FF-A7899E75C75C}">
      <dgm:prSet/>
      <dgm:spPr/>
      <dgm:t>
        <a:bodyPr/>
        <a:lstStyle/>
        <a:p>
          <a:endParaRPr lang="en-US"/>
        </a:p>
      </dgm:t>
    </dgm:pt>
    <dgm:pt modelId="{01BE8DDD-0138-40B5-906A-71579F7586BC}" type="sibTrans" cxnId="{5B0031C1-BE84-4677-83FF-A7899E75C75C}">
      <dgm:prSet/>
      <dgm:spPr/>
      <dgm:t>
        <a:bodyPr/>
        <a:lstStyle/>
        <a:p>
          <a:endParaRPr lang="en-US"/>
        </a:p>
      </dgm:t>
    </dgm:pt>
    <dgm:pt modelId="{B9F06FDA-5BE1-42C8-814A-5391D5727FD0}">
      <dgm:prSet phldrT="[Text]"/>
      <dgm:spPr/>
      <dgm:t>
        <a:bodyPr/>
        <a:lstStyle/>
        <a:p>
          <a:r>
            <a:rPr lang="en-US" dirty="0" smtClean="0"/>
            <a:t>RESERVATION.C</a:t>
          </a:r>
          <a:endParaRPr lang="en-US" dirty="0"/>
        </a:p>
      </dgm:t>
    </dgm:pt>
    <dgm:pt modelId="{BD1D1EE5-B2CE-4118-ABB8-78975878C2B4}" type="parTrans" cxnId="{47D29CEC-EA29-4916-9D00-838C9B88627D}">
      <dgm:prSet/>
      <dgm:spPr/>
      <dgm:t>
        <a:bodyPr/>
        <a:lstStyle/>
        <a:p>
          <a:endParaRPr lang="en-US"/>
        </a:p>
      </dgm:t>
    </dgm:pt>
    <dgm:pt modelId="{7747E83F-E322-44D9-AECD-65C38B25DCD7}" type="sibTrans" cxnId="{47D29CEC-EA29-4916-9D00-838C9B88627D}">
      <dgm:prSet/>
      <dgm:spPr/>
      <dgm:t>
        <a:bodyPr/>
        <a:lstStyle/>
        <a:p>
          <a:endParaRPr lang="en-US"/>
        </a:p>
      </dgm:t>
    </dgm:pt>
    <dgm:pt modelId="{03CB42DC-08D4-4EBF-BB15-47804126B3CF}">
      <dgm:prSet phldrT="[Text]"/>
      <dgm:spPr/>
      <dgm:t>
        <a:bodyPr/>
        <a:lstStyle/>
        <a:p>
          <a:r>
            <a:rPr lang="en-US" dirty="0" smtClean="0"/>
            <a:t>ROOM _DETAILS.H</a:t>
          </a:r>
          <a:endParaRPr lang="en-US" dirty="0"/>
        </a:p>
      </dgm:t>
    </dgm:pt>
    <dgm:pt modelId="{D74885B8-12CD-4350-992A-B8594EE31250}" type="parTrans" cxnId="{24089AC5-B69A-4277-8191-B8B486870DDC}">
      <dgm:prSet/>
      <dgm:spPr/>
      <dgm:t>
        <a:bodyPr/>
        <a:lstStyle/>
        <a:p>
          <a:endParaRPr lang="en-US"/>
        </a:p>
      </dgm:t>
    </dgm:pt>
    <dgm:pt modelId="{9A1E5886-B303-4D49-B916-914C17F42397}" type="sibTrans" cxnId="{24089AC5-B69A-4277-8191-B8B486870DDC}">
      <dgm:prSet/>
      <dgm:spPr/>
      <dgm:t>
        <a:bodyPr/>
        <a:lstStyle/>
        <a:p>
          <a:endParaRPr lang="en-US"/>
        </a:p>
      </dgm:t>
    </dgm:pt>
    <dgm:pt modelId="{95B6186C-2E47-4B07-A9AC-8107E902AF05}">
      <dgm:prSet phldrT="[Text]"/>
      <dgm:spPr/>
      <dgm:t>
        <a:bodyPr/>
        <a:lstStyle/>
        <a:p>
          <a:r>
            <a:rPr lang="en-US" dirty="0" smtClean="0"/>
            <a:t>ORDER.H</a:t>
          </a:r>
          <a:endParaRPr lang="en-US" dirty="0"/>
        </a:p>
      </dgm:t>
    </dgm:pt>
    <dgm:pt modelId="{2BD2C763-16A3-4DF9-A1F3-D0F3AEBE488B}" type="parTrans" cxnId="{596D05BC-AE1D-48A3-BC31-F71177575C9D}">
      <dgm:prSet/>
      <dgm:spPr/>
      <dgm:t>
        <a:bodyPr/>
        <a:lstStyle/>
        <a:p>
          <a:endParaRPr lang="en-US"/>
        </a:p>
      </dgm:t>
    </dgm:pt>
    <dgm:pt modelId="{01C585F3-8134-4D1D-A594-2EFB26480370}" type="sibTrans" cxnId="{596D05BC-AE1D-48A3-BC31-F71177575C9D}">
      <dgm:prSet/>
      <dgm:spPr/>
      <dgm:t>
        <a:bodyPr/>
        <a:lstStyle/>
        <a:p>
          <a:endParaRPr lang="en-US"/>
        </a:p>
      </dgm:t>
    </dgm:pt>
    <dgm:pt modelId="{AE34F258-8BD3-43B8-BB41-A011E5B70D68}">
      <dgm:prSet phldrT="[Text]"/>
      <dgm:spPr/>
      <dgm:t>
        <a:bodyPr/>
        <a:lstStyle/>
        <a:p>
          <a:r>
            <a:rPr lang="en-US" dirty="0" smtClean="0"/>
            <a:t>ROOM_DETAILS.C</a:t>
          </a:r>
          <a:endParaRPr lang="en-US" dirty="0"/>
        </a:p>
      </dgm:t>
    </dgm:pt>
    <dgm:pt modelId="{68547F8C-2654-4D79-B872-AFFBEF4342E0}" type="parTrans" cxnId="{C277F7F3-8391-4F0D-8FF0-6C5FAEA828F1}">
      <dgm:prSet/>
      <dgm:spPr/>
      <dgm:t>
        <a:bodyPr/>
        <a:lstStyle/>
        <a:p>
          <a:endParaRPr lang="en-US"/>
        </a:p>
      </dgm:t>
    </dgm:pt>
    <dgm:pt modelId="{ABE883FC-DF2D-44DA-A769-3D727C3F2888}" type="sibTrans" cxnId="{C277F7F3-8391-4F0D-8FF0-6C5FAEA828F1}">
      <dgm:prSet/>
      <dgm:spPr/>
      <dgm:t>
        <a:bodyPr/>
        <a:lstStyle/>
        <a:p>
          <a:endParaRPr lang="en-US"/>
        </a:p>
      </dgm:t>
    </dgm:pt>
    <dgm:pt modelId="{7A557C74-B235-4DA5-A03A-497649878948}">
      <dgm:prSet phldrT="[Text]"/>
      <dgm:spPr/>
      <dgm:t>
        <a:bodyPr/>
        <a:lstStyle/>
        <a:p>
          <a:r>
            <a:rPr lang="en-US" dirty="0" smtClean="0"/>
            <a:t>ORDER.C</a:t>
          </a:r>
          <a:endParaRPr lang="en-US" dirty="0"/>
        </a:p>
      </dgm:t>
    </dgm:pt>
    <dgm:pt modelId="{11DB43B5-8B50-4BAC-B0B2-2A592EC355B9}" type="parTrans" cxnId="{77AF5807-FBE2-4AF1-B772-54F1BCBDB5FA}">
      <dgm:prSet/>
      <dgm:spPr/>
      <dgm:t>
        <a:bodyPr/>
        <a:lstStyle/>
        <a:p>
          <a:endParaRPr lang="en-US"/>
        </a:p>
      </dgm:t>
    </dgm:pt>
    <dgm:pt modelId="{3E124283-74EA-4AE3-A54D-FFCD705884A1}" type="sibTrans" cxnId="{77AF5807-FBE2-4AF1-B772-54F1BCBDB5FA}">
      <dgm:prSet/>
      <dgm:spPr/>
      <dgm:t>
        <a:bodyPr/>
        <a:lstStyle/>
        <a:p>
          <a:endParaRPr lang="en-US"/>
        </a:p>
      </dgm:t>
    </dgm:pt>
    <dgm:pt modelId="{72FF5581-69A6-4A2A-BC57-ACE5896A2183}">
      <dgm:prSet phldrT="[Text]"/>
      <dgm:spPr/>
      <dgm:t>
        <a:bodyPr/>
        <a:lstStyle/>
        <a:p>
          <a:r>
            <a:rPr lang="en-US" dirty="0" smtClean="0"/>
            <a:t>MISCELLANEOUS.C</a:t>
          </a:r>
          <a:endParaRPr lang="en-US" dirty="0"/>
        </a:p>
      </dgm:t>
    </dgm:pt>
    <dgm:pt modelId="{29EA94EE-F9DF-41F4-8B19-9A7105BE82F0}" type="parTrans" cxnId="{3A59BEDC-C0EF-4B65-811C-E90BACAF4CFE}">
      <dgm:prSet/>
      <dgm:spPr/>
      <dgm:t>
        <a:bodyPr/>
        <a:lstStyle/>
        <a:p>
          <a:endParaRPr lang="en-US"/>
        </a:p>
      </dgm:t>
    </dgm:pt>
    <dgm:pt modelId="{72553DEC-8F4A-4A8B-9B78-618886922FDB}" type="sibTrans" cxnId="{3A59BEDC-C0EF-4B65-811C-E90BACAF4CFE}">
      <dgm:prSet/>
      <dgm:spPr/>
      <dgm:t>
        <a:bodyPr/>
        <a:lstStyle/>
        <a:p>
          <a:endParaRPr lang="en-US"/>
        </a:p>
      </dgm:t>
    </dgm:pt>
    <dgm:pt modelId="{966B11BB-8217-4AB4-A301-0E2EA889CF90}">
      <dgm:prSet phldrT="[Text]"/>
      <dgm:spPr/>
      <dgm:t>
        <a:bodyPr/>
        <a:lstStyle/>
        <a:p>
          <a:r>
            <a:rPr lang="en-US" dirty="0" smtClean="0"/>
            <a:t>MISCELLANEOUS.H</a:t>
          </a:r>
          <a:endParaRPr lang="en-US" dirty="0"/>
        </a:p>
      </dgm:t>
    </dgm:pt>
    <dgm:pt modelId="{5AAB2492-C641-4E90-A3DA-269A7E04CE73}" type="parTrans" cxnId="{CE2AF123-00CC-4CCD-B884-F7D4E7E6BB95}">
      <dgm:prSet/>
      <dgm:spPr/>
      <dgm:t>
        <a:bodyPr/>
        <a:lstStyle/>
        <a:p>
          <a:endParaRPr lang="en-US"/>
        </a:p>
      </dgm:t>
    </dgm:pt>
    <dgm:pt modelId="{67EBF870-D99D-432E-AEB8-B531780E2212}" type="sibTrans" cxnId="{CE2AF123-00CC-4CCD-B884-F7D4E7E6BB95}">
      <dgm:prSet/>
      <dgm:spPr/>
      <dgm:t>
        <a:bodyPr/>
        <a:lstStyle/>
        <a:p>
          <a:endParaRPr lang="en-US"/>
        </a:p>
      </dgm:t>
    </dgm:pt>
    <dgm:pt modelId="{EA1FAA42-A6F5-4C22-81A7-1BD5028C8E90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45C61EDC-66C6-4CB0-9B17-279C35F07D71}" type="parTrans" cxnId="{049367BE-CC5D-4F8E-BA06-15AC9D4182B5}">
      <dgm:prSet/>
      <dgm:spPr/>
      <dgm:t>
        <a:bodyPr/>
        <a:lstStyle/>
        <a:p>
          <a:endParaRPr lang="en-US"/>
        </a:p>
      </dgm:t>
    </dgm:pt>
    <dgm:pt modelId="{CA4A756E-5CEC-4935-AA99-689084FC6B4B}" type="sibTrans" cxnId="{049367BE-CC5D-4F8E-BA06-15AC9D4182B5}">
      <dgm:prSet/>
      <dgm:spPr/>
      <dgm:t>
        <a:bodyPr/>
        <a:lstStyle/>
        <a:p>
          <a:endParaRPr lang="en-US"/>
        </a:p>
      </dgm:t>
    </dgm:pt>
    <dgm:pt modelId="{FF376432-8638-4EE8-989C-1395DAE082E3}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D6522FD6-DEF4-4AAA-B6DA-DCFB4C212C0E}" type="parTrans" cxnId="{3AC9A30F-A85B-4D59-A421-59435F12FC01}">
      <dgm:prSet/>
      <dgm:spPr/>
      <dgm:t>
        <a:bodyPr/>
        <a:lstStyle/>
        <a:p>
          <a:endParaRPr lang="en-US"/>
        </a:p>
      </dgm:t>
    </dgm:pt>
    <dgm:pt modelId="{76CECEC4-61A8-49AC-A955-B63401FDF55D}" type="sibTrans" cxnId="{3AC9A30F-A85B-4D59-A421-59435F12FC01}">
      <dgm:prSet/>
      <dgm:spPr/>
      <dgm:t>
        <a:bodyPr/>
        <a:lstStyle/>
        <a:p>
          <a:endParaRPr lang="en-US"/>
        </a:p>
      </dgm:t>
    </dgm:pt>
    <dgm:pt modelId="{AD38EDC8-0226-4EB9-B4BA-BA431F333CC0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A519C330-7BE7-4CCE-808E-09BD98227BBC}" type="parTrans" cxnId="{C01F5510-9B8C-4FFA-882B-F2ED1501E6BD}">
      <dgm:prSet/>
      <dgm:spPr/>
      <dgm:t>
        <a:bodyPr/>
        <a:lstStyle/>
        <a:p>
          <a:endParaRPr lang="en-US"/>
        </a:p>
      </dgm:t>
    </dgm:pt>
    <dgm:pt modelId="{D4D0EA0F-603C-4EF0-9585-8C6BACBA34C2}" type="sibTrans" cxnId="{C01F5510-9B8C-4FFA-882B-F2ED1501E6BD}">
      <dgm:prSet/>
      <dgm:spPr/>
      <dgm:t>
        <a:bodyPr/>
        <a:lstStyle/>
        <a:p>
          <a:endParaRPr lang="en-US"/>
        </a:p>
      </dgm:t>
    </dgm:pt>
    <dgm:pt modelId="{456B49DD-C49F-4EF3-9D63-12BF3B2429E7}" type="pres">
      <dgm:prSet presAssocID="{6612ABE7-3762-4289-B536-8EDA0E73E1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CCC4A-3FC2-41DC-A95A-B21BB535BCA0}" type="pres">
      <dgm:prSet presAssocID="{6612ABE7-3762-4289-B536-8EDA0E73E1EE}" presName="hierFlow" presStyleCnt="0"/>
      <dgm:spPr/>
    </dgm:pt>
    <dgm:pt modelId="{86F251A5-A87E-4F3D-A329-701E3FCA8564}" type="pres">
      <dgm:prSet presAssocID="{6612ABE7-3762-4289-B536-8EDA0E73E1EE}" presName="firstBuf" presStyleCnt="0"/>
      <dgm:spPr/>
    </dgm:pt>
    <dgm:pt modelId="{3A420DEA-AF2F-495F-9F60-2646A60A5B46}" type="pres">
      <dgm:prSet presAssocID="{6612ABE7-3762-4289-B536-8EDA0E73E1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93690E-2817-4D86-80C0-921515781DE1}" type="pres">
      <dgm:prSet presAssocID="{62FF8AEF-DF55-479D-95D7-196F1D1AAB80}" presName="Name17" presStyleCnt="0"/>
      <dgm:spPr/>
    </dgm:pt>
    <dgm:pt modelId="{D2F9B5A0-E520-466D-A04E-BCD6748F5118}" type="pres">
      <dgm:prSet presAssocID="{62FF8AEF-DF55-479D-95D7-196F1D1AAB80}" presName="level1Shape" presStyleLbl="node0" presStyleIdx="0" presStyleCnt="1" custLinFactNeighborX="-66172" custLinFactNeighborY="-377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51B9A1-937E-47DF-8517-B103EB8B8E4C}" type="pres">
      <dgm:prSet presAssocID="{62FF8AEF-DF55-479D-95D7-196F1D1AAB80}" presName="hierChild2" presStyleCnt="0"/>
      <dgm:spPr/>
    </dgm:pt>
    <dgm:pt modelId="{B0EA172A-CE97-412B-9653-93F4E4837068}" type="pres">
      <dgm:prSet presAssocID="{C322CC0A-9D62-4583-B534-46A28D6FF0B9}" presName="Name25" presStyleLbl="parChTrans1D2" presStyleIdx="0" presStyleCnt="4"/>
      <dgm:spPr/>
      <dgm:t>
        <a:bodyPr/>
        <a:lstStyle/>
        <a:p>
          <a:endParaRPr lang="en-US"/>
        </a:p>
      </dgm:t>
    </dgm:pt>
    <dgm:pt modelId="{A05D10D5-CDB2-42ED-A946-D1DB4B7038AD}" type="pres">
      <dgm:prSet presAssocID="{C322CC0A-9D62-4583-B534-46A28D6FF0B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11B4A20-108A-4595-87B8-AC4674A2FA70}" type="pres">
      <dgm:prSet presAssocID="{3EA5695C-74E9-44F5-BAB5-BE541DCBEEC0}" presName="Name30" presStyleCnt="0"/>
      <dgm:spPr/>
    </dgm:pt>
    <dgm:pt modelId="{3E2F6C42-6E8F-4C85-9720-907C56952276}" type="pres">
      <dgm:prSet presAssocID="{3EA5695C-74E9-44F5-BAB5-BE541DCBEEC0}" presName="level2Shape" presStyleLbl="node2" presStyleIdx="0" presStyleCnt="4"/>
      <dgm:spPr/>
      <dgm:t>
        <a:bodyPr/>
        <a:lstStyle/>
        <a:p>
          <a:endParaRPr lang="en-US"/>
        </a:p>
      </dgm:t>
    </dgm:pt>
    <dgm:pt modelId="{23A386B0-F405-46C0-828A-DC394458F01B}" type="pres">
      <dgm:prSet presAssocID="{3EA5695C-74E9-44F5-BAB5-BE541DCBEEC0}" presName="hierChild3" presStyleCnt="0"/>
      <dgm:spPr/>
    </dgm:pt>
    <dgm:pt modelId="{2FD90DEF-6C6C-4AE8-B81F-0028CEA1B27F}" type="pres">
      <dgm:prSet presAssocID="{BD1D1EE5-B2CE-4118-ABB8-78975878C2B4}" presName="Name25" presStyleLbl="parChTrans1D3" presStyleIdx="0" presStyleCnt="4"/>
      <dgm:spPr/>
      <dgm:t>
        <a:bodyPr/>
        <a:lstStyle/>
        <a:p>
          <a:endParaRPr lang="en-US"/>
        </a:p>
      </dgm:t>
    </dgm:pt>
    <dgm:pt modelId="{CC030180-B6FC-4B01-A5E5-AAA2F5BEC872}" type="pres">
      <dgm:prSet presAssocID="{BD1D1EE5-B2CE-4118-ABB8-78975878C2B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7B5621E-6CDE-4783-A242-8FC89B007770}" type="pres">
      <dgm:prSet presAssocID="{B9F06FDA-5BE1-42C8-814A-5391D5727FD0}" presName="Name30" presStyleCnt="0"/>
      <dgm:spPr/>
    </dgm:pt>
    <dgm:pt modelId="{1CC81B2B-86C6-4B0B-BFAF-70F5318451A4}" type="pres">
      <dgm:prSet presAssocID="{B9F06FDA-5BE1-42C8-814A-5391D5727FD0}" presName="level2Shape" presStyleLbl="node3" presStyleIdx="0" presStyleCnt="4" custLinFactNeighborX="59954" custLinFactNeighborY="-2681"/>
      <dgm:spPr/>
      <dgm:t>
        <a:bodyPr/>
        <a:lstStyle/>
        <a:p>
          <a:endParaRPr lang="en-US"/>
        </a:p>
      </dgm:t>
    </dgm:pt>
    <dgm:pt modelId="{DC45F36E-EC5D-4CEB-A4AE-5D244CA0A334}" type="pres">
      <dgm:prSet presAssocID="{B9F06FDA-5BE1-42C8-814A-5391D5727FD0}" presName="hierChild3" presStyleCnt="0"/>
      <dgm:spPr/>
    </dgm:pt>
    <dgm:pt modelId="{8AC12615-0B7D-47C5-B015-5E50C4E80AA1}" type="pres">
      <dgm:prSet presAssocID="{D74885B8-12CD-4350-992A-B8594EE31250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744CAFE-BF15-4B7C-A1EE-E42B356C903E}" type="pres">
      <dgm:prSet presAssocID="{D74885B8-12CD-4350-992A-B8594EE31250}" presName="connTx" presStyleLbl="parChTrans1D2" presStyleIdx="1" presStyleCnt="4"/>
      <dgm:spPr/>
      <dgm:t>
        <a:bodyPr/>
        <a:lstStyle/>
        <a:p>
          <a:endParaRPr lang="en-US"/>
        </a:p>
      </dgm:t>
    </dgm:pt>
    <dgm:pt modelId="{DC62D3EC-CA84-47EA-A8DC-40873F845148}" type="pres">
      <dgm:prSet presAssocID="{03CB42DC-08D4-4EBF-BB15-47804126B3CF}" presName="Name30" presStyleCnt="0"/>
      <dgm:spPr/>
    </dgm:pt>
    <dgm:pt modelId="{DEF86B7B-584B-4266-8F4F-585BDAC8FFB6}" type="pres">
      <dgm:prSet presAssocID="{03CB42DC-08D4-4EBF-BB15-47804126B3CF}" presName="level2Shape" presStyleLbl="node2" presStyleIdx="1" presStyleCnt="4"/>
      <dgm:spPr/>
      <dgm:t>
        <a:bodyPr/>
        <a:lstStyle/>
        <a:p>
          <a:endParaRPr lang="en-US"/>
        </a:p>
      </dgm:t>
    </dgm:pt>
    <dgm:pt modelId="{6CC15839-B3E6-42CA-B3ED-FE8EA9361CFE}" type="pres">
      <dgm:prSet presAssocID="{03CB42DC-08D4-4EBF-BB15-47804126B3CF}" presName="hierChild3" presStyleCnt="0"/>
      <dgm:spPr/>
    </dgm:pt>
    <dgm:pt modelId="{0B56DE0D-FD79-464D-B74D-FF655BEBD421}" type="pres">
      <dgm:prSet presAssocID="{68547F8C-2654-4D79-B872-AFFBEF4342E0}" presName="Name25" presStyleLbl="parChTrans1D3" presStyleIdx="1" presStyleCnt="4"/>
      <dgm:spPr/>
      <dgm:t>
        <a:bodyPr/>
        <a:lstStyle/>
        <a:p>
          <a:endParaRPr lang="en-US"/>
        </a:p>
      </dgm:t>
    </dgm:pt>
    <dgm:pt modelId="{E1BF36E0-8C6A-4386-8773-EB8C03937013}" type="pres">
      <dgm:prSet presAssocID="{68547F8C-2654-4D79-B872-AFFBEF4342E0}" presName="connTx" presStyleLbl="parChTrans1D3" presStyleIdx="1" presStyleCnt="4"/>
      <dgm:spPr/>
      <dgm:t>
        <a:bodyPr/>
        <a:lstStyle/>
        <a:p>
          <a:endParaRPr lang="en-US"/>
        </a:p>
      </dgm:t>
    </dgm:pt>
    <dgm:pt modelId="{907BD229-F0B8-401D-96B4-FA2C438F2639}" type="pres">
      <dgm:prSet presAssocID="{AE34F258-8BD3-43B8-BB41-A011E5B70D68}" presName="Name30" presStyleCnt="0"/>
      <dgm:spPr/>
    </dgm:pt>
    <dgm:pt modelId="{FC4680FA-4D1C-49E1-91C9-3B7C562AF089}" type="pres">
      <dgm:prSet presAssocID="{AE34F258-8BD3-43B8-BB41-A011E5B70D68}" presName="level2Shape" presStyleLbl="node3" presStyleIdx="1" presStyleCnt="4" custLinFactNeighborX="59954" custLinFactNeighborY="7281"/>
      <dgm:spPr/>
      <dgm:t>
        <a:bodyPr/>
        <a:lstStyle/>
        <a:p>
          <a:endParaRPr lang="en-US"/>
        </a:p>
      </dgm:t>
    </dgm:pt>
    <dgm:pt modelId="{72021297-800A-44FA-9FE8-20CE81352BFD}" type="pres">
      <dgm:prSet presAssocID="{AE34F258-8BD3-43B8-BB41-A011E5B70D68}" presName="hierChild3" presStyleCnt="0"/>
      <dgm:spPr/>
    </dgm:pt>
    <dgm:pt modelId="{E8548353-B7C3-4146-8292-B18CB0C59955}" type="pres">
      <dgm:prSet presAssocID="{2BD2C763-16A3-4DF9-A1F3-D0F3AEBE488B}" presName="Name25" presStyleLbl="parChTrans1D2" presStyleIdx="2" presStyleCnt="4"/>
      <dgm:spPr/>
      <dgm:t>
        <a:bodyPr/>
        <a:lstStyle/>
        <a:p>
          <a:endParaRPr lang="en-US"/>
        </a:p>
      </dgm:t>
    </dgm:pt>
    <dgm:pt modelId="{0DA5C8BA-A3BD-4FF3-990F-6C6C80918FA8}" type="pres">
      <dgm:prSet presAssocID="{2BD2C763-16A3-4DF9-A1F3-D0F3AEBE488B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D78ED82-F8A6-475F-A199-7B3D380BE7FC}" type="pres">
      <dgm:prSet presAssocID="{95B6186C-2E47-4B07-A9AC-8107E902AF05}" presName="Name30" presStyleCnt="0"/>
      <dgm:spPr/>
    </dgm:pt>
    <dgm:pt modelId="{3B3C3868-EB63-4579-BCB1-477B3A6C38A1}" type="pres">
      <dgm:prSet presAssocID="{95B6186C-2E47-4B07-A9AC-8107E902AF05}" presName="level2Shape" presStyleLbl="node2" presStyleIdx="2" presStyleCnt="4"/>
      <dgm:spPr/>
      <dgm:t>
        <a:bodyPr/>
        <a:lstStyle/>
        <a:p>
          <a:endParaRPr lang="en-US"/>
        </a:p>
      </dgm:t>
    </dgm:pt>
    <dgm:pt modelId="{E4DE3BFA-EFFD-4451-BF20-CCDC2062DC77}" type="pres">
      <dgm:prSet presAssocID="{95B6186C-2E47-4B07-A9AC-8107E902AF05}" presName="hierChild3" presStyleCnt="0"/>
      <dgm:spPr/>
    </dgm:pt>
    <dgm:pt modelId="{91B68A3F-7A7F-4744-8D41-A191677CD31A}" type="pres">
      <dgm:prSet presAssocID="{11DB43B5-8B50-4BAC-B0B2-2A592EC355B9}" presName="Name25" presStyleLbl="parChTrans1D3" presStyleIdx="2" presStyleCnt="4"/>
      <dgm:spPr/>
      <dgm:t>
        <a:bodyPr/>
        <a:lstStyle/>
        <a:p>
          <a:endParaRPr lang="en-US"/>
        </a:p>
      </dgm:t>
    </dgm:pt>
    <dgm:pt modelId="{A25824ED-C749-453A-BD34-30DF7C0B66C0}" type="pres">
      <dgm:prSet presAssocID="{11DB43B5-8B50-4BAC-B0B2-2A592EC355B9}" presName="connTx" presStyleLbl="parChTrans1D3" presStyleIdx="2" presStyleCnt="4"/>
      <dgm:spPr/>
      <dgm:t>
        <a:bodyPr/>
        <a:lstStyle/>
        <a:p>
          <a:endParaRPr lang="en-US"/>
        </a:p>
      </dgm:t>
    </dgm:pt>
    <dgm:pt modelId="{6B467EAB-9F39-4014-AE09-BD7529A40B4D}" type="pres">
      <dgm:prSet presAssocID="{7A557C74-B235-4DA5-A03A-497649878948}" presName="Name30" presStyleCnt="0"/>
      <dgm:spPr/>
    </dgm:pt>
    <dgm:pt modelId="{B2290716-CA38-41B0-911B-7A6EA26EB947}" type="pres">
      <dgm:prSet presAssocID="{7A557C74-B235-4DA5-A03A-497649878948}" presName="level2Shape" presStyleLbl="node3" presStyleIdx="2" presStyleCnt="4" custLinFactNeighborX="59954" custLinFactNeighborY="4746"/>
      <dgm:spPr/>
      <dgm:t>
        <a:bodyPr/>
        <a:lstStyle/>
        <a:p>
          <a:endParaRPr lang="en-US"/>
        </a:p>
      </dgm:t>
    </dgm:pt>
    <dgm:pt modelId="{5B6E9890-4BB8-43A7-A057-4726B6467ACE}" type="pres">
      <dgm:prSet presAssocID="{7A557C74-B235-4DA5-A03A-497649878948}" presName="hierChild3" presStyleCnt="0"/>
      <dgm:spPr/>
    </dgm:pt>
    <dgm:pt modelId="{182081CB-BD77-4CAE-BD35-A1E134123DEB}" type="pres">
      <dgm:prSet presAssocID="{5AAB2492-C641-4E90-A3DA-269A7E04CE73}" presName="Name25" presStyleLbl="parChTrans1D2" presStyleIdx="3" presStyleCnt="4"/>
      <dgm:spPr/>
      <dgm:t>
        <a:bodyPr/>
        <a:lstStyle/>
        <a:p>
          <a:endParaRPr lang="en-US"/>
        </a:p>
      </dgm:t>
    </dgm:pt>
    <dgm:pt modelId="{5A847918-CF4D-4951-AB11-406A9BE331F6}" type="pres">
      <dgm:prSet presAssocID="{5AAB2492-C641-4E90-A3DA-269A7E04CE7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9707BB7D-2FB3-44B3-8A1A-35BAC96F8128}" type="pres">
      <dgm:prSet presAssocID="{966B11BB-8217-4AB4-A301-0E2EA889CF90}" presName="Name30" presStyleCnt="0"/>
      <dgm:spPr/>
    </dgm:pt>
    <dgm:pt modelId="{F8BE41EB-153B-4A18-95DE-E006981908AC}" type="pres">
      <dgm:prSet presAssocID="{966B11BB-8217-4AB4-A301-0E2EA889CF90}" presName="level2Shape" presStyleLbl="node2" presStyleIdx="3" presStyleCnt="4"/>
      <dgm:spPr/>
      <dgm:t>
        <a:bodyPr/>
        <a:lstStyle/>
        <a:p>
          <a:endParaRPr lang="en-US"/>
        </a:p>
      </dgm:t>
    </dgm:pt>
    <dgm:pt modelId="{6E7A25BA-E293-47AF-A862-69747A40D32B}" type="pres">
      <dgm:prSet presAssocID="{966B11BB-8217-4AB4-A301-0E2EA889CF90}" presName="hierChild3" presStyleCnt="0"/>
      <dgm:spPr/>
    </dgm:pt>
    <dgm:pt modelId="{5C707839-AE2D-4B6F-9711-518B92C1A824}" type="pres">
      <dgm:prSet presAssocID="{29EA94EE-F9DF-41F4-8B19-9A7105BE82F0}" presName="Name25" presStyleLbl="parChTrans1D3" presStyleIdx="3" presStyleCnt="4"/>
      <dgm:spPr/>
      <dgm:t>
        <a:bodyPr/>
        <a:lstStyle/>
        <a:p>
          <a:endParaRPr lang="en-US"/>
        </a:p>
      </dgm:t>
    </dgm:pt>
    <dgm:pt modelId="{13134469-2B45-456B-B7B7-0541A74CEE00}" type="pres">
      <dgm:prSet presAssocID="{29EA94EE-F9DF-41F4-8B19-9A7105BE82F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E17AB67-9C34-4D8F-A08B-7B785B3C6BBD}" type="pres">
      <dgm:prSet presAssocID="{72FF5581-69A6-4A2A-BC57-ACE5896A2183}" presName="Name30" presStyleCnt="0"/>
      <dgm:spPr/>
    </dgm:pt>
    <dgm:pt modelId="{4A0C5A2C-7E63-476B-A5F8-82BC067BDA07}" type="pres">
      <dgm:prSet presAssocID="{72FF5581-69A6-4A2A-BC57-ACE5896A2183}" presName="level2Shape" presStyleLbl="node3" presStyleIdx="3" presStyleCnt="4" custLinFactNeighborX="59954" custLinFactNeighborY="2212"/>
      <dgm:spPr/>
      <dgm:t>
        <a:bodyPr/>
        <a:lstStyle/>
        <a:p>
          <a:endParaRPr lang="en-US"/>
        </a:p>
      </dgm:t>
    </dgm:pt>
    <dgm:pt modelId="{032C7015-A64D-4D2F-BEEC-B8174C06EBDA}" type="pres">
      <dgm:prSet presAssocID="{72FF5581-69A6-4A2A-BC57-ACE5896A2183}" presName="hierChild3" presStyleCnt="0"/>
      <dgm:spPr/>
    </dgm:pt>
    <dgm:pt modelId="{93C0E375-D658-47C6-A858-8C93DF6B7FEB}" type="pres">
      <dgm:prSet presAssocID="{6612ABE7-3762-4289-B536-8EDA0E73E1EE}" presName="bgShapesFlow" presStyleCnt="0"/>
      <dgm:spPr/>
    </dgm:pt>
    <dgm:pt modelId="{EB84CE58-229E-40D6-AC85-22902C6AA23C}" type="pres">
      <dgm:prSet presAssocID="{EA1FAA42-A6F5-4C22-81A7-1BD5028C8E90}" presName="rectComp" presStyleCnt="0"/>
      <dgm:spPr/>
    </dgm:pt>
    <dgm:pt modelId="{60249FB0-2254-416C-959A-7032415528CF}" type="pres">
      <dgm:prSet presAssocID="{EA1FAA42-A6F5-4C22-81A7-1BD5028C8E90}" presName="bgRect" presStyleLbl="bgShp" presStyleIdx="0" presStyleCnt="3" custLinFactNeighborX="-52017"/>
      <dgm:spPr/>
      <dgm:t>
        <a:bodyPr/>
        <a:lstStyle/>
        <a:p>
          <a:endParaRPr lang="en-US"/>
        </a:p>
      </dgm:t>
    </dgm:pt>
    <dgm:pt modelId="{469B4E77-90CC-4849-9921-419DFE6CB7F1}" type="pres">
      <dgm:prSet presAssocID="{EA1FAA42-A6F5-4C22-81A7-1BD5028C8E9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BB74B-2ACC-4D47-8C6A-5219B9FBB562}" type="pres">
      <dgm:prSet presAssocID="{EA1FAA42-A6F5-4C22-81A7-1BD5028C8E90}" presName="spComp" presStyleCnt="0"/>
      <dgm:spPr/>
    </dgm:pt>
    <dgm:pt modelId="{31366F33-5BC9-4D8D-9519-008D7B1C2B77}" type="pres">
      <dgm:prSet presAssocID="{EA1FAA42-A6F5-4C22-81A7-1BD5028C8E90}" presName="hSp" presStyleCnt="0"/>
      <dgm:spPr/>
    </dgm:pt>
    <dgm:pt modelId="{18F43D43-63BC-4FD5-BC08-869602C86055}" type="pres">
      <dgm:prSet presAssocID="{FF376432-8638-4EE8-989C-1395DAE082E3}" presName="rectComp" presStyleCnt="0"/>
      <dgm:spPr/>
    </dgm:pt>
    <dgm:pt modelId="{7DAE42EE-D2AD-458D-8E81-A6E1ADC7EA11}" type="pres">
      <dgm:prSet presAssocID="{FF376432-8638-4EE8-989C-1395DAE082E3}" presName="bgRect" presStyleLbl="bgShp" presStyleIdx="1" presStyleCnt="3"/>
      <dgm:spPr/>
      <dgm:t>
        <a:bodyPr/>
        <a:lstStyle/>
        <a:p>
          <a:endParaRPr lang="en-US"/>
        </a:p>
      </dgm:t>
    </dgm:pt>
    <dgm:pt modelId="{2BC9988C-D9E0-4272-B6DA-AD907E10A402}" type="pres">
      <dgm:prSet presAssocID="{FF376432-8638-4EE8-989C-1395DAE082E3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71A77-635E-479C-B116-9513B80041B2}" type="pres">
      <dgm:prSet presAssocID="{FF376432-8638-4EE8-989C-1395DAE082E3}" presName="spComp" presStyleCnt="0"/>
      <dgm:spPr/>
    </dgm:pt>
    <dgm:pt modelId="{B2486933-6480-4FB3-836D-FF0E789F7C59}" type="pres">
      <dgm:prSet presAssocID="{FF376432-8638-4EE8-989C-1395DAE082E3}" presName="hSp" presStyleCnt="0"/>
      <dgm:spPr/>
    </dgm:pt>
    <dgm:pt modelId="{9F53BCF0-4D15-4ED3-B5B3-E45F28DE2CED}" type="pres">
      <dgm:prSet presAssocID="{AD38EDC8-0226-4EB9-B4BA-BA431F333CC0}" presName="rectComp" presStyleCnt="0"/>
      <dgm:spPr/>
    </dgm:pt>
    <dgm:pt modelId="{6DC90580-CB00-4E17-96D6-329906B4B2CF}" type="pres">
      <dgm:prSet presAssocID="{AD38EDC8-0226-4EB9-B4BA-BA431F333CC0}" presName="bgRect" presStyleLbl="bgShp" presStyleIdx="2" presStyleCnt="3" custLinFactNeighborX="47882"/>
      <dgm:spPr/>
      <dgm:t>
        <a:bodyPr/>
        <a:lstStyle/>
        <a:p>
          <a:endParaRPr lang="en-US"/>
        </a:p>
      </dgm:t>
    </dgm:pt>
    <dgm:pt modelId="{D741F989-950D-47B6-B8FD-D535AC6C9B22}" type="pres">
      <dgm:prSet presAssocID="{AD38EDC8-0226-4EB9-B4BA-BA431F333CC0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91D9BA-C596-4408-9AA9-BCEEFC4F32CD}" type="presOf" srcId="{FF376432-8638-4EE8-989C-1395DAE082E3}" destId="{2BC9988C-D9E0-4272-B6DA-AD907E10A402}" srcOrd="1" destOrd="0" presId="urn:microsoft.com/office/officeart/2005/8/layout/hierarchy5"/>
    <dgm:cxn modelId="{988AE71B-B617-4369-9118-245693FE339C}" type="presOf" srcId="{11DB43B5-8B50-4BAC-B0B2-2A592EC355B9}" destId="{91B68A3F-7A7F-4744-8D41-A191677CD31A}" srcOrd="0" destOrd="0" presId="urn:microsoft.com/office/officeart/2005/8/layout/hierarchy5"/>
    <dgm:cxn modelId="{356FACBF-6B3B-4222-BA1D-F6F0EBE28941}" type="presOf" srcId="{B9F06FDA-5BE1-42C8-814A-5391D5727FD0}" destId="{1CC81B2B-86C6-4B0B-BFAF-70F5318451A4}" srcOrd="0" destOrd="0" presId="urn:microsoft.com/office/officeart/2005/8/layout/hierarchy5"/>
    <dgm:cxn modelId="{77AF5807-FBE2-4AF1-B772-54F1BCBDB5FA}" srcId="{95B6186C-2E47-4B07-A9AC-8107E902AF05}" destId="{7A557C74-B235-4DA5-A03A-497649878948}" srcOrd="0" destOrd="0" parTransId="{11DB43B5-8B50-4BAC-B0B2-2A592EC355B9}" sibTransId="{3E124283-74EA-4AE3-A54D-FFCD705884A1}"/>
    <dgm:cxn modelId="{297161AB-4394-4CF7-AB41-2CA0E08626B8}" type="presOf" srcId="{29EA94EE-F9DF-41F4-8B19-9A7105BE82F0}" destId="{13134469-2B45-456B-B7B7-0541A74CEE00}" srcOrd="1" destOrd="0" presId="urn:microsoft.com/office/officeart/2005/8/layout/hierarchy5"/>
    <dgm:cxn modelId="{C14EE5DB-ED75-4F4D-BD51-3A539E71DBC8}" type="presOf" srcId="{6612ABE7-3762-4289-B536-8EDA0E73E1EE}" destId="{456B49DD-C49F-4EF3-9D63-12BF3B2429E7}" srcOrd="0" destOrd="0" presId="urn:microsoft.com/office/officeart/2005/8/layout/hierarchy5"/>
    <dgm:cxn modelId="{B4AACE30-7683-4EB6-85A0-EB9EFCC7AED3}" type="presOf" srcId="{68547F8C-2654-4D79-B872-AFFBEF4342E0}" destId="{E1BF36E0-8C6A-4386-8773-EB8C03937013}" srcOrd="1" destOrd="0" presId="urn:microsoft.com/office/officeart/2005/8/layout/hierarchy5"/>
    <dgm:cxn modelId="{543DA870-5269-4175-9982-ACA81E62A129}" type="presOf" srcId="{AD38EDC8-0226-4EB9-B4BA-BA431F333CC0}" destId="{D741F989-950D-47B6-B8FD-D535AC6C9B22}" srcOrd="1" destOrd="0" presId="urn:microsoft.com/office/officeart/2005/8/layout/hierarchy5"/>
    <dgm:cxn modelId="{6AA22912-7E71-4B13-AD45-893CA05B05F5}" type="presOf" srcId="{72FF5581-69A6-4A2A-BC57-ACE5896A2183}" destId="{4A0C5A2C-7E63-476B-A5F8-82BC067BDA07}" srcOrd="0" destOrd="0" presId="urn:microsoft.com/office/officeart/2005/8/layout/hierarchy5"/>
    <dgm:cxn modelId="{1CB8F8CE-A636-4ED7-94C8-E3C0D16955D3}" type="presOf" srcId="{EA1FAA42-A6F5-4C22-81A7-1BD5028C8E90}" destId="{469B4E77-90CC-4849-9921-419DFE6CB7F1}" srcOrd="1" destOrd="0" presId="urn:microsoft.com/office/officeart/2005/8/layout/hierarchy5"/>
    <dgm:cxn modelId="{A951F574-F4CA-40DF-A3E4-B495DCDF2324}" type="presOf" srcId="{29EA94EE-F9DF-41F4-8B19-9A7105BE82F0}" destId="{5C707839-AE2D-4B6F-9711-518B92C1A824}" srcOrd="0" destOrd="0" presId="urn:microsoft.com/office/officeart/2005/8/layout/hierarchy5"/>
    <dgm:cxn modelId="{06962CC7-1B6A-4501-924A-829E32422F28}" type="presOf" srcId="{03CB42DC-08D4-4EBF-BB15-47804126B3CF}" destId="{DEF86B7B-584B-4266-8F4F-585BDAC8FFB6}" srcOrd="0" destOrd="0" presId="urn:microsoft.com/office/officeart/2005/8/layout/hierarchy5"/>
    <dgm:cxn modelId="{6AA661B6-C7E1-4316-ADAB-FA12CA872880}" type="presOf" srcId="{966B11BB-8217-4AB4-A301-0E2EA889CF90}" destId="{F8BE41EB-153B-4A18-95DE-E006981908AC}" srcOrd="0" destOrd="0" presId="urn:microsoft.com/office/officeart/2005/8/layout/hierarchy5"/>
    <dgm:cxn modelId="{36323D0E-F738-40AC-8AD4-2EF65CBFB391}" type="presOf" srcId="{BD1D1EE5-B2CE-4118-ABB8-78975878C2B4}" destId="{2FD90DEF-6C6C-4AE8-B81F-0028CEA1B27F}" srcOrd="0" destOrd="0" presId="urn:microsoft.com/office/officeart/2005/8/layout/hierarchy5"/>
    <dgm:cxn modelId="{189A0A89-E637-47BD-BB96-1A9150DD3F8E}" type="presOf" srcId="{2BD2C763-16A3-4DF9-A1F3-D0F3AEBE488B}" destId="{E8548353-B7C3-4146-8292-B18CB0C59955}" srcOrd="0" destOrd="0" presId="urn:microsoft.com/office/officeart/2005/8/layout/hierarchy5"/>
    <dgm:cxn modelId="{57310B07-4359-4EE1-BE6F-6DE01CFAEDA1}" type="presOf" srcId="{95B6186C-2E47-4B07-A9AC-8107E902AF05}" destId="{3B3C3868-EB63-4579-BCB1-477B3A6C38A1}" srcOrd="0" destOrd="0" presId="urn:microsoft.com/office/officeart/2005/8/layout/hierarchy5"/>
    <dgm:cxn modelId="{049367BE-CC5D-4F8E-BA06-15AC9D4182B5}" srcId="{6612ABE7-3762-4289-B536-8EDA0E73E1EE}" destId="{EA1FAA42-A6F5-4C22-81A7-1BD5028C8E90}" srcOrd="1" destOrd="0" parTransId="{45C61EDC-66C6-4CB0-9B17-279C35F07D71}" sibTransId="{CA4A756E-5CEC-4935-AA99-689084FC6B4B}"/>
    <dgm:cxn modelId="{0DE2CD75-B577-4E07-A778-18A5A4506F84}" type="presOf" srcId="{BD1D1EE5-B2CE-4118-ABB8-78975878C2B4}" destId="{CC030180-B6FC-4B01-A5E5-AAA2F5BEC872}" srcOrd="1" destOrd="0" presId="urn:microsoft.com/office/officeart/2005/8/layout/hierarchy5"/>
    <dgm:cxn modelId="{0F7F767A-C0F8-4EF7-B558-4A9910743213}" type="presOf" srcId="{D74885B8-12CD-4350-992A-B8594EE31250}" destId="{8AC12615-0B7D-47C5-B015-5E50C4E80AA1}" srcOrd="0" destOrd="0" presId="urn:microsoft.com/office/officeart/2005/8/layout/hierarchy5"/>
    <dgm:cxn modelId="{3A59BEDC-C0EF-4B65-811C-E90BACAF4CFE}" srcId="{966B11BB-8217-4AB4-A301-0E2EA889CF90}" destId="{72FF5581-69A6-4A2A-BC57-ACE5896A2183}" srcOrd="0" destOrd="0" parTransId="{29EA94EE-F9DF-41F4-8B19-9A7105BE82F0}" sibTransId="{72553DEC-8F4A-4A8B-9B78-618886922FDB}"/>
    <dgm:cxn modelId="{CA41F532-EA18-4F0D-91DB-FF201A5665CC}" type="presOf" srcId="{3EA5695C-74E9-44F5-BAB5-BE541DCBEEC0}" destId="{3E2F6C42-6E8F-4C85-9720-907C56952276}" srcOrd="0" destOrd="0" presId="urn:microsoft.com/office/officeart/2005/8/layout/hierarchy5"/>
    <dgm:cxn modelId="{C7CEF728-6F2D-413A-A6A7-AE7EF28E1F9C}" type="presOf" srcId="{2BD2C763-16A3-4DF9-A1F3-D0F3AEBE488B}" destId="{0DA5C8BA-A3BD-4FF3-990F-6C6C80918FA8}" srcOrd="1" destOrd="0" presId="urn:microsoft.com/office/officeart/2005/8/layout/hierarchy5"/>
    <dgm:cxn modelId="{99E95C6C-F649-4C19-AC6A-BD323A02F169}" type="presOf" srcId="{D74885B8-12CD-4350-992A-B8594EE31250}" destId="{8744CAFE-BF15-4B7C-A1EE-E42B356C903E}" srcOrd="1" destOrd="0" presId="urn:microsoft.com/office/officeart/2005/8/layout/hierarchy5"/>
    <dgm:cxn modelId="{47D29CEC-EA29-4916-9D00-838C9B88627D}" srcId="{3EA5695C-74E9-44F5-BAB5-BE541DCBEEC0}" destId="{B9F06FDA-5BE1-42C8-814A-5391D5727FD0}" srcOrd="0" destOrd="0" parTransId="{BD1D1EE5-B2CE-4118-ABB8-78975878C2B4}" sibTransId="{7747E83F-E322-44D9-AECD-65C38B25DCD7}"/>
    <dgm:cxn modelId="{24089AC5-B69A-4277-8191-B8B486870DDC}" srcId="{62FF8AEF-DF55-479D-95D7-196F1D1AAB80}" destId="{03CB42DC-08D4-4EBF-BB15-47804126B3CF}" srcOrd="1" destOrd="0" parTransId="{D74885B8-12CD-4350-992A-B8594EE31250}" sibTransId="{9A1E5886-B303-4D49-B916-914C17F42397}"/>
    <dgm:cxn modelId="{353DEEEF-6667-45DC-AEDA-6B9908FE54D2}" type="presOf" srcId="{C322CC0A-9D62-4583-B534-46A28D6FF0B9}" destId="{A05D10D5-CDB2-42ED-A946-D1DB4B7038AD}" srcOrd="1" destOrd="0" presId="urn:microsoft.com/office/officeart/2005/8/layout/hierarchy5"/>
    <dgm:cxn modelId="{CA6E142F-A15F-4725-A2A6-FF536F514454}" type="presOf" srcId="{AE34F258-8BD3-43B8-BB41-A011E5B70D68}" destId="{FC4680FA-4D1C-49E1-91C9-3B7C562AF089}" srcOrd="0" destOrd="0" presId="urn:microsoft.com/office/officeart/2005/8/layout/hierarchy5"/>
    <dgm:cxn modelId="{96EFC617-B81D-4BDD-B023-90CD16AEAA57}" type="presOf" srcId="{C322CC0A-9D62-4583-B534-46A28D6FF0B9}" destId="{B0EA172A-CE97-412B-9653-93F4E4837068}" srcOrd="0" destOrd="0" presId="urn:microsoft.com/office/officeart/2005/8/layout/hierarchy5"/>
    <dgm:cxn modelId="{EEAA680C-0458-47B8-9A7E-6F548999127F}" type="presOf" srcId="{62FF8AEF-DF55-479D-95D7-196F1D1AAB80}" destId="{D2F9B5A0-E520-466D-A04E-BCD6748F5118}" srcOrd="0" destOrd="0" presId="urn:microsoft.com/office/officeart/2005/8/layout/hierarchy5"/>
    <dgm:cxn modelId="{C01F5510-9B8C-4FFA-882B-F2ED1501E6BD}" srcId="{6612ABE7-3762-4289-B536-8EDA0E73E1EE}" destId="{AD38EDC8-0226-4EB9-B4BA-BA431F333CC0}" srcOrd="3" destOrd="0" parTransId="{A519C330-7BE7-4CCE-808E-09BD98227BBC}" sibTransId="{D4D0EA0F-603C-4EF0-9585-8C6BACBA34C2}"/>
    <dgm:cxn modelId="{9481B783-2139-42A3-9A67-8722D7A40367}" type="presOf" srcId="{AD38EDC8-0226-4EB9-B4BA-BA431F333CC0}" destId="{6DC90580-CB00-4E17-96D6-329906B4B2CF}" srcOrd="0" destOrd="0" presId="urn:microsoft.com/office/officeart/2005/8/layout/hierarchy5"/>
    <dgm:cxn modelId="{842B7A68-BE09-47CA-8358-CECD355F9AE3}" srcId="{6612ABE7-3762-4289-B536-8EDA0E73E1EE}" destId="{62FF8AEF-DF55-479D-95D7-196F1D1AAB80}" srcOrd="0" destOrd="0" parTransId="{AFD90991-9AF6-4106-9B88-803EFD48A8B8}" sibTransId="{521039D4-F1F1-4098-B027-DC037D9BF109}"/>
    <dgm:cxn modelId="{4482C252-DCD6-49DD-BFC1-DA4B699E8AAA}" type="presOf" srcId="{5AAB2492-C641-4E90-A3DA-269A7E04CE73}" destId="{5A847918-CF4D-4951-AB11-406A9BE331F6}" srcOrd="1" destOrd="0" presId="urn:microsoft.com/office/officeart/2005/8/layout/hierarchy5"/>
    <dgm:cxn modelId="{C277F7F3-8391-4F0D-8FF0-6C5FAEA828F1}" srcId="{03CB42DC-08D4-4EBF-BB15-47804126B3CF}" destId="{AE34F258-8BD3-43B8-BB41-A011E5B70D68}" srcOrd="0" destOrd="0" parTransId="{68547F8C-2654-4D79-B872-AFFBEF4342E0}" sibTransId="{ABE883FC-DF2D-44DA-A769-3D727C3F2888}"/>
    <dgm:cxn modelId="{AAFD9A87-F309-4ABD-A5BE-407477B7B467}" type="presOf" srcId="{68547F8C-2654-4D79-B872-AFFBEF4342E0}" destId="{0B56DE0D-FD79-464D-B74D-FF655BEBD421}" srcOrd="0" destOrd="0" presId="urn:microsoft.com/office/officeart/2005/8/layout/hierarchy5"/>
    <dgm:cxn modelId="{3AC9A30F-A85B-4D59-A421-59435F12FC01}" srcId="{6612ABE7-3762-4289-B536-8EDA0E73E1EE}" destId="{FF376432-8638-4EE8-989C-1395DAE082E3}" srcOrd="2" destOrd="0" parTransId="{D6522FD6-DEF4-4AAA-B6DA-DCFB4C212C0E}" sibTransId="{76CECEC4-61A8-49AC-A955-B63401FDF55D}"/>
    <dgm:cxn modelId="{8F0408C6-73C0-4AC9-9974-FDF6C33F25C5}" type="presOf" srcId="{7A557C74-B235-4DA5-A03A-497649878948}" destId="{B2290716-CA38-41B0-911B-7A6EA26EB947}" srcOrd="0" destOrd="0" presId="urn:microsoft.com/office/officeart/2005/8/layout/hierarchy5"/>
    <dgm:cxn modelId="{CE2AF123-00CC-4CCD-B884-F7D4E7E6BB95}" srcId="{62FF8AEF-DF55-479D-95D7-196F1D1AAB80}" destId="{966B11BB-8217-4AB4-A301-0E2EA889CF90}" srcOrd="3" destOrd="0" parTransId="{5AAB2492-C641-4E90-A3DA-269A7E04CE73}" sibTransId="{67EBF870-D99D-432E-AEB8-B531780E2212}"/>
    <dgm:cxn modelId="{807960E1-FAF7-406F-821B-9E11B20F551D}" type="presOf" srcId="{FF376432-8638-4EE8-989C-1395DAE082E3}" destId="{7DAE42EE-D2AD-458D-8E81-A6E1ADC7EA11}" srcOrd="0" destOrd="0" presId="urn:microsoft.com/office/officeart/2005/8/layout/hierarchy5"/>
    <dgm:cxn modelId="{9B8E6814-690E-4072-ABD1-82EA7720DDF8}" type="presOf" srcId="{11DB43B5-8B50-4BAC-B0B2-2A592EC355B9}" destId="{A25824ED-C749-453A-BD34-30DF7C0B66C0}" srcOrd="1" destOrd="0" presId="urn:microsoft.com/office/officeart/2005/8/layout/hierarchy5"/>
    <dgm:cxn modelId="{5B0031C1-BE84-4677-83FF-A7899E75C75C}" srcId="{62FF8AEF-DF55-479D-95D7-196F1D1AAB80}" destId="{3EA5695C-74E9-44F5-BAB5-BE541DCBEEC0}" srcOrd="0" destOrd="0" parTransId="{C322CC0A-9D62-4583-B534-46A28D6FF0B9}" sibTransId="{01BE8DDD-0138-40B5-906A-71579F7586BC}"/>
    <dgm:cxn modelId="{93496D6F-E9EA-40FD-B39C-825AFD287C4E}" type="presOf" srcId="{EA1FAA42-A6F5-4C22-81A7-1BD5028C8E90}" destId="{60249FB0-2254-416C-959A-7032415528CF}" srcOrd="0" destOrd="0" presId="urn:microsoft.com/office/officeart/2005/8/layout/hierarchy5"/>
    <dgm:cxn modelId="{596D05BC-AE1D-48A3-BC31-F71177575C9D}" srcId="{62FF8AEF-DF55-479D-95D7-196F1D1AAB80}" destId="{95B6186C-2E47-4B07-A9AC-8107E902AF05}" srcOrd="2" destOrd="0" parTransId="{2BD2C763-16A3-4DF9-A1F3-D0F3AEBE488B}" sibTransId="{01C585F3-8134-4D1D-A594-2EFB26480370}"/>
    <dgm:cxn modelId="{1EC7C0A4-85D2-44F4-8E98-2994870DB7B5}" type="presOf" srcId="{5AAB2492-C641-4E90-A3DA-269A7E04CE73}" destId="{182081CB-BD77-4CAE-BD35-A1E134123DEB}" srcOrd="0" destOrd="0" presId="urn:microsoft.com/office/officeart/2005/8/layout/hierarchy5"/>
    <dgm:cxn modelId="{07ABC45C-F973-47EF-866D-C1B6D6FCF5A9}" type="presParOf" srcId="{456B49DD-C49F-4EF3-9D63-12BF3B2429E7}" destId="{CA0CCC4A-3FC2-41DC-A95A-B21BB535BCA0}" srcOrd="0" destOrd="0" presId="urn:microsoft.com/office/officeart/2005/8/layout/hierarchy5"/>
    <dgm:cxn modelId="{51DC1596-CCE5-40CB-A917-39114F4A8937}" type="presParOf" srcId="{CA0CCC4A-3FC2-41DC-A95A-B21BB535BCA0}" destId="{86F251A5-A87E-4F3D-A329-701E3FCA8564}" srcOrd="0" destOrd="0" presId="urn:microsoft.com/office/officeart/2005/8/layout/hierarchy5"/>
    <dgm:cxn modelId="{F2941B07-39F8-4274-A41A-0C1332E16658}" type="presParOf" srcId="{CA0CCC4A-3FC2-41DC-A95A-B21BB535BCA0}" destId="{3A420DEA-AF2F-495F-9F60-2646A60A5B46}" srcOrd="1" destOrd="0" presId="urn:microsoft.com/office/officeart/2005/8/layout/hierarchy5"/>
    <dgm:cxn modelId="{BD208362-0F14-4141-9954-FD66369B20B7}" type="presParOf" srcId="{3A420DEA-AF2F-495F-9F60-2646A60A5B46}" destId="{1D93690E-2817-4D86-80C0-921515781DE1}" srcOrd="0" destOrd="0" presId="urn:microsoft.com/office/officeart/2005/8/layout/hierarchy5"/>
    <dgm:cxn modelId="{0286521D-0061-4DF3-9C03-9A415612BE01}" type="presParOf" srcId="{1D93690E-2817-4D86-80C0-921515781DE1}" destId="{D2F9B5A0-E520-466D-A04E-BCD6748F5118}" srcOrd="0" destOrd="0" presId="urn:microsoft.com/office/officeart/2005/8/layout/hierarchy5"/>
    <dgm:cxn modelId="{95382E0F-73B1-4EC6-8F83-CDB7076BBE50}" type="presParOf" srcId="{1D93690E-2817-4D86-80C0-921515781DE1}" destId="{E051B9A1-937E-47DF-8517-B103EB8B8E4C}" srcOrd="1" destOrd="0" presId="urn:microsoft.com/office/officeart/2005/8/layout/hierarchy5"/>
    <dgm:cxn modelId="{66AB25CD-40E1-4EA8-B756-221FE5BAEB02}" type="presParOf" srcId="{E051B9A1-937E-47DF-8517-B103EB8B8E4C}" destId="{B0EA172A-CE97-412B-9653-93F4E4837068}" srcOrd="0" destOrd="0" presId="urn:microsoft.com/office/officeart/2005/8/layout/hierarchy5"/>
    <dgm:cxn modelId="{3209A386-E39D-4CC4-8B86-524DC5A987A1}" type="presParOf" srcId="{B0EA172A-CE97-412B-9653-93F4E4837068}" destId="{A05D10D5-CDB2-42ED-A946-D1DB4B7038AD}" srcOrd="0" destOrd="0" presId="urn:microsoft.com/office/officeart/2005/8/layout/hierarchy5"/>
    <dgm:cxn modelId="{DF6D5186-7A1A-4134-9152-472BBD0F8228}" type="presParOf" srcId="{E051B9A1-937E-47DF-8517-B103EB8B8E4C}" destId="{211B4A20-108A-4595-87B8-AC4674A2FA70}" srcOrd="1" destOrd="0" presId="urn:microsoft.com/office/officeart/2005/8/layout/hierarchy5"/>
    <dgm:cxn modelId="{272631C2-2FCE-434E-9962-6902A7FB648B}" type="presParOf" srcId="{211B4A20-108A-4595-87B8-AC4674A2FA70}" destId="{3E2F6C42-6E8F-4C85-9720-907C56952276}" srcOrd="0" destOrd="0" presId="urn:microsoft.com/office/officeart/2005/8/layout/hierarchy5"/>
    <dgm:cxn modelId="{6FE3E5DC-651F-4C1A-83F7-AFB310872236}" type="presParOf" srcId="{211B4A20-108A-4595-87B8-AC4674A2FA70}" destId="{23A386B0-F405-46C0-828A-DC394458F01B}" srcOrd="1" destOrd="0" presId="urn:microsoft.com/office/officeart/2005/8/layout/hierarchy5"/>
    <dgm:cxn modelId="{1902C7FB-576B-49C7-9FD6-3E83189E41ED}" type="presParOf" srcId="{23A386B0-F405-46C0-828A-DC394458F01B}" destId="{2FD90DEF-6C6C-4AE8-B81F-0028CEA1B27F}" srcOrd="0" destOrd="0" presId="urn:microsoft.com/office/officeart/2005/8/layout/hierarchy5"/>
    <dgm:cxn modelId="{F0DDD9E4-6E0C-4BC9-9F32-FBB396B1D643}" type="presParOf" srcId="{2FD90DEF-6C6C-4AE8-B81F-0028CEA1B27F}" destId="{CC030180-B6FC-4B01-A5E5-AAA2F5BEC872}" srcOrd="0" destOrd="0" presId="urn:microsoft.com/office/officeart/2005/8/layout/hierarchy5"/>
    <dgm:cxn modelId="{58462385-D2F2-4477-A5C3-140A757EE405}" type="presParOf" srcId="{23A386B0-F405-46C0-828A-DC394458F01B}" destId="{E7B5621E-6CDE-4783-A242-8FC89B007770}" srcOrd="1" destOrd="0" presId="urn:microsoft.com/office/officeart/2005/8/layout/hierarchy5"/>
    <dgm:cxn modelId="{4158B6EB-85E7-4C02-971E-746AC6D35CBC}" type="presParOf" srcId="{E7B5621E-6CDE-4783-A242-8FC89B007770}" destId="{1CC81B2B-86C6-4B0B-BFAF-70F5318451A4}" srcOrd="0" destOrd="0" presId="urn:microsoft.com/office/officeart/2005/8/layout/hierarchy5"/>
    <dgm:cxn modelId="{685A4F1E-B2D4-479D-84AF-3C9D2FB09E75}" type="presParOf" srcId="{E7B5621E-6CDE-4783-A242-8FC89B007770}" destId="{DC45F36E-EC5D-4CEB-A4AE-5D244CA0A334}" srcOrd="1" destOrd="0" presId="urn:microsoft.com/office/officeart/2005/8/layout/hierarchy5"/>
    <dgm:cxn modelId="{2484EFED-FEB7-4E2B-9FC3-4565AF382CD6}" type="presParOf" srcId="{E051B9A1-937E-47DF-8517-B103EB8B8E4C}" destId="{8AC12615-0B7D-47C5-B015-5E50C4E80AA1}" srcOrd="2" destOrd="0" presId="urn:microsoft.com/office/officeart/2005/8/layout/hierarchy5"/>
    <dgm:cxn modelId="{CE530FCC-3407-42B9-B73C-A6D7062F0A32}" type="presParOf" srcId="{8AC12615-0B7D-47C5-B015-5E50C4E80AA1}" destId="{8744CAFE-BF15-4B7C-A1EE-E42B356C903E}" srcOrd="0" destOrd="0" presId="urn:microsoft.com/office/officeart/2005/8/layout/hierarchy5"/>
    <dgm:cxn modelId="{9D1568E6-6C1C-433F-B03C-B17A571B91E0}" type="presParOf" srcId="{E051B9A1-937E-47DF-8517-B103EB8B8E4C}" destId="{DC62D3EC-CA84-47EA-A8DC-40873F845148}" srcOrd="3" destOrd="0" presId="urn:microsoft.com/office/officeart/2005/8/layout/hierarchy5"/>
    <dgm:cxn modelId="{4116EEF6-D452-4EE7-8396-1ECF598C6CE8}" type="presParOf" srcId="{DC62D3EC-CA84-47EA-A8DC-40873F845148}" destId="{DEF86B7B-584B-4266-8F4F-585BDAC8FFB6}" srcOrd="0" destOrd="0" presId="urn:microsoft.com/office/officeart/2005/8/layout/hierarchy5"/>
    <dgm:cxn modelId="{1EAF0CE9-5112-413D-91BD-074ED052E415}" type="presParOf" srcId="{DC62D3EC-CA84-47EA-A8DC-40873F845148}" destId="{6CC15839-B3E6-42CA-B3ED-FE8EA9361CFE}" srcOrd="1" destOrd="0" presId="urn:microsoft.com/office/officeart/2005/8/layout/hierarchy5"/>
    <dgm:cxn modelId="{BA536A86-31B3-4A3A-9391-A82E06AA059E}" type="presParOf" srcId="{6CC15839-B3E6-42CA-B3ED-FE8EA9361CFE}" destId="{0B56DE0D-FD79-464D-B74D-FF655BEBD421}" srcOrd="0" destOrd="0" presId="urn:microsoft.com/office/officeart/2005/8/layout/hierarchy5"/>
    <dgm:cxn modelId="{C78D3DB3-2782-40D2-BFB7-0FB3C7E8FD11}" type="presParOf" srcId="{0B56DE0D-FD79-464D-B74D-FF655BEBD421}" destId="{E1BF36E0-8C6A-4386-8773-EB8C03937013}" srcOrd="0" destOrd="0" presId="urn:microsoft.com/office/officeart/2005/8/layout/hierarchy5"/>
    <dgm:cxn modelId="{A8DF5EB3-6F6E-47BB-8505-E30836BFB3FF}" type="presParOf" srcId="{6CC15839-B3E6-42CA-B3ED-FE8EA9361CFE}" destId="{907BD229-F0B8-401D-96B4-FA2C438F2639}" srcOrd="1" destOrd="0" presId="urn:microsoft.com/office/officeart/2005/8/layout/hierarchy5"/>
    <dgm:cxn modelId="{92E545DE-BBCE-4FB8-AAF5-C2AE4BED2F85}" type="presParOf" srcId="{907BD229-F0B8-401D-96B4-FA2C438F2639}" destId="{FC4680FA-4D1C-49E1-91C9-3B7C562AF089}" srcOrd="0" destOrd="0" presId="urn:microsoft.com/office/officeart/2005/8/layout/hierarchy5"/>
    <dgm:cxn modelId="{A9AD12DA-38AE-4422-AB3F-133A383081AF}" type="presParOf" srcId="{907BD229-F0B8-401D-96B4-FA2C438F2639}" destId="{72021297-800A-44FA-9FE8-20CE81352BFD}" srcOrd="1" destOrd="0" presId="urn:microsoft.com/office/officeart/2005/8/layout/hierarchy5"/>
    <dgm:cxn modelId="{144EF5AD-5022-4174-9113-3BF76F04471F}" type="presParOf" srcId="{E051B9A1-937E-47DF-8517-B103EB8B8E4C}" destId="{E8548353-B7C3-4146-8292-B18CB0C59955}" srcOrd="4" destOrd="0" presId="urn:microsoft.com/office/officeart/2005/8/layout/hierarchy5"/>
    <dgm:cxn modelId="{5CC9FA12-52EE-4F37-BDA3-A4AAFDD99003}" type="presParOf" srcId="{E8548353-B7C3-4146-8292-B18CB0C59955}" destId="{0DA5C8BA-A3BD-4FF3-990F-6C6C80918FA8}" srcOrd="0" destOrd="0" presId="urn:microsoft.com/office/officeart/2005/8/layout/hierarchy5"/>
    <dgm:cxn modelId="{64671477-F0FB-4A04-8FBD-134B0428C597}" type="presParOf" srcId="{E051B9A1-937E-47DF-8517-B103EB8B8E4C}" destId="{ED78ED82-F8A6-475F-A199-7B3D380BE7FC}" srcOrd="5" destOrd="0" presId="urn:microsoft.com/office/officeart/2005/8/layout/hierarchy5"/>
    <dgm:cxn modelId="{DE04EC39-8527-4C6D-A2AB-ABF4F5CE740F}" type="presParOf" srcId="{ED78ED82-F8A6-475F-A199-7B3D380BE7FC}" destId="{3B3C3868-EB63-4579-BCB1-477B3A6C38A1}" srcOrd="0" destOrd="0" presId="urn:microsoft.com/office/officeart/2005/8/layout/hierarchy5"/>
    <dgm:cxn modelId="{F99968D4-D17E-47E2-97AD-C29DFE66A745}" type="presParOf" srcId="{ED78ED82-F8A6-475F-A199-7B3D380BE7FC}" destId="{E4DE3BFA-EFFD-4451-BF20-CCDC2062DC77}" srcOrd="1" destOrd="0" presId="urn:microsoft.com/office/officeart/2005/8/layout/hierarchy5"/>
    <dgm:cxn modelId="{EA47C987-59B1-4D4C-92C8-9E65519202E5}" type="presParOf" srcId="{E4DE3BFA-EFFD-4451-BF20-CCDC2062DC77}" destId="{91B68A3F-7A7F-4744-8D41-A191677CD31A}" srcOrd="0" destOrd="0" presId="urn:microsoft.com/office/officeart/2005/8/layout/hierarchy5"/>
    <dgm:cxn modelId="{C27077C4-CCFE-4D2B-B783-302A07A7F26D}" type="presParOf" srcId="{91B68A3F-7A7F-4744-8D41-A191677CD31A}" destId="{A25824ED-C749-453A-BD34-30DF7C0B66C0}" srcOrd="0" destOrd="0" presId="urn:microsoft.com/office/officeart/2005/8/layout/hierarchy5"/>
    <dgm:cxn modelId="{093ED7FB-7D3C-49D7-B687-CEFA116320AC}" type="presParOf" srcId="{E4DE3BFA-EFFD-4451-BF20-CCDC2062DC77}" destId="{6B467EAB-9F39-4014-AE09-BD7529A40B4D}" srcOrd="1" destOrd="0" presId="urn:microsoft.com/office/officeart/2005/8/layout/hierarchy5"/>
    <dgm:cxn modelId="{ABAD66AD-B0AF-4DEB-9EC1-B94B0FEFA90C}" type="presParOf" srcId="{6B467EAB-9F39-4014-AE09-BD7529A40B4D}" destId="{B2290716-CA38-41B0-911B-7A6EA26EB947}" srcOrd="0" destOrd="0" presId="urn:microsoft.com/office/officeart/2005/8/layout/hierarchy5"/>
    <dgm:cxn modelId="{2872EC72-D6AA-468F-BB8B-6474DDD48D0C}" type="presParOf" srcId="{6B467EAB-9F39-4014-AE09-BD7529A40B4D}" destId="{5B6E9890-4BB8-43A7-A057-4726B6467ACE}" srcOrd="1" destOrd="0" presId="urn:microsoft.com/office/officeart/2005/8/layout/hierarchy5"/>
    <dgm:cxn modelId="{38D4C720-0F07-4F12-9C2C-7718148F4270}" type="presParOf" srcId="{E051B9A1-937E-47DF-8517-B103EB8B8E4C}" destId="{182081CB-BD77-4CAE-BD35-A1E134123DEB}" srcOrd="6" destOrd="0" presId="urn:microsoft.com/office/officeart/2005/8/layout/hierarchy5"/>
    <dgm:cxn modelId="{0D703BE6-E479-487A-A6D2-556D9DC93A56}" type="presParOf" srcId="{182081CB-BD77-4CAE-BD35-A1E134123DEB}" destId="{5A847918-CF4D-4951-AB11-406A9BE331F6}" srcOrd="0" destOrd="0" presId="urn:microsoft.com/office/officeart/2005/8/layout/hierarchy5"/>
    <dgm:cxn modelId="{26A9A48E-0917-4460-9B61-8F75ED472D28}" type="presParOf" srcId="{E051B9A1-937E-47DF-8517-B103EB8B8E4C}" destId="{9707BB7D-2FB3-44B3-8A1A-35BAC96F8128}" srcOrd="7" destOrd="0" presId="urn:microsoft.com/office/officeart/2005/8/layout/hierarchy5"/>
    <dgm:cxn modelId="{31050624-6263-443D-B1E6-7B20E48E3FA9}" type="presParOf" srcId="{9707BB7D-2FB3-44B3-8A1A-35BAC96F8128}" destId="{F8BE41EB-153B-4A18-95DE-E006981908AC}" srcOrd="0" destOrd="0" presId="urn:microsoft.com/office/officeart/2005/8/layout/hierarchy5"/>
    <dgm:cxn modelId="{68427DC0-079A-4B14-BD03-02983C2EED57}" type="presParOf" srcId="{9707BB7D-2FB3-44B3-8A1A-35BAC96F8128}" destId="{6E7A25BA-E293-47AF-A862-69747A40D32B}" srcOrd="1" destOrd="0" presId="urn:microsoft.com/office/officeart/2005/8/layout/hierarchy5"/>
    <dgm:cxn modelId="{36B3B851-CF9F-488E-9512-BC0B572E7547}" type="presParOf" srcId="{6E7A25BA-E293-47AF-A862-69747A40D32B}" destId="{5C707839-AE2D-4B6F-9711-518B92C1A824}" srcOrd="0" destOrd="0" presId="urn:microsoft.com/office/officeart/2005/8/layout/hierarchy5"/>
    <dgm:cxn modelId="{7153A7E1-CBE2-46E5-AAFF-7E3022B25608}" type="presParOf" srcId="{5C707839-AE2D-4B6F-9711-518B92C1A824}" destId="{13134469-2B45-456B-B7B7-0541A74CEE00}" srcOrd="0" destOrd="0" presId="urn:microsoft.com/office/officeart/2005/8/layout/hierarchy5"/>
    <dgm:cxn modelId="{051D521C-FB64-4C18-8CF3-D25BDE075E59}" type="presParOf" srcId="{6E7A25BA-E293-47AF-A862-69747A40D32B}" destId="{8E17AB67-9C34-4D8F-A08B-7B785B3C6BBD}" srcOrd="1" destOrd="0" presId="urn:microsoft.com/office/officeart/2005/8/layout/hierarchy5"/>
    <dgm:cxn modelId="{4CB6FCFA-0B73-4376-A688-AA9152C46CDD}" type="presParOf" srcId="{8E17AB67-9C34-4D8F-A08B-7B785B3C6BBD}" destId="{4A0C5A2C-7E63-476B-A5F8-82BC067BDA07}" srcOrd="0" destOrd="0" presId="urn:microsoft.com/office/officeart/2005/8/layout/hierarchy5"/>
    <dgm:cxn modelId="{0DA0BBA1-DC60-4BED-B4E0-74C44FB90311}" type="presParOf" srcId="{8E17AB67-9C34-4D8F-A08B-7B785B3C6BBD}" destId="{032C7015-A64D-4D2F-BEEC-B8174C06EBDA}" srcOrd="1" destOrd="0" presId="urn:microsoft.com/office/officeart/2005/8/layout/hierarchy5"/>
    <dgm:cxn modelId="{1DDA6151-AADB-4DB7-BC66-3D45BA15B9C2}" type="presParOf" srcId="{456B49DD-C49F-4EF3-9D63-12BF3B2429E7}" destId="{93C0E375-D658-47C6-A858-8C93DF6B7FEB}" srcOrd="1" destOrd="0" presId="urn:microsoft.com/office/officeart/2005/8/layout/hierarchy5"/>
    <dgm:cxn modelId="{9CD7DFCE-656A-406E-8E54-6D2D8695022B}" type="presParOf" srcId="{93C0E375-D658-47C6-A858-8C93DF6B7FEB}" destId="{EB84CE58-229E-40D6-AC85-22902C6AA23C}" srcOrd="0" destOrd="0" presId="urn:microsoft.com/office/officeart/2005/8/layout/hierarchy5"/>
    <dgm:cxn modelId="{6A79DEC2-9E4F-4EE9-9698-7DFFBB5ACA5C}" type="presParOf" srcId="{EB84CE58-229E-40D6-AC85-22902C6AA23C}" destId="{60249FB0-2254-416C-959A-7032415528CF}" srcOrd="0" destOrd="0" presId="urn:microsoft.com/office/officeart/2005/8/layout/hierarchy5"/>
    <dgm:cxn modelId="{E17BE498-8DA7-4DE5-B6B0-9EA9521850B8}" type="presParOf" srcId="{EB84CE58-229E-40D6-AC85-22902C6AA23C}" destId="{469B4E77-90CC-4849-9921-419DFE6CB7F1}" srcOrd="1" destOrd="0" presId="urn:microsoft.com/office/officeart/2005/8/layout/hierarchy5"/>
    <dgm:cxn modelId="{FECE7C22-8107-4EAC-AA88-9AB867E652FD}" type="presParOf" srcId="{93C0E375-D658-47C6-A858-8C93DF6B7FEB}" destId="{AE4BB74B-2ACC-4D47-8C6A-5219B9FBB562}" srcOrd="1" destOrd="0" presId="urn:microsoft.com/office/officeart/2005/8/layout/hierarchy5"/>
    <dgm:cxn modelId="{AC8192D8-44C5-4441-8FDC-86133EB5302E}" type="presParOf" srcId="{AE4BB74B-2ACC-4D47-8C6A-5219B9FBB562}" destId="{31366F33-5BC9-4D8D-9519-008D7B1C2B77}" srcOrd="0" destOrd="0" presId="urn:microsoft.com/office/officeart/2005/8/layout/hierarchy5"/>
    <dgm:cxn modelId="{5933BA06-CEAC-4C10-9362-D89B6280CACE}" type="presParOf" srcId="{93C0E375-D658-47C6-A858-8C93DF6B7FEB}" destId="{18F43D43-63BC-4FD5-BC08-869602C86055}" srcOrd="2" destOrd="0" presId="urn:microsoft.com/office/officeart/2005/8/layout/hierarchy5"/>
    <dgm:cxn modelId="{323FE7E6-F601-4220-84D1-F315E5F7DE60}" type="presParOf" srcId="{18F43D43-63BC-4FD5-BC08-869602C86055}" destId="{7DAE42EE-D2AD-458D-8E81-A6E1ADC7EA11}" srcOrd="0" destOrd="0" presId="urn:microsoft.com/office/officeart/2005/8/layout/hierarchy5"/>
    <dgm:cxn modelId="{FDA3DD4B-FF5E-4317-9B2C-333C9444DC29}" type="presParOf" srcId="{18F43D43-63BC-4FD5-BC08-869602C86055}" destId="{2BC9988C-D9E0-4272-B6DA-AD907E10A402}" srcOrd="1" destOrd="0" presId="urn:microsoft.com/office/officeart/2005/8/layout/hierarchy5"/>
    <dgm:cxn modelId="{B0BEB11C-4793-4D8C-8A35-D259DA4CB03B}" type="presParOf" srcId="{93C0E375-D658-47C6-A858-8C93DF6B7FEB}" destId="{8F171A77-635E-479C-B116-9513B80041B2}" srcOrd="3" destOrd="0" presId="urn:microsoft.com/office/officeart/2005/8/layout/hierarchy5"/>
    <dgm:cxn modelId="{D18367FE-70BD-49E5-B223-30BED73ED040}" type="presParOf" srcId="{8F171A77-635E-479C-B116-9513B80041B2}" destId="{B2486933-6480-4FB3-836D-FF0E789F7C59}" srcOrd="0" destOrd="0" presId="urn:microsoft.com/office/officeart/2005/8/layout/hierarchy5"/>
    <dgm:cxn modelId="{C7B9DCA7-4D28-4210-AEEC-B3C7ABB336E0}" type="presParOf" srcId="{93C0E375-D658-47C6-A858-8C93DF6B7FEB}" destId="{9F53BCF0-4D15-4ED3-B5B3-E45F28DE2CED}" srcOrd="4" destOrd="0" presId="urn:microsoft.com/office/officeart/2005/8/layout/hierarchy5"/>
    <dgm:cxn modelId="{0CDC20B9-94CE-4591-8FCA-613A3F7F2B30}" type="presParOf" srcId="{9F53BCF0-4D15-4ED3-B5B3-E45F28DE2CED}" destId="{6DC90580-CB00-4E17-96D6-329906B4B2CF}" srcOrd="0" destOrd="0" presId="urn:microsoft.com/office/officeart/2005/8/layout/hierarchy5"/>
    <dgm:cxn modelId="{BCF05844-CC9F-421E-BA1D-28D27F8BFA33}" type="presParOf" srcId="{9F53BCF0-4D15-4ED3-B5B3-E45F28DE2CED}" destId="{D741F989-950D-47B6-B8FD-D535AC6C9B2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90580-CB00-4E17-96D6-329906B4B2CF}">
      <dsp:nvSpPr>
        <dsp:cNvPr id="0" name=""/>
        <dsp:cNvSpPr/>
      </dsp:nvSpPr>
      <dsp:spPr>
        <a:xfrm>
          <a:off x="5638804" y="0"/>
          <a:ext cx="1463486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CODE</a:t>
          </a:r>
          <a:endParaRPr lang="en-US" sz="2500" kern="1200" dirty="0"/>
        </a:p>
      </dsp:txBody>
      <dsp:txXfrm>
        <a:off x="5638804" y="0"/>
        <a:ext cx="1463486" cy="1234440"/>
      </dsp:txXfrm>
    </dsp:sp>
    <dsp:sp modelId="{7DAE42EE-D2AD-458D-8E81-A6E1ADC7EA11}">
      <dsp:nvSpPr>
        <dsp:cNvPr id="0" name=""/>
        <dsp:cNvSpPr/>
      </dsp:nvSpPr>
      <dsp:spPr>
        <a:xfrm>
          <a:off x="3230656" y="0"/>
          <a:ext cx="1463486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HEADER</a:t>
          </a:r>
          <a:endParaRPr lang="en-US" sz="2500" kern="1200" dirty="0"/>
        </a:p>
      </dsp:txBody>
      <dsp:txXfrm>
        <a:off x="3230656" y="0"/>
        <a:ext cx="1463486" cy="1234440"/>
      </dsp:txXfrm>
    </dsp:sp>
    <dsp:sp modelId="{60249FB0-2254-416C-959A-7032415528CF}">
      <dsp:nvSpPr>
        <dsp:cNvPr id="0" name=""/>
        <dsp:cNvSpPr/>
      </dsp:nvSpPr>
      <dsp:spPr>
        <a:xfrm>
          <a:off x="761994" y="0"/>
          <a:ext cx="1463486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MAIN</a:t>
          </a:r>
          <a:endParaRPr lang="en-US" sz="2500" kern="1200" dirty="0"/>
        </a:p>
      </dsp:txBody>
      <dsp:txXfrm>
        <a:off x="761994" y="0"/>
        <a:ext cx="1463486" cy="1234440"/>
      </dsp:txXfrm>
    </dsp:sp>
    <dsp:sp modelId="{D2F9B5A0-E520-466D-A04E-BCD6748F5118}">
      <dsp:nvSpPr>
        <dsp:cNvPr id="0" name=""/>
        <dsp:cNvSpPr/>
      </dsp:nvSpPr>
      <dsp:spPr>
        <a:xfrm>
          <a:off x="838197" y="2057401"/>
          <a:ext cx="1219572" cy="60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MAIN.C</a:t>
          </a:r>
          <a:endParaRPr lang="en-US" sz="1100" kern="1200" dirty="0"/>
        </a:p>
      </dsp:txBody>
      <dsp:txXfrm>
        <a:off x="856057" y="2075261"/>
        <a:ext cx="1183852" cy="574066"/>
      </dsp:txXfrm>
    </dsp:sp>
    <dsp:sp modelId="{B0EA172A-CE97-412B-9653-93F4E4837068}">
      <dsp:nvSpPr>
        <dsp:cNvPr id="0" name=""/>
        <dsp:cNvSpPr/>
      </dsp:nvSpPr>
      <dsp:spPr>
        <a:xfrm rot="19655776">
          <a:off x="1938370" y="1938031"/>
          <a:ext cx="153364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533642" y="133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6850" y="1913027"/>
        <a:ext cx="76682" cy="76682"/>
      </dsp:txXfrm>
    </dsp:sp>
    <dsp:sp modelId="{3E2F6C42-6E8F-4C85-9720-907C56952276}">
      <dsp:nvSpPr>
        <dsp:cNvPr id="0" name=""/>
        <dsp:cNvSpPr/>
      </dsp:nvSpPr>
      <dsp:spPr>
        <a:xfrm>
          <a:off x="3352613" y="1235550"/>
          <a:ext cx="1219572" cy="60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RESERVATION.H</a:t>
          </a:r>
          <a:endParaRPr lang="en-US" sz="1100" kern="1200" dirty="0"/>
        </a:p>
      </dsp:txBody>
      <dsp:txXfrm>
        <a:off x="3370473" y="1253410"/>
        <a:ext cx="1183852" cy="574066"/>
      </dsp:txXfrm>
    </dsp:sp>
    <dsp:sp modelId="{2FD90DEF-6C6C-4AE8-B81F-0028CEA1B27F}">
      <dsp:nvSpPr>
        <dsp:cNvPr id="0" name=""/>
        <dsp:cNvSpPr/>
      </dsp:nvSpPr>
      <dsp:spPr>
        <a:xfrm rot="21553899">
          <a:off x="4572131" y="1518931"/>
          <a:ext cx="1219120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19120" y="1333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1213" y="1501790"/>
        <a:ext cx="60956" cy="60956"/>
      </dsp:txXfrm>
    </dsp:sp>
    <dsp:sp modelId="{1CC81B2B-86C6-4B0B-BFAF-70F5318451A4}">
      <dsp:nvSpPr>
        <dsp:cNvPr id="0" name=""/>
        <dsp:cNvSpPr/>
      </dsp:nvSpPr>
      <dsp:spPr>
        <a:xfrm>
          <a:off x="5791197" y="1219201"/>
          <a:ext cx="1219572" cy="60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RESERVATION.C</a:t>
          </a:r>
          <a:endParaRPr lang="en-US" sz="1100" kern="1200" dirty="0"/>
        </a:p>
      </dsp:txBody>
      <dsp:txXfrm>
        <a:off x="5809057" y="1237061"/>
        <a:ext cx="1183852" cy="574066"/>
      </dsp:txXfrm>
    </dsp:sp>
    <dsp:sp modelId="{8AC12615-0B7D-47C5-B015-5E50C4E80AA1}">
      <dsp:nvSpPr>
        <dsp:cNvPr id="0" name=""/>
        <dsp:cNvSpPr/>
      </dsp:nvSpPr>
      <dsp:spPr>
        <a:xfrm rot="21280741">
          <a:off x="2054967" y="2288658"/>
          <a:ext cx="130044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300447" y="133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72680" y="2269484"/>
        <a:ext cx="65022" cy="65022"/>
      </dsp:txXfrm>
    </dsp:sp>
    <dsp:sp modelId="{DEF86B7B-584B-4266-8F4F-585BDAC8FFB6}">
      <dsp:nvSpPr>
        <dsp:cNvPr id="0" name=""/>
        <dsp:cNvSpPr/>
      </dsp:nvSpPr>
      <dsp:spPr>
        <a:xfrm>
          <a:off x="3352613" y="1936804"/>
          <a:ext cx="1219572" cy="60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ROOM _DETAILS.H</a:t>
          </a:r>
          <a:endParaRPr lang="en-US" sz="1100" kern="1200" dirty="0"/>
        </a:p>
      </dsp:txBody>
      <dsp:txXfrm>
        <a:off x="3370473" y="1954664"/>
        <a:ext cx="1183852" cy="574066"/>
      </dsp:txXfrm>
    </dsp:sp>
    <dsp:sp modelId="{0B56DE0D-FD79-464D-B74D-FF655BEBD421}">
      <dsp:nvSpPr>
        <dsp:cNvPr id="0" name=""/>
        <dsp:cNvSpPr/>
      </dsp:nvSpPr>
      <dsp:spPr>
        <a:xfrm rot="125153">
          <a:off x="4571781" y="2250558"/>
          <a:ext cx="1219819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19819" y="1333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1196" y="2233400"/>
        <a:ext cx="60990" cy="60990"/>
      </dsp:txXfrm>
    </dsp:sp>
    <dsp:sp modelId="{FC4680FA-4D1C-49E1-91C9-3B7C562AF089}">
      <dsp:nvSpPr>
        <dsp:cNvPr id="0" name=""/>
        <dsp:cNvSpPr/>
      </dsp:nvSpPr>
      <dsp:spPr>
        <a:xfrm>
          <a:off x="5791197" y="1981202"/>
          <a:ext cx="1219572" cy="60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ROOM_DETAILS.C</a:t>
          </a:r>
          <a:endParaRPr lang="en-US" sz="1100" kern="1200" dirty="0"/>
        </a:p>
      </dsp:txBody>
      <dsp:txXfrm>
        <a:off x="5809057" y="1999062"/>
        <a:ext cx="1183852" cy="574066"/>
      </dsp:txXfrm>
    </dsp:sp>
    <dsp:sp modelId="{E8548353-B7C3-4146-8292-B18CB0C59955}">
      <dsp:nvSpPr>
        <dsp:cNvPr id="0" name=""/>
        <dsp:cNvSpPr/>
      </dsp:nvSpPr>
      <dsp:spPr>
        <a:xfrm rot="1449195">
          <a:off x="1995652" y="2639285"/>
          <a:ext cx="1419078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419078" y="133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9714" y="2617145"/>
        <a:ext cx="70953" cy="70953"/>
      </dsp:txXfrm>
    </dsp:sp>
    <dsp:sp modelId="{3B3C3868-EB63-4579-BCB1-477B3A6C38A1}">
      <dsp:nvSpPr>
        <dsp:cNvPr id="0" name=""/>
        <dsp:cNvSpPr/>
      </dsp:nvSpPr>
      <dsp:spPr>
        <a:xfrm>
          <a:off x="3352613" y="2638057"/>
          <a:ext cx="1219572" cy="60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ORDER.H</a:t>
          </a:r>
          <a:endParaRPr lang="en-US" sz="1100" kern="1200" dirty="0"/>
        </a:p>
      </dsp:txBody>
      <dsp:txXfrm>
        <a:off x="3370473" y="2655917"/>
        <a:ext cx="1183852" cy="574066"/>
      </dsp:txXfrm>
    </dsp:sp>
    <dsp:sp modelId="{91B68A3F-7A7F-4744-8D41-A191677CD31A}">
      <dsp:nvSpPr>
        <dsp:cNvPr id="0" name=""/>
        <dsp:cNvSpPr/>
      </dsp:nvSpPr>
      <dsp:spPr>
        <a:xfrm rot="81600">
          <a:off x="4572014" y="2944083"/>
          <a:ext cx="1219354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19354" y="1333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1207" y="2926937"/>
        <a:ext cx="60967" cy="60967"/>
      </dsp:txXfrm>
    </dsp:sp>
    <dsp:sp modelId="{B2290716-CA38-41B0-911B-7A6EA26EB947}">
      <dsp:nvSpPr>
        <dsp:cNvPr id="0" name=""/>
        <dsp:cNvSpPr/>
      </dsp:nvSpPr>
      <dsp:spPr>
        <a:xfrm>
          <a:off x="5791197" y="2666998"/>
          <a:ext cx="1219572" cy="60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ORDER.C</a:t>
          </a:r>
          <a:endParaRPr lang="en-US" sz="1100" kern="1200" dirty="0"/>
        </a:p>
      </dsp:txBody>
      <dsp:txXfrm>
        <a:off x="5809057" y="2684858"/>
        <a:ext cx="1183852" cy="574066"/>
      </dsp:txXfrm>
    </dsp:sp>
    <dsp:sp modelId="{182081CB-BD77-4CAE-BD35-A1E134123DEB}">
      <dsp:nvSpPr>
        <dsp:cNvPr id="0" name=""/>
        <dsp:cNvSpPr/>
      </dsp:nvSpPr>
      <dsp:spPr>
        <a:xfrm rot="2682745">
          <a:off x="1794160" y="2989912"/>
          <a:ext cx="182206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822063" y="133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659640" y="2957698"/>
        <a:ext cx="91103" cy="91103"/>
      </dsp:txXfrm>
    </dsp:sp>
    <dsp:sp modelId="{F8BE41EB-153B-4A18-95DE-E006981908AC}">
      <dsp:nvSpPr>
        <dsp:cNvPr id="0" name=""/>
        <dsp:cNvSpPr/>
      </dsp:nvSpPr>
      <dsp:spPr>
        <a:xfrm>
          <a:off x="3352613" y="3339311"/>
          <a:ext cx="1219572" cy="60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MISCELLANEOUS.H</a:t>
          </a:r>
          <a:endParaRPr lang="en-US" sz="1100" kern="1200" dirty="0"/>
        </a:p>
      </dsp:txBody>
      <dsp:txXfrm>
        <a:off x="3370473" y="3357171"/>
        <a:ext cx="1183852" cy="574066"/>
      </dsp:txXfrm>
    </dsp:sp>
    <dsp:sp modelId="{5C707839-AE2D-4B6F-9711-518B92C1A824}">
      <dsp:nvSpPr>
        <dsp:cNvPr id="0" name=""/>
        <dsp:cNvSpPr/>
      </dsp:nvSpPr>
      <dsp:spPr>
        <a:xfrm rot="38037">
          <a:off x="4572148" y="3637611"/>
          <a:ext cx="121908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19085" y="1333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1214" y="3620472"/>
        <a:ext cx="60954" cy="60954"/>
      </dsp:txXfrm>
    </dsp:sp>
    <dsp:sp modelId="{4A0C5A2C-7E63-476B-A5F8-82BC067BDA07}">
      <dsp:nvSpPr>
        <dsp:cNvPr id="0" name=""/>
        <dsp:cNvSpPr/>
      </dsp:nvSpPr>
      <dsp:spPr>
        <a:xfrm>
          <a:off x="5791197" y="3352800"/>
          <a:ext cx="1219572" cy="609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MISCELLANEOUS.C</a:t>
          </a:r>
          <a:endParaRPr lang="en-US" sz="1100" kern="1200" dirty="0"/>
        </a:p>
      </dsp:txBody>
      <dsp:txXfrm>
        <a:off x="5809057" y="3370660"/>
        <a:ext cx="1183852" cy="57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442C141-9BE4-42CF-94E3-C2722E5DA5E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AB75808-5EEA-40DB-902B-9DB821D02FC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Bugnariu</a:t>
            </a:r>
            <a:r>
              <a:rPr lang="en-US" sz="2400" dirty="0" smtClean="0"/>
              <a:t> </a:t>
            </a:r>
            <a:r>
              <a:rPr lang="en-US" sz="2400" dirty="0" err="1" smtClean="0"/>
              <a:t>Vlad</a:t>
            </a:r>
            <a:endParaRPr lang="en-US" sz="2400" dirty="0" smtClean="0"/>
          </a:p>
          <a:p>
            <a:r>
              <a:rPr lang="en-US" sz="2400" dirty="0" err="1" smtClean="0"/>
              <a:t>Fildan</a:t>
            </a:r>
            <a:r>
              <a:rPr lang="en-US" sz="2400" dirty="0" smtClean="0"/>
              <a:t> </a:t>
            </a:r>
            <a:r>
              <a:rPr lang="en-US" sz="2400" dirty="0" err="1" smtClean="0"/>
              <a:t>Claudiu</a:t>
            </a:r>
            <a:endParaRPr lang="en-US" sz="2400" dirty="0" smtClean="0"/>
          </a:p>
          <a:p>
            <a:r>
              <a:rPr lang="en-US" sz="2400" dirty="0" smtClean="0"/>
              <a:t>Technical University of Cluj-Napoca</a:t>
            </a:r>
          </a:p>
          <a:p>
            <a:r>
              <a:rPr lang="en-US" sz="2400" dirty="0" smtClean="0"/>
              <a:t>Automation Department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029200" y="1600200"/>
            <a:ext cx="35052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DESCRIPTION</a:t>
            </a:r>
            <a:r>
              <a:rPr lang="en-US" sz="2400" dirty="0"/>
              <a:t>: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Graphically </a:t>
            </a:r>
            <a:r>
              <a:rPr lang="en-US" sz="2400" dirty="0"/>
              <a:t>displays the room and </a:t>
            </a:r>
            <a:r>
              <a:rPr lang="en-US" sz="2400" dirty="0" smtClean="0"/>
              <a:t>which </a:t>
            </a:r>
            <a:r>
              <a:rPr lang="en-US" sz="2400" dirty="0"/>
              <a:t>tables are reserved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Room  </a:t>
            </a:r>
            <a:r>
              <a:rPr lang="en-US" dirty="0" smtClean="0"/>
              <a:t>Details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 </a:t>
            </a:r>
            <a:r>
              <a:rPr lang="en-US" dirty="0" smtClean="0"/>
              <a:t> draw  room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799"/>
            <a:ext cx="3962400" cy="4400313"/>
          </a:xfrm>
        </p:spPr>
      </p:pic>
    </p:spTree>
    <p:extLst>
      <p:ext uri="{BB962C8B-B14F-4D97-AF65-F5344CB8AC3E}">
        <p14:creationId xmlns:p14="http://schemas.microsoft.com/office/powerpoint/2010/main" val="24462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143000" y="4572000"/>
            <a:ext cx="6553200" cy="1524000"/>
          </a:xfrm>
        </p:spPr>
        <p:txBody>
          <a:bodyPr/>
          <a:lstStyle/>
          <a:p>
            <a:r>
              <a:rPr lang="en-US" sz="2400" dirty="0"/>
              <a:t> DESCRIPTION: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Displays </a:t>
            </a:r>
            <a:r>
              <a:rPr lang="en-US" sz="2400" dirty="0"/>
              <a:t>the ratio between the number of  occupied and total tables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Room  </a:t>
            </a:r>
            <a:r>
              <a:rPr lang="en-US" dirty="0" smtClean="0"/>
              <a:t>Details</a:t>
            </a:r>
            <a:br>
              <a:rPr lang="en-US" dirty="0" smtClean="0"/>
            </a:br>
            <a:r>
              <a:rPr lang="en-US" dirty="0"/>
              <a:t>Function   </a:t>
            </a:r>
            <a:r>
              <a:rPr lang="en-US" dirty="0" smtClean="0"/>
              <a:t>occupation  degree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5773273" cy="2895600"/>
          </a:xfrm>
        </p:spPr>
      </p:pic>
    </p:spTree>
    <p:extLst>
      <p:ext uri="{BB962C8B-B14F-4D97-AF65-F5344CB8AC3E}">
        <p14:creationId xmlns:p14="http://schemas.microsoft.com/office/powerpoint/2010/main" val="28492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95400" y="4953000"/>
            <a:ext cx="67818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DESCRIPTION</a:t>
            </a:r>
            <a:r>
              <a:rPr lang="en-US" sz="2400" dirty="0"/>
              <a:t>: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/>
              <a:t>Asks the user whether to make a reservation </a:t>
            </a:r>
            <a:r>
              <a:rPr lang="en-US" sz="2400" dirty="0" smtClean="0"/>
              <a:t>or </a:t>
            </a:r>
            <a:r>
              <a:rPr lang="en-US" sz="2400" dirty="0"/>
              <a:t>not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Room  </a:t>
            </a:r>
            <a:r>
              <a:rPr lang="en-US" dirty="0" smtClean="0"/>
              <a:t>Details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  </a:t>
            </a:r>
            <a:r>
              <a:rPr lang="en-US" dirty="0" smtClean="0"/>
              <a:t>reservation  query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47800"/>
            <a:ext cx="5410200" cy="3273341"/>
          </a:xfrm>
        </p:spPr>
      </p:pic>
    </p:spTree>
    <p:extLst>
      <p:ext uri="{BB962C8B-B14F-4D97-AF65-F5344CB8AC3E}">
        <p14:creationId xmlns:p14="http://schemas.microsoft.com/office/powerpoint/2010/main" val="32135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19200" y="4953000"/>
            <a:ext cx="67818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DESCRIPTION: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Gets whether the user's input table is </a:t>
            </a:r>
            <a:r>
              <a:rPr lang="en-US" sz="2400" dirty="0" smtClean="0"/>
              <a:t>occupied </a:t>
            </a:r>
            <a:r>
              <a:rPr lang="en-US" sz="2400" dirty="0"/>
              <a:t>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Room  </a:t>
            </a:r>
            <a:r>
              <a:rPr lang="en-US" dirty="0" smtClean="0"/>
              <a:t>Details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   </a:t>
            </a:r>
            <a:r>
              <a:rPr lang="en-US" dirty="0" smtClean="0"/>
              <a:t>insert  table  number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022758" cy="3352800"/>
          </a:xfrm>
        </p:spPr>
      </p:pic>
    </p:spTree>
    <p:extLst>
      <p:ext uri="{BB962C8B-B14F-4D97-AF65-F5344CB8AC3E}">
        <p14:creationId xmlns:p14="http://schemas.microsoft.com/office/powerpoint/2010/main" val="38306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990600" y="5486400"/>
            <a:ext cx="70104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DESCRIPTION: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/>
              <a:t>Reads the menu from an external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ORDER   </a:t>
            </a:r>
            <a:br>
              <a:rPr lang="en-US" dirty="0" smtClean="0"/>
            </a:br>
            <a:r>
              <a:rPr lang="en-US" dirty="0" smtClean="0"/>
              <a:t>FUNCTION    READ  MENU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400800" cy="3875182"/>
          </a:xfrm>
        </p:spPr>
      </p:pic>
    </p:spTree>
    <p:extLst>
      <p:ext uri="{BB962C8B-B14F-4D97-AF65-F5344CB8AC3E}">
        <p14:creationId xmlns:p14="http://schemas.microsoft.com/office/powerpoint/2010/main" val="31239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95400" y="4495800"/>
            <a:ext cx="63246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 DESCRIPTION: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Displays the menu items along with their  </a:t>
            </a:r>
            <a:r>
              <a:rPr lang="en-US" sz="2400" dirty="0" smtClean="0"/>
              <a:t>descriptions </a:t>
            </a:r>
            <a:r>
              <a:rPr lang="en-US" sz="2400" dirty="0"/>
              <a:t>and specifications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ORDER   </a:t>
            </a:r>
            <a:br>
              <a:rPr lang="en-US" dirty="0"/>
            </a:br>
            <a:r>
              <a:rPr lang="en-US" dirty="0"/>
              <a:t>FUNCTION    </a:t>
            </a:r>
            <a:r>
              <a:rPr lang="en-US" dirty="0" smtClean="0"/>
              <a:t>show 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4" y="1417638"/>
            <a:ext cx="8636626" cy="26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371600" y="4800600"/>
            <a:ext cx="6477000" cy="1066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DESCRIPTION: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Computes </a:t>
            </a:r>
            <a:r>
              <a:rPr lang="en-US" sz="2400" dirty="0"/>
              <a:t>the price for the current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ORDER   </a:t>
            </a:r>
            <a:br>
              <a:rPr lang="en-US" dirty="0"/>
            </a:br>
            <a:r>
              <a:rPr lang="en-US" dirty="0"/>
              <a:t>FUNCTION   </a:t>
            </a:r>
            <a:r>
              <a:rPr lang="en-US" dirty="0" smtClean="0"/>
              <a:t>order  price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52600"/>
            <a:ext cx="7680965" cy="2133600"/>
          </a:xfrm>
        </p:spPr>
      </p:pic>
    </p:spTree>
    <p:extLst>
      <p:ext uri="{BB962C8B-B14F-4D97-AF65-F5344CB8AC3E}">
        <p14:creationId xmlns:p14="http://schemas.microsoft.com/office/powerpoint/2010/main" val="27045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914400" y="4953000"/>
            <a:ext cx="7010400" cy="91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DESCRIPTION:    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Prompts </a:t>
            </a:r>
            <a:r>
              <a:rPr lang="en-US" sz="2400" dirty="0"/>
              <a:t>the user to input his/her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ORDER   </a:t>
            </a:r>
            <a:br>
              <a:rPr lang="en-US" dirty="0"/>
            </a:br>
            <a:r>
              <a:rPr lang="en-US" dirty="0"/>
              <a:t>FUNCTION    </a:t>
            </a:r>
            <a:r>
              <a:rPr lang="en-US" dirty="0" smtClean="0"/>
              <a:t>take  order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5257800" cy="3257401"/>
          </a:xfrm>
        </p:spPr>
      </p:pic>
    </p:spTree>
    <p:extLst>
      <p:ext uri="{BB962C8B-B14F-4D97-AF65-F5344CB8AC3E}">
        <p14:creationId xmlns:p14="http://schemas.microsoft.com/office/powerpoint/2010/main" val="3151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272286" cy="30480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47800" y="4876800"/>
            <a:ext cx="6248400" cy="10668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/>
              <a:t>DESCRIPTION: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/>
              <a:t>Prints a detailed receipt of the order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ORDER   </a:t>
            </a:r>
            <a:br>
              <a:rPr lang="en-US" dirty="0"/>
            </a:br>
            <a:r>
              <a:rPr lang="en-US" dirty="0"/>
              <a:t>FUNCTION    </a:t>
            </a:r>
            <a:r>
              <a:rPr lang="en-US" dirty="0" smtClean="0"/>
              <a:t>print   receipt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47800"/>
            <a:ext cx="4724400" cy="3089641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4648200"/>
            <a:ext cx="77724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DESCRIPTION: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Prompts the client to express his opinion  </a:t>
            </a:r>
            <a:r>
              <a:rPr lang="en-US" sz="2400" dirty="0" smtClean="0"/>
              <a:t>both </a:t>
            </a:r>
            <a:r>
              <a:rPr lang="en-US" sz="2400" dirty="0"/>
              <a:t>as text and as a grade from 1 to 10   </a:t>
            </a:r>
            <a:r>
              <a:rPr lang="en-US" sz="2400" dirty="0" smtClean="0"/>
              <a:t>and </a:t>
            </a:r>
            <a:r>
              <a:rPr lang="en-US" sz="2400" dirty="0"/>
              <a:t>stores them in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 </a:t>
            </a:r>
            <a:r>
              <a:rPr lang="en-US" dirty="0" smtClean="0"/>
              <a:t>miscellaneous</a:t>
            </a:r>
            <a:br>
              <a:rPr lang="en-US" dirty="0" smtClean="0"/>
            </a:br>
            <a:r>
              <a:rPr lang="en-US" dirty="0" smtClean="0"/>
              <a:t>function 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400" dirty="0" smtClean="0"/>
              <a:t>The </a:t>
            </a:r>
            <a:r>
              <a:rPr lang="en-US" sz="2400" dirty="0"/>
              <a:t>main goal of this program is to </a:t>
            </a:r>
            <a:r>
              <a:rPr lang="en-US" sz="2400" dirty="0" smtClean="0"/>
              <a:t>emulate an </a:t>
            </a:r>
            <a:r>
              <a:rPr lang="en-US" sz="2400" dirty="0"/>
              <a:t>interface between </a:t>
            </a:r>
            <a:r>
              <a:rPr lang="en-US" sz="2400" dirty="0" smtClean="0"/>
              <a:t>an restaurant and </a:t>
            </a:r>
            <a:r>
              <a:rPr lang="en-US" sz="2400" dirty="0"/>
              <a:t>a customer.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In </a:t>
            </a:r>
            <a:r>
              <a:rPr lang="en-US" sz="2400" dirty="0"/>
              <a:t>this way some of the inconveniences can be </a:t>
            </a:r>
            <a:r>
              <a:rPr lang="en-US" sz="2400" dirty="0" smtClean="0"/>
              <a:t>solved in the case </a:t>
            </a:r>
            <a:r>
              <a:rPr lang="en-US" sz="2400" dirty="0"/>
              <a:t>of making a reservation </a:t>
            </a:r>
            <a:r>
              <a:rPr lang="en-US" sz="2400" dirty="0" smtClean="0"/>
              <a:t>while the </a:t>
            </a:r>
            <a:r>
              <a:rPr lang="en-US" sz="2400" dirty="0"/>
              <a:t>phone line is busy or the waiter is not </a:t>
            </a:r>
            <a:r>
              <a:rPr lang="en-US" sz="2400" dirty="0" smtClean="0"/>
              <a:t>coming </a:t>
            </a:r>
            <a:r>
              <a:rPr lang="en-US" sz="2400" dirty="0"/>
              <a:t>to take your order.</a:t>
            </a:r>
          </a:p>
        </p:txBody>
      </p:sp>
    </p:spTree>
    <p:extLst>
      <p:ext uri="{BB962C8B-B14F-4D97-AF65-F5344CB8AC3E}">
        <p14:creationId xmlns:p14="http://schemas.microsoft.com/office/powerpoint/2010/main" val="5082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057400" y="4114800"/>
            <a:ext cx="5486400" cy="1676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DESCRIPTION: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Whenever the stock for a product drops </a:t>
            </a:r>
            <a:r>
              <a:rPr lang="en-US" sz="2400" dirty="0" smtClean="0"/>
              <a:t> under </a:t>
            </a:r>
            <a:r>
              <a:rPr lang="en-US" sz="2400" dirty="0"/>
              <a:t>10 pieces, the function writes in </a:t>
            </a:r>
            <a:r>
              <a:rPr lang="en-US" sz="2400" dirty="0" smtClean="0"/>
              <a:t>a </a:t>
            </a:r>
            <a:r>
              <a:rPr lang="en-US" sz="2400" dirty="0" smtClean="0"/>
              <a:t>file </a:t>
            </a:r>
            <a:r>
              <a:rPr lang="en-US" sz="2400" dirty="0"/>
              <a:t>that the certain product needs to be </a:t>
            </a:r>
            <a:r>
              <a:rPr lang="en-US" sz="2400" dirty="0" smtClean="0"/>
              <a:t>restocked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 miscellaneous</a:t>
            </a:r>
            <a:br>
              <a:rPr lang="en-US" dirty="0"/>
            </a:br>
            <a:r>
              <a:rPr lang="en-US" dirty="0"/>
              <a:t>function   </a:t>
            </a:r>
            <a:r>
              <a:rPr lang="en-US" dirty="0" smtClean="0"/>
              <a:t>stock   resupply   alert 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24000"/>
            <a:ext cx="7668883" cy="2286000"/>
          </a:xfrm>
        </p:spPr>
      </p:pic>
    </p:spTree>
    <p:extLst>
      <p:ext uri="{BB962C8B-B14F-4D97-AF65-F5344CB8AC3E}">
        <p14:creationId xmlns:p14="http://schemas.microsoft.com/office/powerpoint/2010/main" val="956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DESCRIPTION: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/>
              <a:t>Creates the file from which the occupied table are shown   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 miscellaneous</a:t>
            </a:r>
            <a:br>
              <a:rPr lang="en-US" dirty="0"/>
            </a:br>
            <a:r>
              <a:rPr lang="en-US" dirty="0"/>
              <a:t>function  </a:t>
            </a:r>
            <a:r>
              <a:rPr lang="en-US" dirty="0" smtClean="0"/>
              <a:t>day   file  generator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01" y="1600200"/>
            <a:ext cx="3042798" cy="4114800"/>
          </a:xfrm>
        </p:spPr>
      </p:pic>
    </p:spTree>
    <p:extLst>
      <p:ext uri="{BB962C8B-B14F-4D97-AF65-F5344CB8AC3E}">
        <p14:creationId xmlns:p14="http://schemas.microsoft.com/office/powerpoint/2010/main" val="30051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371600" y="4953000"/>
            <a:ext cx="6705600" cy="91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DESCRIPTION</a:t>
            </a:r>
            <a:r>
              <a:rPr lang="en-US" sz="2400" dirty="0"/>
              <a:t>:   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/>
              <a:t>Imports the waiter timetable from a file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 miscellaneous</a:t>
            </a:r>
            <a:br>
              <a:rPr lang="en-US" dirty="0"/>
            </a:br>
            <a:r>
              <a:rPr lang="en-US" dirty="0"/>
              <a:t>function   </a:t>
            </a:r>
            <a:r>
              <a:rPr lang="en-US" dirty="0" smtClean="0"/>
              <a:t>load   waiter  timetable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934200" cy="3190859"/>
          </a:xfrm>
        </p:spPr>
      </p:pic>
    </p:spTree>
    <p:extLst>
      <p:ext uri="{BB962C8B-B14F-4D97-AF65-F5344CB8AC3E}">
        <p14:creationId xmlns:p14="http://schemas.microsoft.com/office/powerpoint/2010/main" val="4483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553200" cy="3266915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19200" y="4953000"/>
            <a:ext cx="6705600" cy="914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DESCRIPTION: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Displays which waiter will serve at the  </a:t>
            </a:r>
            <a:r>
              <a:rPr lang="en-US" sz="2400" dirty="0" smtClean="0"/>
              <a:t>respective </a:t>
            </a:r>
            <a:r>
              <a:rPr lang="en-US" sz="2400" dirty="0"/>
              <a:t>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 miscellaneous</a:t>
            </a:r>
            <a:br>
              <a:rPr lang="en-US" dirty="0"/>
            </a:br>
            <a:r>
              <a:rPr lang="en-US" dirty="0"/>
              <a:t>function   </a:t>
            </a:r>
            <a:r>
              <a:rPr lang="en-US" dirty="0" smtClean="0"/>
              <a:t>what   waiter  serves 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924800" cy="1143000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DIAGRAM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0741571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477001" cy="2745217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914400" y="4724400"/>
            <a:ext cx="72390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DESCRIPTION: </a:t>
            </a:r>
          </a:p>
          <a:p>
            <a:pPr marL="0" indent="0">
              <a:buNone/>
            </a:pPr>
            <a:r>
              <a:rPr lang="en-US" sz="2400" dirty="0" smtClean="0"/>
              <a:t>       Allocates </a:t>
            </a:r>
            <a:r>
              <a:rPr lang="en-US" sz="2400" dirty="0"/>
              <a:t>memory for a </a:t>
            </a:r>
            <a:r>
              <a:rPr lang="en-US" sz="2400" dirty="0" smtClean="0"/>
              <a:t>M </a:t>
            </a:r>
            <a:r>
              <a:rPr lang="en-US" sz="2400" dirty="0"/>
              <a:t>by </a:t>
            </a:r>
            <a:r>
              <a:rPr lang="en-US" sz="2400" dirty="0" smtClean="0"/>
              <a:t>N  </a:t>
            </a:r>
            <a:r>
              <a:rPr lang="en-US" sz="2400" dirty="0"/>
              <a:t>matrix of integers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 reservation</a:t>
            </a:r>
            <a:br>
              <a:rPr lang="en-US" dirty="0" smtClean="0"/>
            </a:br>
            <a:r>
              <a:rPr lang="en-US" dirty="0" smtClean="0"/>
              <a:t>Function    </a:t>
            </a:r>
            <a:r>
              <a:rPr lang="en-US" dirty="0" err="1" smtClean="0"/>
              <a:t>alloc</a:t>
            </a:r>
            <a:r>
              <a:rPr lang="en-US" dirty="0" smtClean="0"/>
              <a:t>   matrix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19200" y="4343400"/>
            <a:ext cx="6858000" cy="1524000"/>
          </a:xfrm>
        </p:spPr>
        <p:txBody>
          <a:bodyPr>
            <a:normAutofit/>
          </a:bodyPr>
          <a:lstStyle/>
          <a:p>
            <a:r>
              <a:rPr lang="en-US" sz="2400" dirty="0"/>
              <a:t> DESCRIPTION: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/>
              <a:t>Deallocates memory for a </a:t>
            </a:r>
            <a:r>
              <a:rPr lang="en-US" sz="2400" dirty="0" smtClean="0"/>
              <a:t>M </a:t>
            </a:r>
            <a:r>
              <a:rPr lang="en-US" sz="2400" dirty="0"/>
              <a:t>by </a:t>
            </a:r>
            <a:r>
              <a:rPr lang="en-US" sz="2400" dirty="0" smtClean="0"/>
              <a:t>N </a:t>
            </a:r>
            <a:r>
              <a:rPr lang="en-US" sz="2400" dirty="0" smtClean="0"/>
              <a:t>matrix </a:t>
            </a:r>
            <a:r>
              <a:rPr lang="en-US" sz="2400" dirty="0"/>
              <a:t>of integers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 reservation</a:t>
            </a:r>
            <a:br>
              <a:rPr lang="en-US" dirty="0" smtClean="0"/>
            </a:br>
            <a:r>
              <a:rPr lang="en-US" dirty="0" smtClean="0"/>
              <a:t>function  free 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223899" cy="2590800"/>
          </a:xfrm>
        </p:spPr>
      </p:pic>
    </p:spTree>
    <p:extLst>
      <p:ext uri="{BB962C8B-B14F-4D97-AF65-F5344CB8AC3E}">
        <p14:creationId xmlns:p14="http://schemas.microsoft.com/office/powerpoint/2010/main" val="3574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143000" y="4267200"/>
            <a:ext cx="6934200" cy="1600200"/>
          </a:xfrm>
        </p:spPr>
        <p:txBody>
          <a:bodyPr>
            <a:normAutofit/>
          </a:bodyPr>
          <a:lstStyle/>
          <a:p>
            <a:r>
              <a:rPr lang="en-US" sz="2400" dirty="0"/>
              <a:t> DESCRIPTION: </a:t>
            </a:r>
          </a:p>
          <a:p>
            <a:pPr marL="0" indent="0" algn="ctr"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Reads the table status matrix from the </a:t>
            </a:r>
            <a:r>
              <a:rPr lang="en-US" sz="2400" dirty="0" smtClean="0"/>
              <a:t>file  </a:t>
            </a:r>
            <a:r>
              <a:rPr lang="en-US" sz="2400" dirty="0"/>
              <a:t>corresponding to the selected day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reservation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 read  reservation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7800"/>
            <a:ext cx="5264002" cy="2667000"/>
          </a:xfrm>
        </p:spPr>
      </p:pic>
    </p:spTree>
    <p:extLst>
      <p:ext uri="{BB962C8B-B14F-4D97-AF65-F5344CB8AC3E}">
        <p14:creationId xmlns:p14="http://schemas.microsoft.com/office/powerpoint/2010/main" val="3400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4648200"/>
            <a:ext cx="76200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DESCRIPTION: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Displays </a:t>
            </a:r>
            <a:r>
              <a:rPr lang="en-US" sz="2400" dirty="0"/>
              <a:t>a list of the free tables </a:t>
            </a:r>
            <a:r>
              <a:rPr lang="en-US" sz="2400" dirty="0" smtClean="0"/>
              <a:t>in </a:t>
            </a:r>
            <a:r>
              <a:rPr lang="en-US" sz="2400" dirty="0"/>
              <a:t>the selected day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reservation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  show  free  tables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524000"/>
            <a:ext cx="7010657" cy="2819400"/>
          </a:xfrm>
        </p:spPr>
      </p:pic>
    </p:spTree>
    <p:extLst>
      <p:ext uri="{BB962C8B-B14F-4D97-AF65-F5344CB8AC3E}">
        <p14:creationId xmlns:p14="http://schemas.microsoft.com/office/powerpoint/2010/main" val="25959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362200" y="4648200"/>
            <a:ext cx="4038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DESCRIPTION: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Gets </a:t>
            </a:r>
            <a:r>
              <a:rPr lang="en-US" sz="2400" dirty="0"/>
              <a:t>the day of </a:t>
            </a:r>
            <a:r>
              <a:rPr lang="en-US" sz="2400" dirty="0" smtClean="0"/>
              <a:t>the reservation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 reservation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   reservation  day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089512" cy="2819400"/>
          </a:xfrm>
        </p:spPr>
      </p:pic>
    </p:spTree>
    <p:extLst>
      <p:ext uri="{BB962C8B-B14F-4D97-AF65-F5344CB8AC3E}">
        <p14:creationId xmlns:p14="http://schemas.microsoft.com/office/powerpoint/2010/main" val="19960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257800" y="1447800"/>
            <a:ext cx="37338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DESCRIPTION</a:t>
            </a:r>
            <a:r>
              <a:rPr lang="en-US" sz="2400" dirty="0"/>
              <a:t>: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Returns the weekday as a digit between 0 </a:t>
            </a:r>
            <a:r>
              <a:rPr lang="en-US" sz="2400" dirty="0" smtClean="0"/>
              <a:t>and </a:t>
            </a:r>
            <a:r>
              <a:rPr lang="en-US" sz="2400" dirty="0"/>
              <a:t>6 or 8 in case of an error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 Room  </a:t>
            </a:r>
            <a:r>
              <a:rPr lang="en-US" dirty="0"/>
              <a:t>Details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 day  reservation  file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4615688" cy="4495800"/>
          </a:xfrm>
        </p:spPr>
      </p:pic>
    </p:spTree>
    <p:extLst>
      <p:ext uri="{BB962C8B-B14F-4D97-AF65-F5344CB8AC3E}">
        <p14:creationId xmlns:p14="http://schemas.microsoft.com/office/powerpoint/2010/main" val="30307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1015</TotalTime>
  <Words>367</Words>
  <Application>Microsoft Office PowerPoint</Application>
  <PresentationFormat>On-screen Show (4:3)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Arial Narrow</vt:lpstr>
      <vt:lpstr>Horizon</vt:lpstr>
      <vt:lpstr>RESTAURANT</vt:lpstr>
      <vt:lpstr>objective</vt:lpstr>
      <vt:lpstr>  DIAGRAM</vt:lpstr>
      <vt:lpstr>Module  reservation Function    alloc   matrix </vt:lpstr>
      <vt:lpstr>Module  reservation function  free  matrix</vt:lpstr>
      <vt:lpstr>Module  reservation Function  read  reservation </vt:lpstr>
      <vt:lpstr>Module  reservation  Function   show  free  tables </vt:lpstr>
      <vt:lpstr>Module  reservation  Function    reservation  day </vt:lpstr>
      <vt:lpstr>Module  Room  Details  Function  day  reservation  file</vt:lpstr>
      <vt:lpstr>Module  Room  Details Function   draw  room </vt:lpstr>
      <vt:lpstr>Module  Room  Details Function   occupation  degree </vt:lpstr>
      <vt:lpstr>Module  Room  Details Function   reservation  query </vt:lpstr>
      <vt:lpstr>Module  Room  Details function    insert  table  number </vt:lpstr>
      <vt:lpstr>MODULE ORDER    FUNCTION    READ  MENU</vt:lpstr>
      <vt:lpstr>MODULE ORDER    FUNCTION    show  menu</vt:lpstr>
      <vt:lpstr>MODULE ORDER    FUNCTION   order  price </vt:lpstr>
      <vt:lpstr>MODULE ORDER    FUNCTION    take  order </vt:lpstr>
      <vt:lpstr>MODULE ORDER    FUNCTION    print   receipt</vt:lpstr>
      <vt:lpstr>Module   miscellaneous function  REVIEW</vt:lpstr>
      <vt:lpstr>Module   miscellaneous function   stock   resupply   alert </vt:lpstr>
      <vt:lpstr>Module   miscellaneous function  day   file  generator</vt:lpstr>
      <vt:lpstr>Module   miscellaneous function   load   waiter  timetable </vt:lpstr>
      <vt:lpstr>Module   miscellaneous function   what   waiter  serves  table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Claudiu Fildan</cp:lastModifiedBy>
  <cp:revision>36</cp:revision>
  <dcterms:created xsi:type="dcterms:W3CDTF">2017-12-13T21:09:56Z</dcterms:created>
  <dcterms:modified xsi:type="dcterms:W3CDTF">2020-03-15T19:31:29Z</dcterms:modified>
</cp:coreProperties>
</file>