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60" r:id="rId4"/>
    <p:sldId id="261" r:id="rId5"/>
    <p:sldId id="258" r:id="rId6"/>
    <p:sldId id="259" r:id="rId7"/>
    <p:sldId id="262" r:id="rId8"/>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0" roundtripDataSignature="AMtx7miQbc/hS4M5PpvmdDnYmJ6508vk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FC60E4-B308-B042-BE84-CDA6CD3D0FFF}" v="23" dt="2022-10-06T13:00:37.591"/>
  </p1510:revLst>
</p1510:revInfo>
</file>

<file path=ppt/tableStyles.xml><?xml version="1.0" encoding="utf-8"?>
<a:tblStyleLst xmlns:a="http://schemas.openxmlformats.org/drawingml/2006/main" def="{D44CD5A3-7F05-4150-AE1F-76B129FD57D2}">
  <a:tblStyle styleId="{D44CD5A3-7F05-4150-AE1F-76B129FD57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9"/>
  </p:normalViewPr>
  <p:slideViewPr>
    <p:cSldViewPr snapToGrid="0">
      <p:cViewPr varScale="1">
        <p:scale>
          <a:sx n="202" d="100"/>
          <a:sy n="202" d="100"/>
        </p:scale>
        <p:origin x="960" y="17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9" Type="http://schemas.openxmlformats.org/officeDocument/2006/relationships/customXml" Target="../customXml/item3.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36" Type="http://schemas.microsoft.com/office/2015/10/relationships/revisionInfo" Target="revisionInfo.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res Cristea" userId="f9d253b3ed5feb74" providerId="LiveId" clId="{79CF5AE7-5A4D-4A6E-8D85-7C0B1ADD45C2}"/>
    <pc:docChg chg="custSel addSld delSld modSld">
      <pc:chgData name="Rares Cristea" userId="f9d253b3ed5feb74" providerId="LiveId" clId="{79CF5AE7-5A4D-4A6E-8D85-7C0B1ADD45C2}" dt="2022-10-05T07:20:34.568" v="375" actId="20577"/>
      <pc:docMkLst>
        <pc:docMk/>
      </pc:docMkLst>
      <pc:sldChg chg="delSp mod">
        <pc:chgData name="Rares Cristea" userId="f9d253b3ed5feb74" providerId="LiveId" clId="{79CF5AE7-5A4D-4A6E-8D85-7C0B1ADD45C2}" dt="2022-10-05T07:10:58.848" v="36" actId="478"/>
        <pc:sldMkLst>
          <pc:docMk/>
          <pc:sldMk cId="0" sldId="256"/>
        </pc:sldMkLst>
        <pc:picChg chg="del">
          <ac:chgData name="Rares Cristea" userId="f9d253b3ed5feb74" providerId="LiveId" clId="{79CF5AE7-5A4D-4A6E-8D85-7C0B1ADD45C2}" dt="2022-10-05T07:10:58.848" v="36" actId="478"/>
          <ac:picMkLst>
            <pc:docMk/>
            <pc:sldMk cId="0" sldId="256"/>
            <ac:picMk id="55" creationId="{00000000-0000-0000-0000-000000000000}"/>
          </ac:picMkLst>
        </pc:picChg>
      </pc:sldChg>
      <pc:sldChg chg="delSp modSp mod">
        <pc:chgData name="Rares Cristea" userId="f9d253b3ed5feb74" providerId="LiveId" clId="{79CF5AE7-5A4D-4A6E-8D85-7C0B1ADD45C2}" dt="2022-10-05T07:15:20.868" v="283" actId="20577"/>
        <pc:sldMkLst>
          <pc:docMk/>
          <pc:sldMk cId="0" sldId="257"/>
        </pc:sldMkLst>
        <pc:spChg chg="mod">
          <ac:chgData name="Rares Cristea" userId="f9d253b3ed5feb74" providerId="LiveId" clId="{79CF5AE7-5A4D-4A6E-8D85-7C0B1ADD45C2}" dt="2022-10-05T07:10:39.562" v="30" actId="14100"/>
          <ac:spMkLst>
            <pc:docMk/>
            <pc:sldMk cId="0" sldId="257"/>
            <ac:spMk id="61" creationId="{00000000-0000-0000-0000-000000000000}"/>
          </ac:spMkLst>
        </pc:spChg>
        <pc:spChg chg="mod">
          <ac:chgData name="Rares Cristea" userId="f9d253b3ed5feb74" providerId="LiveId" clId="{79CF5AE7-5A4D-4A6E-8D85-7C0B1ADD45C2}" dt="2022-10-05T07:15:20.868" v="283" actId="20577"/>
          <ac:spMkLst>
            <pc:docMk/>
            <pc:sldMk cId="0" sldId="257"/>
            <ac:spMk id="63" creationId="{00000000-0000-0000-0000-000000000000}"/>
          </ac:spMkLst>
        </pc:spChg>
        <pc:spChg chg="del mod">
          <ac:chgData name="Rares Cristea" userId="f9d253b3ed5feb74" providerId="LiveId" clId="{79CF5AE7-5A4D-4A6E-8D85-7C0B1ADD45C2}" dt="2022-10-05T07:10:54.713" v="35"/>
          <ac:spMkLst>
            <pc:docMk/>
            <pc:sldMk cId="0" sldId="257"/>
            <ac:spMk id="64" creationId="{00000000-0000-0000-0000-000000000000}"/>
          </ac:spMkLst>
        </pc:spChg>
        <pc:picChg chg="del">
          <ac:chgData name="Rares Cristea" userId="f9d253b3ed5feb74" providerId="LiveId" clId="{79CF5AE7-5A4D-4A6E-8D85-7C0B1ADD45C2}" dt="2022-10-05T07:10:54.712" v="33" actId="478"/>
          <ac:picMkLst>
            <pc:docMk/>
            <pc:sldMk cId="0" sldId="257"/>
            <ac:picMk id="66" creationId="{00000000-0000-0000-0000-000000000000}"/>
          </ac:picMkLst>
        </pc:picChg>
      </pc:sldChg>
      <pc:sldChg chg="addSp delSp modSp add del mod">
        <pc:chgData name="Rares Cristea" userId="f9d253b3ed5feb74" providerId="LiveId" clId="{79CF5AE7-5A4D-4A6E-8D85-7C0B1ADD45C2}" dt="2022-10-05T07:20:34.568" v="375" actId="20577"/>
        <pc:sldMkLst>
          <pc:docMk/>
          <pc:sldMk cId="196389569" sldId="258"/>
        </pc:sldMkLst>
        <pc:spChg chg="add del mod">
          <ac:chgData name="Rares Cristea" userId="f9d253b3ed5feb74" providerId="LiveId" clId="{79CF5AE7-5A4D-4A6E-8D85-7C0B1ADD45C2}" dt="2022-10-05T07:19:31.147" v="344"/>
          <ac:spMkLst>
            <pc:docMk/>
            <pc:sldMk cId="196389569" sldId="258"/>
            <ac:spMk id="2" creationId="{B52FD69F-2831-1F3D-7B07-2992AF012202}"/>
          </ac:spMkLst>
        </pc:spChg>
        <pc:spChg chg="add mod">
          <ac:chgData name="Rares Cristea" userId="f9d253b3ed5feb74" providerId="LiveId" clId="{79CF5AE7-5A4D-4A6E-8D85-7C0B1ADD45C2}" dt="2022-10-05T07:20:34.568" v="375" actId="20577"/>
          <ac:spMkLst>
            <pc:docMk/>
            <pc:sldMk cId="196389569" sldId="258"/>
            <ac:spMk id="3" creationId="{06B73C8A-95A9-BED5-8B52-74EA70E143C0}"/>
          </ac:spMkLst>
        </pc:spChg>
        <pc:spChg chg="mod">
          <ac:chgData name="Rares Cristea" userId="f9d253b3ed5feb74" providerId="LiveId" clId="{79CF5AE7-5A4D-4A6E-8D85-7C0B1ADD45C2}" dt="2022-10-05T07:16:04.914" v="323" actId="1076"/>
          <ac:spMkLst>
            <pc:docMk/>
            <pc:sldMk cId="196389569" sldId="258"/>
            <ac:spMk id="63" creationId="{00000000-0000-0000-0000-000000000000}"/>
          </ac:spMkLst>
        </pc:spChg>
      </pc:sldChg>
      <pc:sldChg chg="del">
        <pc:chgData name="Rares Cristea" userId="f9d253b3ed5feb74" providerId="LiveId" clId="{79CF5AE7-5A4D-4A6E-8D85-7C0B1ADD45C2}" dt="2022-10-05T07:01:29.262" v="0" actId="2696"/>
        <pc:sldMkLst>
          <pc:docMk/>
          <pc:sldMk cId="0" sldId="259"/>
        </pc:sldMkLst>
      </pc:sldChg>
      <pc:sldChg chg="del">
        <pc:chgData name="Rares Cristea" userId="f9d253b3ed5feb74" providerId="LiveId" clId="{79CF5AE7-5A4D-4A6E-8D85-7C0B1ADD45C2}" dt="2022-10-05T07:01:29.262" v="0" actId="2696"/>
        <pc:sldMkLst>
          <pc:docMk/>
          <pc:sldMk cId="0" sldId="260"/>
        </pc:sldMkLst>
      </pc:sldChg>
      <pc:sldChg chg="del">
        <pc:chgData name="Rares Cristea" userId="f9d253b3ed5feb74" providerId="LiveId" clId="{79CF5AE7-5A4D-4A6E-8D85-7C0B1ADD45C2}" dt="2022-10-05T07:01:29.262" v="0" actId="2696"/>
        <pc:sldMkLst>
          <pc:docMk/>
          <pc:sldMk cId="0" sldId="261"/>
        </pc:sldMkLst>
      </pc:sldChg>
      <pc:sldChg chg="del">
        <pc:chgData name="Rares Cristea" userId="f9d253b3ed5feb74" providerId="LiveId" clId="{79CF5AE7-5A4D-4A6E-8D85-7C0B1ADD45C2}" dt="2022-10-05T07:01:29.262" v="0" actId="2696"/>
        <pc:sldMkLst>
          <pc:docMk/>
          <pc:sldMk cId="0" sldId="262"/>
        </pc:sldMkLst>
      </pc:sldChg>
      <pc:sldChg chg="del">
        <pc:chgData name="Rares Cristea" userId="f9d253b3ed5feb74" providerId="LiveId" clId="{79CF5AE7-5A4D-4A6E-8D85-7C0B1ADD45C2}" dt="2022-10-05T07:01:29.262" v="0" actId="2696"/>
        <pc:sldMkLst>
          <pc:docMk/>
          <pc:sldMk cId="0" sldId="263"/>
        </pc:sldMkLst>
      </pc:sldChg>
      <pc:sldChg chg="del">
        <pc:chgData name="Rares Cristea" userId="f9d253b3ed5feb74" providerId="LiveId" clId="{79CF5AE7-5A4D-4A6E-8D85-7C0B1ADD45C2}" dt="2022-10-05T07:01:29.262" v="0" actId="2696"/>
        <pc:sldMkLst>
          <pc:docMk/>
          <pc:sldMk cId="0" sldId="264"/>
        </pc:sldMkLst>
      </pc:sldChg>
      <pc:sldChg chg="del">
        <pc:chgData name="Rares Cristea" userId="f9d253b3ed5feb74" providerId="LiveId" clId="{79CF5AE7-5A4D-4A6E-8D85-7C0B1ADD45C2}" dt="2022-10-05T07:01:29.262" v="0" actId="2696"/>
        <pc:sldMkLst>
          <pc:docMk/>
          <pc:sldMk cId="0" sldId="265"/>
        </pc:sldMkLst>
      </pc:sldChg>
      <pc:sldChg chg="del">
        <pc:chgData name="Rares Cristea" userId="f9d253b3ed5feb74" providerId="LiveId" clId="{79CF5AE7-5A4D-4A6E-8D85-7C0B1ADD45C2}" dt="2022-10-05T07:01:29.262" v="0" actId="2696"/>
        <pc:sldMkLst>
          <pc:docMk/>
          <pc:sldMk cId="0" sldId="266"/>
        </pc:sldMkLst>
      </pc:sldChg>
      <pc:sldChg chg="del">
        <pc:chgData name="Rares Cristea" userId="f9d253b3ed5feb74" providerId="LiveId" clId="{79CF5AE7-5A4D-4A6E-8D85-7C0B1ADD45C2}" dt="2022-10-05T07:01:29.262" v="0" actId="2696"/>
        <pc:sldMkLst>
          <pc:docMk/>
          <pc:sldMk cId="0" sldId="267"/>
        </pc:sldMkLst>
      </pc:sldChg>
      <pc:sldChg chg="del">
        <pc:chgData name="Rares Cristea" userId="f9d253b3ed5feb74" providerId="LiveId" clId="{79CF5AE7-5A4D-4A6E-8D85-7C0B1ADD45C2}" dt="2022-10-05T07:01:29.262" v="0" actId="2696"/>
        <pc:sldMkLst>
          <pc:docMk/>
          <pc:sldMk cId="0" sldId="268"/>
        </pc:sldMkLst>
      </pc:sldChg>
      <pc:sldChg chg="del">
        <pc:chgData name="Rares Cristea" userId="f9d253b3ed5feb74" providerId="LiveId" clId="{79CF5AE7-5A4D-4A6E-8D85-7C0B1ADD45C2}" dt="2022-10-05T07:01:29.262" v="0" actId="2696"/>
        <pc:sldMkLst>
          <pc:docMk/>
          <pc:sldMk cId="0" sldId="269"/>
        </pc:sldMkLst>
      </pc:sldChg>
      <pc:sldChg chg="del">
        <pc:chgData name="Rares Cristea" userId="f9d253b3ed5feb74" providerId="LiveId" clId="{79CF5AE7-5A4D-4A6E-8D85-7C0B1ADD45C2}" dt="2022-10-05T07:01:29.262" v="0" actId="2696"/>
        <pc:sldMkLst>
          <pc:docMk/>
          <pc:sldMk cId="0" sldId="270"/>
        </pc:sldMkLst>
      </pc:sldChg>
      <pc:sldChg chg="del">
        <pc:chgData name="Rares Cristea" userId="f9d253b3ed5feb74" providerId="LiveId" clId="{79CF5AE7-5A4D-4A6E-8D85-7C0B1ADD45C2}" dt="2022-10-05T07:01:29.262" v="0" actId="2696"/>
        <pc:sldMkLst>
          <pc:docMk/>
          <pc:sldMk cId="0" sldId="271"/>
        </pc:sldMkLst>
      </pc:sldChg>
      <pc:sldChg chg="del">
        <pc:chgData name="Rares Cristea" userId="f9d253b3ed5feb74" providerId="LiveId" clId="{79CF5AE7-5A4D-4A6E-8D85-7C0B1ADD45C2}" dt="2022-10-05T07:01:29.262" v="0" actId="2696"/>
        <pc:sldMkLst>
          <pc:docMk/>
          <pc:sldMk cId="0" sldId="272"/>
        </pc:sldMkLst>
      </pc:sldChg>
      <pc:sldChg chg="del">
        <pc:chgData name="Rares Cristea" userId="f9d253b3ed5feb74" providerId="LiveId" clId="{79CF5AE7-5A4D-4A6E-8D85-7C0B1ADD45C2}" dt="2022-10-05T07:01:29.262" v="0" actId="2696"/>
        <pc:sldMkLst>
          <pc:docMk/>
          <pc:sldMk cId="0" sldId="273"/>
        </pc:sldMkLst>
      </pc:sldChg>
      <pc:sldChg chg="del">
        <pc:chgData name="Rares Cristea" userId="f9d253b3ed5feb74" providerId="LiveId" clId="{79CF5AE7-5A4D-4A6E-8D85-7C0B1ADD45C2}" dt="2022-10-05T07:01:29.262" v="0" actId="2696"/>
        <pc:sldMkLst>
          <pc:docMk/>
          <pc:sldMk cId="0" sldId="274"/>
        </pc:sldMkLst>
      </pc:sldChg>
      <pc:sldChg chg="del">
        <pc:chgData name="Rares Cristea" userId="f9d253b3ed5feb74" providerId="LiveId" clId="{79CF5AE7-5A4D-4A6E-8D85-7C0B1ADD45C2}" dt="2022-10-05T07:01:29.262" v="0" actId="2696"/>
        <pc:sldMkLst>
          <pc:docMk/>
          <pc:sldMk cId="0" sldId="275"/>
        </pc:sldMkLst>
      </pc:sldChg>
      <pc:sldChg chg="del">
        <pc:chgData name="Rares Cristea" userId="f9d253b3ed5feb74" providerId="LiveId" clId="{79CF5AE7-5A4D-4A6E-8D85-7C0B1ADD45C2}" dt="2022-10-05T07:01:29.262" v="0" actId="2696"/>
        <pc:sldMkLst>
          <pc:docMk/>
          <pc:sldMk cId="0" sldId="276"/>
        </pc:sldMkLst>
      </pc:sldChg>
      <pc:sldChg chg="del">
        <pc:chgData name="Rares Cristea" userId="f9d253b3ed5feb74" providerId="LiveId" clId="{79CF5AE7-5A4D-4A6E-8D85-7C0B1ADD45C2}" dt="2022-10-05T07:01:29.262" v="0" actId="2696"/>
        <pc:sldMkLst>
          <pc:docMk/>
          <pc:sldMk cId="0" sldId="277"/>
        </pc:sldMkLst>
      </pc:sldChg>
      <pc:sldChg chg="del">
        <pc:chgData name="Rares Cristea" userId="f9d253b3ed5feb74" providerId="LiveId" clId="{79CF5AE7-5A4D-4A6E-8D85-7C0B1ADD45C2}" dt="2022-10-05T07:01:29.262" v="0" actId="2696"/>
        <pc:sldMkLst>
          <pc:docMk/>
          <pc:sldMk cId="0" sldId="278"/>
        </pc:sldMkLst>
      </pc:sldChg>
    </pc:docChg>
  </pc:docChgLst>
  <pc:docChgLst>
    <pc:chgData name="Rares Cristea" userId="f9d253b3ed5feb74" providerId="LiveId" clId="{DDFC60E4-B308-B042-BE84-CDA6CD3D0FFF}"/>
    <pc:docChg chg="undo custSel addSld delSld modSld">
      <pc:chgData name="Rares Cristea" userId="f9d253b3ed5feb74" providerId="LiveId" clId="{DDFC60E4-B308-B042-BE84-CDA6CD3D0FFF}" dt="2022-10-06T13:00:37.591" v="3193"/>
      <pc:docMkLst>
        <pc:docMk/>
      </pc:docMkLst>
      <pc:sldChg chg="modSp mod">
        <pc:chgData name="Rares Cristea" userId="f9d253b3ed5feb74" providerId="LiveId" clId="{DDFC60E4-B308-B042-BE84-CDA6CD3D0FFF}" dt="2022-10-05T11:10:47.052" v="2061" actId="20577"/>
        <pc:sldMkLst>
          <pc:docMk/>
          <pc:sldMk cId="0" sldId="256"/>
        </pc:sldMkLst>
        <pc:spChg chg="mod">
          <ac:chgData name="Rares Cristea" userId="f9d253b3ed5feb74" providerId="LiveId" clId="{DDFC60E4-B308-B042-BE84-CDA6CD3D0FFF}" dt="2022-10-05T11:10:47.052" v="2061" actId="20577"/>
          <ac:spMkLst>
            <pc:docMk/>
            <pc:sldMk cId="0" sldId="256"/>
            <ac:spMk id="54" creationId="{00000000-0000-0000-0000-000000000000}"/>
          </ac:spMkLst>
        </pc:spChg>
      </pc:sldChg>
      <pc:sldChg chg="addSp modSp mod">
        <pc:chgData name="Rares Cristea" userId="f9d253b3ed5feb74" providerId="LiveId" clId="{DDFC60E4-B308-B042-BE84-CDA6CD3D0FFF}" dt="2022-10-05T11:10:58.292" v="2064" actId="20577"/>
        <pc:sldMkLst>
          <pc:docMk/>
          <pc:sldMk cId="0" sldId="257"/>
        </pc:sldMkLst>
        <pc:spChg chg="add mod">
          <ac:chgData name="Rares Cristea" userId="f9d253b3ed5feb74" providerId="LiveId" clId="{DDFC60E4-B308-B042-BE84-CDA6CD3D0FFF}" dt="2022-10-05T11:05:16.270" v="1457" actId="20577"/>
          <ac:spMkLst>
            <pc:docMk/>
            <pc:sldMk cId="0" sldId="257"/>
            <ac:spMk id="2" creationId="{B3E852F2-709A-2EB7-4A1B-E42C16CDE21E}"/>
          </ac:spMkLst>
        </pc:spChg>
        <pc:spChg chg="mod">
          <ac:chgData name="Rares Cristea" userId="f9d253b3ed5feb74" providerId="LiveId" clId="{DDFC60E4-B308-B042-BE84-CDA6CD3D0FFF}" dt="2022-10-05T11:03:39.538" v="1224" actId="20577"/>
          <ac:spMkLst>
            <pc:docMk/>
            <pc:sldMk cId="0" sldId="257"/>
            <ac:spMk id="61" creationId="{00000000-0000-0000-0000-000000000000}"/>
          </ac:spMkLst>
        </pc:spChg>
        <pc:spChg chg="mod">
          <ac:chgData name="Rares Cristea" userId="f9d253b3ed5feb74" providerId="LiveId" clId="{DDFC60E4-B308-B042-BE84-CDA6CD3D0FFF}" dt="2022-10-05T11:02:55.686" v="1212" actId="1076"/>
          <ac:spMkLst>
            <pc:docMk/>
            <pc:sldMk cId="0" sldId="257"/>
            <ac:spMk id="63" creationId="{00000000-0000-0000-0000-000000000000}"/>
          </ac:spMkLst>
        </pc:spChg>
        <pc:spChg chg="mod">
          <ac:chgData name="Rares Cristea" userId="f9d253b3ed5feb74" providerId="LiveId" clId="{DDFC60E4-B308-B042-BE84-CDA6CD3D0FFF}" dt="2022-10-05T11:10:58.292" v="2064" actId="20577"/>
          <ac:spMkLst>
            <pc:docMk/>
            <pc:sldMk cId="0" sldId="257"/>
            <ac:spMk id="65" creationId="{00000000-0000-0000-0000-000000000000}"/>
          </ac:spMkLst>
        </pc:spChg>
      </pc:sldChg>
      <pc:sldChg chg="addSp delSp modSp mod modAnim">
        <pc:chgData name="Rares Cristea" userId="f9d253b3ed5feb74" providerId="LiveId" clId="{DDFC60E4-B308-B042-BE84-CDA6CD3D0FFF}" dt="2022-10-06T13:00:19.376" v="3189"/>
        <pc:sldMkLst>
          <pc:docMk/>
          <pc:sldMk cId="196389569" sldId="258"/>
        </pc:sldMkLst>
        <pc:spChg chg="add mod">
          <ac:chgData name="Rares Cristea" userId="f9d253b3ed5feb74" providerId="LiveId" clId="{DDFC60E4-B308-B042-BE84-CDA6CD3D0FFF}" dt="2022-10-05T11:00:07.781" v="1211" actId="14100"/>
          <ac:spMkLst>
            <pc:docMk/>
            <pc:sldMk cId="196389569" sldId="258"/>
            <ac:spMk id="2" creationId="{A7330080-E562-629D-7101-333E37677C37}"/>
          </ac:spMkLst>
        </pc:spChg>
        <pc:spChg chg="del">
          <ac:chgData name="Rares Cristea" userId="f9d253b3ed5feb74" providerId="LiveId" clId="{DDFC60E4-B308-B042-BE84-CDA6CD3D0FFF}" dt="2022-10-05T10:50:36.913" v="0" actId="478"/>
          <ac:spMkLst>
            <pc:docMk/>
            <pc:sldMk cId="196389569" sldId="258"/>
            <ac:spMk id="3" creationId="{06B73C8A-95A9-BED5-8B52-74EA70E143C0}"/>
          </ac:spMkLst>
        </pc:spChg>
        <pc:spChg chg="add mod">
          <ac:chgData name="Rares Cristea" userId="f9d253b3ed5feb74" providerId="LiveId" clId="{DDFC60E4-B308-B042-BE84-CDA6CD3D0FFF}" dt="2022-10-05T11:11:04.865" v="2066"/>
          <ac:spMkLst>
            <pc:docMk/>
            <pc:sldMk cId="196389569" sldId="258"/>
            <ac:spMk id="4" creationId="{D9F857D7-F9A6-930F-3D3A-7EFDCC54A38A}"/>
          </ac:spMkLst>
        </pc:spChg>
        <pc:spChg chg="mod">
          <ac:chgData name="Rares Cristea" userId="f9d253b3ed5feb74" providerId="LiveId" clId="{DDFC60E4-B308-B042-BE84-CDA6CD3D0FFF}" dt="2022-10-05T10:51:10.849" v="72" actId="14100"/>
          <ac:spMkLst>
            <pc:docMk/>
            <pc:sldMk cId="196389569" sldId="258"/>
            <ac:spMk id="61" creationId="{00000000-0000-0000-0000-000000000000}"/>
          </ac:spMkLst>
        </pc:spChg>
        <pc:spChg chg="del">
          <ac:chgData name="Rares Cristea" userId="f9d253b3ed5feb74" providerId="LiveId" clId="{DDFC60E4-B308-B042-BE84-CDA6CD3D0FFF}" dt="2022-10-05T10:50:39.665" v="1" actId="478"/>
          <ac:spMkLst>
            <pc:docMk/>
            <pc:sldMk cId="196389569" sldId="258"/>
            <ac:spMk id="63" creationId="{00000000-0000-0000-0000-000000000000}"/>
          </ac:spMkLst>
        </pc:spChg>
        <pc:spChg chg="del">
          <ac:chgData name="Rares Cristea" userId="f9d253b3ed5feb74" providerId="LiveId" clId="{DDFC60E4-B308-B042-BE84-CDA6CD3D0FFF}" dt="2022-10-05T11:11:04.440" v="2065" actId="478"/>
          <ac:spMkLst>
            <pc:docMk/>
            <pc:sldMk cId="196389569" sldId="258"/>
            <ac:spMk id="65" creationId="{00000000-0000-0000-0000-000000000000}"/>
          </ac:spMkLst>
        </pc:spChg>
      </pc:sldChg>
      <pc:sldChg chg="modSp new mod modAnim">
        <pc:chgData name="Rares Cristea" userId="f9d253b3ed5feb74" providerId="LiveId" clId="{DDFC60E4-B308-B042-BE84-CDA6CD3D0FFF}" dt="2022-10-06T13:00:37.591" v="3193"/>
        <pc:sldMkLst>
          <pc:docMk/>
          <pc:sldMk cId="3694047117" sldId="259"/>
        </pc:sldMkLst>
        <pc:spChg chg="mod">
          <ac:chgData name="Rares Cristea" userId="f9d253b3ed5feb74" providerId="LiveId" clId="{DDFC60E4-B308-B042-BE84-CDA6CD3D0FFF}" dt="2022-10-05T10:56:07.695" v="483" actId="1076"/>
          <ac:spMkLst>
            <pc:docMk/>
            <pc:sldMk cId="3694047117" sldId="259"/>
            <ac:spMk id="2" creationId="{40ED1EFF-067E-7122-5363-5CB03FB1E5AE}"/>
          </ac:spMkLst>
        </pc:spChg>
        <pc:spChg chg="mod">
          <ac:chgData name="Rares Cristea" userId="f9d253b3ed5feb74" providerId="LiveId" clId="{DDFC60E4-B308-B042-BE84-CDA6CD3D0FFF}" dt="2022-10-05T11:10:41.631" v="2058" actId="790"/>
          <ac:spMkLst>
            <pc:docMk/>
            <pc:sldMk cId="3694047117" sldId="259"/>
            <ac:spMk id="3" creationId="{1ABFDB9F-B8CA-4B13-FB8D-180A3F4DD1C9}"/>
          </ac:spMkLst>
        </pc:spChg>
      </pc:sldChg>
      <pc:sldChg chg="addSp delSp modSp new mod modAnim">
        <pc:chgData name="Rares Cristea" userId="f9d253b3ed5feb74" providerId="LiveId" clId="{DDFC60E4-B308-B042-BE84-CDA6CD3D0FFF}" dt="2022-10-06T12:59:45" v="3178"/>
        <pc:sldMkLst>
          <pc:docMk/>
          <pc:sldMk cId="3956832934" sldId="260"/>
        </pc:sldMkLst>
        <pc:spChg chg="mod">
          <ac:chgData name="Rares Cristea" userId="f9d253b3ed5feb74" providerId="LiveId" clId="{DDFC60E4-B308-B042-BE84-CDA6CD3D0FFF}" dt="2022-10-05T11:03:52.550" v="1243" actId="20577"/>
          <ac:spMkLst>
            <pc:docMk/>
            <pc:sldMk cId="3956832934" sldId="260"/>
            <ac:spMk id="2" creationId="{E68A476B-C010-4A35-0AE9-F30A82A6303B}"/>
          </ac:spMkLst>
        </pc:spChg>
        <pc:spChg chg="mod">
          <ac:chgData name="Rares Cristea" userId="f9d253b3ed5feb74" providerId="LiveId" clId="{DDFC60E4-B308-B042-BE84-CDA6CD3D0FFF}" dt="2022-10-05T11:08:20.939" v="2049" actId="20577"/>
          <ac:spMkLst>
            <pc:docMk/>
            <pc:sldMk cId="3956832934" sldId="260"/>
            <ac:spMk id="3" creationId="{D1E1E38E-B2DB-1B94-71C6-BDFA9E600BC3}"/>
          </ac:spMkLst>
        </pc:spChg>
        <pc:spChg chg="add del mod">
          <ac:chgData name="Rares Cristea" userId="f9d253b3ed5feb74" providerId="LiveId" clId="{DDFC60E4-B308-B042-BE84-CDA6CD3D0FFF}" dt="2022-10-05T11:10:23.869" v="2051"/>
          <ac:spMkLst>
            <pc:docMk/>
            <pc:sldMk cId="3956832934" sldId="260"/>
            <ac:spMk id="4" creationId="{0342EBC5-6E72-4339-4247-ADB3E18349B5}"/>
          </ac:spMkLst>
        </pc:spChg>
      </pc:sldChg>
      <pc:sldChg chg="addSp modSp new mod modAnim">
        <pc:chgData name="Rares Cristea" userId="f9d253b3ed5feb74" providerId="LiveId" clId="{DDFC60E4-B308-B042-BE84-CDA6CD3D0FFF}" dt="2022-10-06T12:59:53.483" v="3180"/>
        <pc:sldMkLst>
          <pc:docMk/>
          <pc:sldMk cId="1683804796" sldId="261"/>
        </pc:sldMkLst>
        <pc:spChg chg="mod">
          <ac:chgData name="Rares Cristea" userId="f9d253b3ed5feb74" providerId="LiveId" clId="{DDFC60E4-B308-B042-BE84-CDA6CD3D0FFF}" dt="2022-10-05T12:22:28.120" v="2089" actId="20577"/>
          <ac:spMkLst>
            <pc:docMk/>
            <pc:sldMk cId="1683804796" sldId="261"/>
            <ac:spMk id="2" creationId="{576B21F7-25DB-2C48-589D-8B754B0CE323}"/>
          </ac:spMkLst>
        </pc:spChg>
        <pc:spChg chg="mod">
          <ac:chgData name="Rares Cristea" userId="f9d253b3ed5feb74" providerId="LiveId" clId="{DDFC60E4-B308-B042-BE84-CDA6CD3D0FFF}" dt="2022-10-05T12:26:54.737" v="2734" actId="114"/>
          <ac:spMkLst>
            <pc:docMk/>
            <pc:sldMk cId="1683804796" sldId="261"/>
            <ac:spMk id="3" creationId="{7303A6DD-00D8-7B88-FFD4-262C0F292864}"/>
          </ac:spMkLst>
        </pc:spChg>
        <pc:spChg chg="add mod">
          <ac:chgData name="Rares Cristea" userId="f9d253b3ed5feb74" providerId="LiveId" clId="{DDFC60E4-B308-B042-BE84-CDA6CD3D0FFF}" dt="2022-10-05T12:29:20.094" v="3153" actId="20577"/>
          <ac:spMkLst>
            <pc:docMk/>
            <pc:sldMk cId="1683804796" sldId="261"/>
            <ac:spMk id="4" creationId="{D4DD37B8-18FA-1002-650F-069C87A2F90D}"/>
          </ac:spMkLst>
        </pc:spChg>
      </pc:sldChg>
      <pc:sldChg chg="modSp new mod">
        <pc:chgData name="Rares Cristea" userId="f9d253b3ed5feb74" providerId="LiveId" clId="{DDFC60E4-B308-B042-BE84-CDA6CD3D0FFF}" dt="2022-10-05T12:44:37.392" v="3176" actId="1076"/>
        <pc:sldMkLst>
          <pc:docMk/>
          <pc:sldMk cId="594131174" sldId="262"/>
        </pc:sldMkLst>
        <pc:spChg chg="mod">
          <ac:chgData name="Rares Cristea" userId="f9d253b3ed5feb74" providerId="LiveId" clId="{DDFC60E4-B308-B042-BE84-CDA6CD3D0FFF}" dt="2022-10-05T12:44:24.151" v="3172" actId="20577"/>
          <ac:spMkLst>
            <pc:docMk/>
            <pc:sldMk cId="594131174" sldId="262"/>
            <ac:spMk id="2" creationId="{4F6D688E-1DC7-7848-E165-FE33255016BB}"/>
          </ac:spMkLst>
        </pc:spChg>
        <pc:spChg chg="mod">
          <ac:chgData name="Rares Cristea" userId="f9d253b3ed5feb74" providerId="LiveId" clId="{DDFC60E4-B308-B042-BE84-CDA6CD3D0FFF}" dt="2022-10-05T12:44:37.392" v="3176" actId="1076"/>
          <ac:spMkLst>
            <pc:docMk/>
            <pc:sldMk cId="594131174" sldId="262"/>
            <ac:spMk id="3" creationId="{FCB5D30D-0F56-3DC0-F801-84E161FE5EB7}"/>
          </ac:spMkLst>
        </pc:spChg>
      </pc:sldChg>
      <pc:sldChg chg="delSp modSp new del mod">
        <pc:chgData name="Rares Cristea" userId="f9d253b3ed5feb74" providerId="LiveId" clId="{DDFC60E4-B308-B042-BE84-CDA6CD3D0FFF}" dt="2022-10-05T12:29:32.415" v="3154" actId="2696"/>
        <pc:sldMkLst>
          <pc:docMk/>
          <pc:sldMk cId="3241823182" sldId="262"/>
        </pc:sldMkLst>
        <pc:spChg chg="mod">
          <ac:chgData name="Rares Cristea" userId="f9d253b3ed5feb74" providerId="LiveId" clId="{DDFC60E4-B308-B042-BE84-CDA6CD3D0FFF}" dt="2022-10-05T12:24:13.687" v="2451" actId="20577"/>
          <ac:spMkLst>
            <pc:docMk/>
            <pc:sldMk cId="3241823182" sldId="262"/>
            <ac:spMk id="2" creationId="{66736325-7731-E53A-5324-3C8B4B41B967}"/>
          </ac:spMkLst>
        </pc:spChg>
        <pc:spChg chg="del mod">
          <ac:chgData name="Rares Cristea" userId="f9d253b3ed5feb74" providerId="LiveId" clId="{DDFC60E4-B308-B042-BE84-CDA6CD3D0FFF}" dt="2022-10-05T12:24:19.477" v="2459" actId="478"/>
          <ac:spMkLst>
            <pc:docMk/>
            <pc:sldMk cId="3241823182" sldId="262"/>
            <ac:spMk id="3" creationId="{CF9A2265-6908-0D2B-8BE9-3C4375EC5A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3"/>
        <p:cNvGrpSpPr/>
        <p:nvPr/>
      </p:nvGrpSpPr>
      <p:grpSpPr>
        <a:xfrm>
          <a:off x="0" y="0"/>
          <a:ext cx="0" cy="0"/>
          <a:chOff x="0" y="0"/>
          <a:chExt cx="0" cy="0"/>
        </a:xfrm>
      </p:grpSpPr>
      <p:sp>
        <p:nvSpPr>
          <p:cNvPr id="14" name="Google Shape;14;p24"/>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3"/>
        <p:cNvGrpSpPr/>
        <p:nvPr/>
      </p:nvGrpSpPr>
      <p:grpSpPr>
        <a:xfrm>
          <a:off x="0" y="0"/>
          <a:ext cx="0" cy="0"/>
          <a:chOff x="0" y="0"/>
          <a:chExt cx="0" cy="0"/>
        </a:xfrm>
      </p:grpSpPr>
      <p:sp>
        <p:nvSpPr>
          <p:cNvPr id="24" name="Google Shape;24;g1500579b596_1_66"/>
          <p:cNvSpPr txBox="1">
            <a:spLocks noGrp="1"/>
          </p:cNvSpPr>
          <p:nvPr>
            <p:ph type="sldNum" idx="12"/>
          </p:nvPr>
        </p:nvSpPr>
        <p:spPr>
          <a:xfrm>
            <a:off x="8556784" y="4749851"/>
            <a:ext cx="5487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2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3">
    <p:spTree>
      <p:nvGrpSpPr>
        <p:cNvPr id="1" name="Shape 43"/>
        <p:cNvGrpSpPr/>
        <p:nvPr/>
      </p:nvGrpSpPr>
      <p:grpSpPr>
        <a:xfrm>
          <a:off x="0" y="0"/>
          <a:ext cx="0" cy="0"/>
          <a:chOff x="0" y="0"/>
          <a:chExt cx="0" cy="0"/>
        </a:xfrm>
      </p:grpSpPr>
      <p:sp>
        <p:nvSpPr>
          <p:cNvPr id="44" name="Google Shape;44;g15424414e74_0_104"/>
          <p:cNvSpPr txBox="1">
            <a:spLocks noGrp="1"/>
          </p:cNvSpPr>
          <p:nvPr>
            <p:ph type="title"/>
          </p:nvPr>
        </p:nvSpPr>
        <p:spPr>
          <a:xfrm>
            <a:off x="503380" y="963305"/>
            <a:ext cx="8328900" cy="572700"/>
          </a:xfrm>
          <a:prstGeom prst="rect">
            <a:avLst/>
          </a:prstGeom>
        </p:spPr>
        <p:txBody>
          <a:bodyPr spcFirstLastPara="1" wrap="square" lIns="0" tIns="0" rIns="0" bIns="0" anchor="t" anchorCtr="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g15424414e74_0_104"/>
          <p:cNvSpPr txBox="1">
            <a:spLocks noGrp="1"/>
          </p:cNvSpPr>
          <p:nvPr>
            <p:ph type="body" idx="1"/>
          </p:nvPr>
        </p:nvSpPr>
        <p:spPr>
          <a:xfrm>
            <a:off x="503379" y="1618936"/>
            <a:ext cx="6233700" cy="3416400"/>
          </a:xfrm>
          <a:prstGeom prst="rect">
            <a:avLst/>
          </a:prstGeom>
        </p:spPr>
        <p:txBody>
          <a:bodyPr spcFirstLastPara="1" wrap="square" lIns="0" tIns="0" rIns="0" bIns="0" anchor="t" anchorCtr="0">
            <a:spAutoFit/>
          </a:bodyPr>
          <a:lstStyle>
            <a:lvl1pPr marL="457200" lvl="0" indent="-228600" rtl="0">
              <a:spcBef>
                <a:spcPts val="0"/>
              </a:spcBef>
              <a:spcAft>
                <a:spcPts val="0"/>
              </a:spcAft>
              <a:buClr>
                <a:srgbClr val="9225A5"/>
              </a:buClr>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46" name="Google Shape;46;g15424414e74_0_104"/>
          <p:cNvSpPr txBox="1">
            <a:spLocks noGrp="1"/>
          </p:cNvSpPr>
          <p:nvPr>
            <p:ph type="sldNum" idx="12"/>
          </p:nvPr>
        </p:nvSpPr>
        <p:spPr>
          <a:xfrm>
            <a:off x="8472458" y="4663217"/>
            <a:ext cx="548700" cy="2772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g15424414e74_0_104"/>
          <p:cNvSpPr/>
          <p:nvPr/>
        </p:nvSpPr>
        <p:spPr>
          <a:xfrm>
            <a:off x="6854904" y="0"/>
            <a:ext cx="2291400" cy="5143500"/>
          </a:xfrm>
          <a:prstGeom prst="rect">
            <a:avLst/>
          </a:prstGeom>
          <a:solidFill>
            <a:srgbClr val="8F3985">
              <a:alpha val="89800"/>
            </a:srgbClr>
          </a:solidFill>
          <a:ln>
            <a:noFill/>
          </a:ln>
        </p:spPr>
        <p:txBody>
          <a:bodyPr spcFirstLastPara="1" wrap="square" lIns="72875" tIns="72875" rIns="72875" bIns="728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3"/>
          <p:cNvSpPr/>
          <p:nvPr/>
        </p:nvSpPr>
        <p:spPr>
          <a:xfrm>
            <a:off x="0" y="0"/>
            <a:ext cx="9144000" cy="670560"/>
          </a:xfrm>
          <a:custGeom>
            <a:avLst/>
            <a:gdLst/>
            <a:ahLst/>
            <a:cxnLst/>
            <a:rect l="l" t="t" r="r" b="b"/>
            <a:pathLst>
              <a:path w="9144000" h="670560" extrusionOk="0">
                <a:moveTo>
                  <a:pt x="9143999" y="670199"/>
                </a:moveTo>
                <a:lnTo>
                  <a:pt x="0" y="670199"/>
                </a:lnTo>
                <a:lnTo>
                  <a:pt x="0" y="0"/>
                </a:lnTo>
                <a:lnTo>
                  <a:pt x="9143999" y="0"/>
                </a:lnTo>
                <a:lnTo>
                  <a:pt x="9143999" y="6701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3"/>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200" b="1"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3"/>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 name="Google Shape;10;p23"/>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assroom.github.com/a/npVavxr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1"/>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200925" y="864125"/>
            <a:ext cx="8706825" cy="3741176"/>
          </a:xfrm>
          <a:prstGeom prst="rect">
            <a:avLst/>
          </a:prstGeom>
          <a:noFill/>
          <a:ln>
            <a:noFill/>
          </a:ln>
        </p:spPr>
      </p:pic>
      <p:sp>
        <p:nvSpPr>
          <p:cNvPr id="54" name="Google Shape;54;p1"/>
          <p:cNvSpPr txBox="1"/>
          <p:nvPr/>
        </p:nvSpPr>
        <p:spPr>
          <a:xfrm>
            <a:off x="673375" y="3296050"/>
            <a:ext cx="7051800" cy="697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EEEEEE"/>
                </a:solidFill>
                <a:latin typeface="Verdana"/>
                <a:ea typeface="Verdana"/>
                <a:cs typeface="Verdana"/>
                <a:sym typeface="Verdana"/>
              </a:rPr>
              <a:t>Lab </a:t>
            </a:r>
            <a:r>
              <a:rPr lang="en-US" sz="2000" b="1" dirty="0">
                <a:solidFill>
                  <a:srgbClr val="EEEEEE"/>
                </a:solidFill>
                <a:latin typeface="Verdana"/>
                <a:ea typeface="Verdana"/>
                <a:cs typeface="Verdana"/>
                <a:sym typeface="Verdana"/>
              </a:rPr>
              <a:t>1 </a:t>
            </a:r>
            <a:r>
              <a:rPr lang="en-US" sz="2000" b="1" i="0" u="none" strike="noStrike" cap="none" dirty="0">
                <a:solidFill>
                  <a:srgbClr val="EEEEEE"/>
                </a:solidFill>
                <a:latin typeface="Verdana"/>
                <a:ea typeface="Verdana"/>
                <a:cs typeface="Verdana"/>
                <a:sym typeface="Verdana"/>
              </a:rPr>
              <a:t>- </a:t>
            </a:r>
            <a:r>
              <a:rPr lang="en-US" sz="2000" b="1" dirty="0">
                <a:solidFill>
                  <a:srgbClr val="EEEEEE"/>
                </a:solidFill>
                <a:latin typeface="Verdana"/>
                <a:ea typeface="Verdana"/>
                <a:cs typeface="Verdana"/>
                <a:sym typeface="Verdana"/>
              </a:rPr>
              <a:t>Introduction in Software Engineering</a:t>
            </a:r>
            <a:endParaRPr sz="2000" b="0" i="0" u="none" strike="noStrike" cap="none" dirty="0">
              <a:solidFill>
                <a:schemeClr val="dk1"/>
              </a:solidFill>
              <a:latin typeface="Verdana"/>
              <a:ea typeface="Verdana"/>
              <a:cs typeface="Verdana"/>
              <a:sym typeface="Verdana"/>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dirty="0" err="1">
                <a:solidFill>
                  <a:srgbClr val="EEEEEE"/>
                </a:solidFill>
                <a:latin typeface="Verdana"/>
                <a:ea typeface="Verdana"/>
                <a:cs typeface="Verdana"/>
                <a:sym typeface="Verdana"/>
              </a:rPr>
              <a:t>Inginerie</a:t>
            </a:r>
            <a:r>
              <a:rPr lang="en-US" sz="1200" b="0" i="0" u="none" strike="noStrike" cap="none" dirty="0">
                <a:solidFill>
                  <a:srgbClr val="EEEEEE"/>
                </a:solidFill>
                <a:latin typeface="Verdana"/>
                <a:ea typeface="Verdana"/>
                <a:cs typeface="Verdana"/>
                <a:sym typeface="Verdana"/>
              </a:rPr>
              <a:t> Software</a:t>
            </a:r>
            <a:endParaRPr sz="1400" b="0" i="0" u="none" strike="noStrike" cap="none" dirty="0">
              <a:solidFill>
                <a:srgbClr val="000000"/>
              </a:solidFill>
              <a:latin typeface="Arial"/>
              <a:ea typeface="Arial"/>
              <a:cs typeface="Arial"/>
              <a:sym typeface="Arial"/>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dirty="0">
                <a:solidFill>
                  <a:srgbClr val="EEEEEE"/>
                </a:solidFill>
                <a:latin typeface="Verdana"/>
                <a:ea typeface="Verdana"/>
                <a:cs typeface="Verdana"/>
                <a:sym typeface="Verdana"/>
              </a:rPr>
              <a:t>An </a:t>
            </a:r>
            <a:r>
              <a:rPr lang="en-US" sz="1200" b="0" i="0" u="none" strike="noStrike" cap="none" dirty="0" err="1">
                <a:solidFill>
                  <a:srgbClr val="EEEEEE"/>
                </a:solidFill>
                <a:latin typeface="Verdana"/>
                <a:ea typeface="Verdana"/>
                <a:cs typeface="Verdana"/>
                <a:sym typeface="Verdana"/>
              </a:rPr>
              <a:t>universitar</a:t>
            </a:r>
            <a:r>
              <a:rPr lang="en-US" sz="1200" b="0" i="0" u="none" strike="noStrike" cap="none" dirty="0">
                <a:solidFill>
                  <a:srgbClr val="EEEEEE"/>
                </a:solidFill>
                <a:latin typeface="Verdana"/>
                <a:ea typeface="Verdana"/>
                <a:cs typeface="Verdana"/>
                <a:sym typeface="Verdana"/>
              </a:rPr>
              <a:t> 2022 - 2023</a:t>
            </a:r>
            <a:endParaRPr sz="1200" b="0" i="0" u="none" strike="noStrike" cap="none" dirty="0">
              <a:solidFill>
                <a:schemeClr val="dk1"/>
              </a:solidFill>
              <a:latin typeface="Verdana"/>
              <a:ea typeface="Verdana"/>
              <a:cs typeface="Verdana"/>
              <a:sym typeface="Verdana"/>
            </a:endParaRPr>
          </a:p>
        </p:txBody>
      </p:sp>
      <p:pic>
        <p:nvPicPr>
          <p:cNvPr id="56" name="Google Shape;56;p1"/>
          <p:cNvPicPr preferRelativeResize="0"/>
          <p:nvPr/>
        </p:nvPicPr>
        <p:blipFill>
          <a:blip r:embed="rId4">
            <a:alphaModFix/>
          </a:blip>
          <a:stretch>
            <a:fillRect/>
          </a:stretch>
        </p:blipFill>
        <p:spPr>
          <a:xfrm>
            <a:off x="5866988" y="54651"/>
            <a:ext cx="3040763" cy="86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3684136" cy="3513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err="1"/>
              <a:t>Formarea</a:t>
            </a:r>
            <a:r>
              <a:rPr lang="en-US" dirty="0"/>
              <a:t> </a:t>
            </a:r>
            <a:r>
              <a:rPr lang="en-US" dirty="0" err="1"/>
              <a:t>echipei</a:t>
            </a:r>
            <a:endParaRPr dirty="0"/>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2"/>
          <p:cNvSpPr/>
          <p:nvPr/>
        </p:nvSpPr>
        <p:spPr>
          <a:xfrm>
            <a:off x="1004000" y="1608455"/>
            <a:ext cx="7136000" cy="1926589"/>
          </a:xfrm>
          <a:custGeom>
            <a:avLst/>
            <a:gdLst/>
            <a:ahLst/>
            <a:cxnLst/>
            <a:rect l="l" t="t" r="r" b="b"/>
            <a:pathLst>
              <a:path w="5398770" h="1926589" extrusionOk="0">
                <a:moveTo>
                  <a:pt x="1514132" y="1682496"/>
                </a:moveTo>
                <a:lnTo>
                  <a:pt x="0" y="1682496"/>
                </a:lnTo>
                <a:lnTo>
                  <a:pt x="0" y="1926336"/>
                </a:lnTo>
                <a:lnTo>
                  <a:pt x="1514132" y="1926336"/>
                </a:lnTo>
                <a:lnTo>
                  <a:pt x="1514132" y="1682496"/>
                </a:lnTo>
                <a:close/>
              </a:path>
              <a:path w="5398770" h="1926589" extrusionOk="0">
                <a:moveTo>
                  <a:pt x="1667510" y="1402080"/>
                </a:moveTo>
                <a:lnTo>
                  <a:pt x="0" y="1402080"/>
                </a:lnTo>
                <a:lnTo>
                  <a:pt x="0" y="1645920"/>
                </a:lnTo>
                <a:lnTo>
                  <a:pt x="1667510" y="1645920"/>
                </a:lnTo>
                <a:lnTo>
                  <a:pt x="1667510" y="1402080"/>
                </a:lnTo>
                <a:close/>
              </a:path>
              <a:path w="5398770" h="1926589" extrusionOk="0">
                <a:moveTo>
                  <a:pt x="1816011" y="0"/>
                </a:moveTo>
                <a:lnTo>
                  <a:pt x="0" y="0"/>
                </a:lnTo>
                <a:lnTo>
                  <a:pt x="0" y="243840"/>
                </a:lnTo>
                <a:lnTo>
                  <a:pt x="1816011" y="243840"/>
                </a:lnTo>
                <a:lnTo>
                  <a:pt x="1816011" y="0"/>
                </a:lnTo>
                <a:close/>
              </a:path>
              <a:path w="5398770" h="1926589" extrusionOk="0">
                <a:moveTo>
                  <a:pt x="2268029" y="560832"/>
                </a:moveTo>
                <a:lnTo>
                  <a:pt x="0" y="560832"/>
                </a:lnTo>
                <a:lnTo>
                  <a:pt x="0" y="804672"/>
                </a:lnTo>
                <a:lnTo>
                  <a:pt x="2268029" y="804672"/>
                </a:lnTo>
                <a:lnTo>
                  <a:pt x="2268029" y="560832"/>
                </a:lnTo>
                <a:close/>
              </a:path>
              <a:path w="5398770" h="1926589" extrusionOk="0">
                <a:moveTo>
                  <a:pt x="2447010" y="1121664"/>
                </a:moveTo>
                <a:lnTo>
                  <a:pt x="0" y="1121664"/>
                </a:lnTo>
                <a:lnTo>
                  <a:pt x="0" y="1365504"/>
                </a:lnTo>
                <a:lnTo>
                  <a:pt x="2447010" y="1365504"/>
                </a:lnTo>
                <a:lnTo>
                  <a:pt x="2447010" y="1121664"/>
                </a:lnTo>
                <a:close/>
              </a:path>
              <a:path w="5398770" h="1926589" extrusionOk="0">
                <a:moveTo>
                  <a:pt x="2586774" y="841248"/>
                </a:moveTo>
                <a:lnTo>
                  <a:pt x="0" y="841248"/>
                </a:lnTo>
                <a:lnTo>
                  <a:pt x="0" y="1085088"/>
                </a:lnTo>
                <a:lnTo>
                  <a:pt x="2586774" y="1085088"/>
                </a:lnTo>
                <a:lnTo>
                  <a:pt x="2586774" y="841248"/>
                </a:lnTo>
                <a:close/>
              </a:path>
              <a:path w="5398770" h="1926589" extrusionOk="0">
                <a:moveTo>
                  <a:pt x="5398376" y="280416"/>
                </a:moveTo>
                <a:lnTo>
                  <a:pt x="0" y="280416"/>
                </a:lnTo>
                <a:lnTo>
                  <a:pt x="0" y="524256"/>
                </a:lnTo>
                <a:lnTo>
                  <a:pt x="5398376" y="524256"/>
                </a:lnTo>
                <a:lnTo>
                  <a:pt x="5398376" y="280416"/>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Cum </a:t>
            </a:r>
            <a:r>
              <a:rPr lang="ro-RO" sz="1800" b="0" i="0" u="none" strike="noStrike" cap="none" dirty="0">
                <a:solidFill>
                  <a:schemeClr val="dk1"/>
                </a:solidFill>
                <a:latin typeface="Calibri"/>
                <a:ea typeface="Calibri"/>
                <a:cs typeface="Calibri"/>
                <a:sym typeface="Calibri"/>
              </a:rPr>
              <a:t>îți alegi coechipierii?</a:t>
            </a:r>
          </a:p>
          <a:p>
            <a:pPr marL="0" marR="0" lvl="0" indent="0" algn="l" rtl="0">
              <a:lnSpc>
                <a:spcPct val="100000"/>
              </a:lnSpc>
              <a:spcBef>
                <a:spcPts val="0"/>
              </a:spcBef>
              <a:spcAft>
                <a:spcPts val="0"/>
              </a:spcAft>
              <a:buClr>
                <a:srgbClr val="000000"/>
              </a:buClr>
              <a:buSzPts val="1800"/>
              <a:buFont typeface="Arial"/>
              <a:buNone/>
            </a:pPr>
            <a:endParaRPr lang="ro-RO"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ro-RO" sz="1800" dirty="0">
                <a:solidFill>
                  <a:schemeClr val="dk1"/>
                </a:solidFill>
                <a:latin typeface="Calibri"/>
                <a:ea typeface="Calibri"/>
                <a:cs typeface="Calibri"/>
                <a:sym typeface="Calibri"/>
              </a:rPr>
              <a:t>Obiectivele personale relativ la obiectivele proiectului?</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ro-RO" sz="1800"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ro-RO" sz="1800" dirty="0">
                <a:solidFill>
                  <a:schemeClr val="dk1"/>
                </a:solidFill>
                <a:latin typeface="Calibri"/>
                <a:ea typeface="Calibri"/>
                <a:cs typeface="Calibri"/>
                <a:sym typeface="Calibri"/>
              </a:rPr>
              <a:t>Ce rol și-ar dori fiecare membru să aibă (nu neapărat la ce se pricepe cel mai bine deja)?</a:t>
            </a:r>
          </a:p>
        </p:txBody>
      </p:sp>
      <p:sp>
        <p:nvSpPr>
          <p:cNvPr id="65" name="Google Shape;65;p2"/>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dirty="0"/>
              <a:t>Lab 1 - Introduction in Software Engineering</a:t>
            </a:r>
            <a:endParaRPr sz="1000" b="1" dirty="0"/>
          </a:p>
        </p:txBody>
      </p:sp>
      <p:sp>
        <p:nvSpPr>
          <p:cNvPr id="2" name="TextBox 1">
            <a:extLst>
              <a:ext uri="{FF2B5EF4-FFF2-40B4-BE49-F238E27FC236}">
                <a16:creationId xmlns:a16="http://schemas.microsoft.com/office/drawing/2014/main" id="{B3E852F2-709A-2EB7-4A1B-E42C16CDE21E}"/>
              </a:ext>
            </a:extLst>
          </p:cNvPr>
          <p:cNvSpPr txBox="1"/>
          <p:nvPr/>
        </p:nvSpPr>
        <p:spPr>
          <a:xfrm>
            <a:off x="699715" y="3535044"/>
            <a:ext cx="7657106" cy="523220"/>
          </a:xfrm>
          <a:prstGeom prst="rect">
            <a:avLst/>
          </a:prstGeom>
          <a:noFill/>
        </p:spPr>
        <p:txBody>
          <a:bodyPr wrap="square" rtlCol="0">
            <a:spAutoFit/>
          </a:bodyPr>
          <a:lstStyle/>
          <a:p>
            <a:pPr algn="ctr"/>
            <a:r>
              <a:rPr lang="en-RO" dirty="0"/>
              <a:t>Acestea ar fi câteva informații pe care ați vrea să le știți unul despre celălalt înainte să faceți un proiect împreună. Iar dacă aveți deja echipă, puteți discuta la prima întâlnire.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476B-C010-4A35-0AE9-F30A82A6303B}"/>
              </a:ext>
            </a:extLst>
          </p:cNvPr>
          <p:cNvSpPr>
            <a:spLocks noGrp="1"/>
          </p:cNvSpPr>
          <p:nvPr>
            <p:ph type="title"/>
          </p:nvPr>
        </p:nvSpPr>
        <p:spPr>
          <a:xfrm>
            <a:off x="285324" y="151553"/>
            <a:ext cx="8573349" cy="338554"/>
          </a:xfrm>
        </p:spPr>
        <p:txBody>
          <a:bodyPr/>
          <a:lstStyle/>
          <a:p>
            <a:r>
              <a:rPr lang="en-RO" dirty="0"/>
              <a:t>Întărirea echipei</a:t>
            </a:r>
          </a:p>
        </p:txBody>
      </p:sp>
      <p:sp>
        <p:nvSpPr>
          <p:cNvPr id="3" name="Text Placeholder 2">
            <a:extLst>
              <a:ext uri="{FF2B5EF4-FFF2-40B4-BE49-F238E27FC236}">
                <a16:creationId xmlns:a16="http://schemas.microsoft.com/office/drawing/2014/main" id="{D1E1E38E-B2DB-1B94-71C6-BDFA9E600BC3}"/>
              </a:ext>
            </a:extLst>
          </p:cNvPr>
          <p:cNvSpPr>
            <a:spLocks noGrp="1"/>
          </p:cNvSpPr>
          <p:nvPr>
            <p:ph type="body" idx="1"/>
          </p:nvPr>
        </p:nvSpPr>
        <p:spPr>
          <a:xfrm>
            <a:off x="365800" y="899779"/>
            <a:ext cx="8412399" cy="3323987"/>
          </a:xfrm>
        </p:spPr>
        <p:txBody>
          <a:bodyPr/>
          <a:lstStyle/>
          <a:p>
            <a:pPr marL="571500" indent="-342900">
              <a:buAutoNum type="arabicPeriod"/>
            </a:pPr>
            <a:r>
              <a:rPr lang="en-RO" dirty="0"/>
              <a:t>Prezentați pe scurt unul celuilalt care sunt proiectele la care ați mai lucrat (eventual la MDS)</a:t>
            </a:r>
          </a:p>
          <a:p>
            <a:pPr marL="1028700" lvl="1" indent="-342900">
              <a:buAutoNum type="arabicPeriod"/>
            </a:pPr>
            <a:r>
              <a:rPr lang="en-RO" dirty="0"/>
              <a:t>Care au fost aspectele mai challenging</a:t>
            </a:r>
          </a:p>
          <a:p>
            <a:pPr marL="1028700" lvl="1" indent="-342900">
              <a:buAutoNum type="arabicPeriod"/>
            </a:pPr>
            <a:r>
              <a:rPr lang="en-RO" dirty="0"/>
              <a:t>Ce a mers bine pentru acel proiect?</a:t>
            </a:r>
          </a:p>
          <a:p>
            <a:pPr marL="1028700" lvl="1" indent="-342900">
              <a:buAutoNum type="arabicPeriod"/>
            </a:pPr>
            <a:r>
              <a:rPr lang="en-RO" dirty="0"/>
              <a:t>Ce nu a mers ok pentru acel proiect?</a:t>
            </a:r>
          </a:p>
          <a:p>
            <a:pPr marL="571500" indent="-342900">
              <a:buAutoNum type="arabicPeriod"/>
            </a:pPr>
            <a:r>
              <a:rPr lang="en-RO" dirty="0"/>
              <a:t>Exercițiu de feedback (dacă vă cunoașteți cât de cât). Fiecare membru al echipei va spune pe rând despre fiecare celălalt membru câte:</a:t>
            </a:r>
          </a:p>
          <a:p>
            <a:pPr marL="1485900" lvl="2" indent="-342900">
              <a:buAutoNum type="arabicPeriod"/>
            </a:pPr>
            <a:r>
              <a:rPr lang="en-RO" dirty="0"/>
              <a:t>Un lucru care apreciază la respectivul coleg</a:t>
            </a:r>
          </a:p>
          <a:p>
            <a:pPr marL="1485900" lvl="2" indent="-342900">
              <a:buAutoNum type="arabicPeriod"/>
            </a:pPr>
            <a:r>
              <a:rPr lang="en-RO" dirty="0"/>
              <a:t>Un lucru care nu îl apreciază la respectivul coleg</a:t>
            </a:r>
          </a:p>
          <a:p>
            <a:pPr marL="1485900" lvl="2" indent="-342900">
              <a:buAutoNum type="arabicPeriod"/>
            </a:pPr>
            <a:r>
              <a:rPr lang="en-RO" dirty="0"/>
              <a:t>Un lucru pe care bănuiești pe care îl aveți în comun, dar ești curios să verifici</a:t>
            </a:r>
          </a:p>
          <a:p>
            <a:pPr marL="1485900" lvl="2" indent="-342900">
              <a:buAutoNum type="arabicPeriod"/>
            </a:pPr>
            <a:endParaRPr lang="en-RO" dirty="0"/>
          </a:p>
        </p:txBody>
      </p:sp>
    </p:spTree>
    <p:extLst>
      <p:ext uri="{BB962C8B-B14F-4D97-AF65-F5344CB8AC3E}">
        <p14:creationId xmlns:p14="http://schemas.microsoft.com/office/powerpoint/2010/main" val="395683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21F7-25DB-2C48-589D-8B754B0CE323}"/>
              </a:ext>
            </a:extLst>
          </p:cNvPr>
          <p:cNvSpPr>
            <a:spLocks noGrp="1"/>
          </p:cNvSpPr>
          <p:nvPr>
            <p:ph type="title"/>
          </p:nvPr>
        </p:nvSpPr>
        <p:spPr>
          <a:xfrm>
            <a:off x="285325" y="119748"/>
            <a:ext cx="8573349" cy="338554"/>
          </a:xfrm>
        </p:spPr>
        <p:txBody>
          <a:bodyPr/>
          <a:lstStyle/>
          <a:p>
            <a:r>
              <a:rPr lang="en-RO" dirty="0"/>
              <a:t>Troubleshooting echipă</a:t>
            </a:r>
          </a:p>
        </p:txBody>
      </p:sp>
      <p:sp>
        <p:nvSpPr>
          <p:cNvPr id="3" name="Text Placeholder 2">
            <a:extLst>
              <a:ext uri="{FF2B5EF4-FFF2-40B4-BE49-F238E27FC236}">
                <a16:creationId xmlns:a16="http://schemas.microsoft.com/office/drawing/2014/main" id="{7303A6DD-00D8-7B88-FFD4-262C0F292864}"/>
              </a:ext>
            </a:extLst>
          </p:cNvPr>
          <p:cNvSpPr>
            <a:spLocks noGrp="1"/>
          </p:cNvSpPr>
          <p:nvPr>
            <p:ph type="body" idx="1"/>
          </p:nvPr>
        </p:nvSpPr>
        <p:spPr>
          <a:xfrm>
            <a:off x="365799" y="931584"/>
            <a:ext cx="8412399" cy="1661993"/>
          </a:xfrm>
        </p:spPr>
        <p:txBody>
          <a:bodyPr/>
          <a:lstStyle/>
          <a:p>
            <a:r>
              <a:rPr lang="en-RO" i="1" dirty="0"/>
              <a:t>Mi-am setat un deadline și nu știu dacă am să reușesc să îl îndeplinesc</a:t>
            </a:r>
          </a:p>
          <a:p>
            <a:pPr marL="514350" indent="-285750">
              <a:buFont typeface="Arial" panose="020B0604020202020204" pitchFamily="34" charset="0"/>
              <a:buChar char="•"/>
            </a:pPr>
            <a:r>
              <a:rPr lang="en-RO" dirty="0"/>
              <a:t>Anunță echipa cât mai devreme. Chiar dacă sunt șanse să reușești să îndeplinești deadline-ul, dar ai dubii, let them know.</a:t>
            </a:r>
          </a:p>
          <a:p>
            <a:pPr marL="514350" indent="-285750">
              <a:buFont typeface="Arial" panose="020B0604020202020204" pitchFamily="34" charset="0"/>
              <a:buChar char="•"/>
            </a:pPr>
            <a:r>
              <a:rPr lang="en-RO" dirty="0"/>
              <a:t>Încercați să creați un env prin care dacă un coleg are o problemă în a rezolva un task, să împarți provocarea de a găsi o soluție cu acesta (dar nu în sensul de a îi prelua pur și simplu taskurile)</a:t>
            </a:r>
          </a:p>
        </p:txBody>
      </p:sp>
      <p:sp>
        <p:nvSpPr>
          <p:cNvPr id="4" name="Text Placeholder 2">
            <a:extLst>
              <a:ext uri="{FF2B5EF4-FFF2-40B4-BE49-F238E27FC236}">
                <a16:creationId xmlns:a16="http://schemas.microsoft.com/office/drawing/2014/main" id="{D4DD37B8-18FA-1002-650F-069C87A2F90D}"/>
              </a:ext>
            </a:extLst>
          </p:cNvPr>
          <p:cNvSpPr txBox="1">
            <a:spLocks/>
          </p:cNvSpPr>
          <p:nvPr/>
        </p:nvSpPr>
        <p:spPr>
          <a:xfrm>
            <a:off x="365799" y="3066859"/>
            <a:ext cx="8412399" cy="13849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r>
              <a:rPr lang="en-RO" i="1" dirty="0"/>
              <a:t>Stabiliți-vă întâlniri periodice</a:t>
            </a:r>
          </a:p>
          <a:p>
            <a:pPr marL="514350" indent="-285750">
              <a:buFont typeface="Arial" panose="020B0604020202020204" pitchFamily="34" charset="0"/>
              <a:buChar char="•"/>
            </a:pPr>
            <a:r>
              <a:rPr lang="en-RO" dirty="0"/>
              <a:t>La început poate nu osă aveți ce face în ele, și deci vor dura 10 minute.</a:t>
            </a:r>
          </a:p>
          <a:p>
            <a:pPr marL="514350" indent="-285750">
              <a:buFont typeface="Arial" panose="020B0604020202020204" pitchFamily="34" charset="0"/>
              <a:buChar char="•"/>
            </a:pPr>
            <a:r>
              <a:rPr lang="en-RO" dirty="0"/>
              <a:t>Continuați habit-ul, chiar dacă pare inutil.</a:t>
            </a:r>
          </a:p>
          <a:p>
            <a:pPr marL="514350" indent="-285750">
              <a:buFont typeface="Arial" panose="020B0604020202020204" pitchFamily="34" charset="0"/>
              <a:buChar char="•"/>
            </a:pPr>
            <a:r>
              <a:rPr lang="en-RO" dirty="0"/>
              <a:t>Când chiar veți avea nevoie de acele întâlniri, ele existând deja ca obișnuință, nu veți avea problemă în a vă sync-ui.</a:t>
            </a:r>
          </a:p>
        </p:txBody>
      </p:sp>
    </p:spTree>
    <p:extLst>
      <p:ext uri="{BB962C8B-B14F-4D97-AF65-F5344CB8AC3E}">
        <p14:creationId xmlns:p14="http://schemas.microsoft.com/office/powerpoint/2010/main" val="16838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7245404" cy="3513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err="1"/>
              <a:t>Exerciții</a:t>
            </a:r>
            <a:r>
              <a:rPr lang="en-US" dirty="0"/>
              <a:t> </a:t>
            </a:r>
            <a:r>
              <a:rPr lang="en-US" dirty="0" err="1"/>
              <a:t>pentru</a:t>
            </a:r>
            <a:r>
              <a:rPr lang="en-US" dirty="0"/>
              <a:t> a </a:t>
            </a:r>
            <a:r>
              <a:rPr lang="en-US" dirty="0" err="1"/>
              <a:t>găsi</a:t>
            </a:r>
            <a:r>
              <a:rPr lang="en-US" dirty="0"/>
              <a:t> o idee de </a:t>
            </a:r>
            <a:r>
              <a:rPr lang="en-US" dirty="0" err="1"/>
              <a:t>proiect</a:t>
            </a:r>
            <a:endParaRPr dirty="0"/>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7330080-E562-629D-7101-333E37677C37}"/>
              </a:ext>
            </a:extLst>
          </p:cNvPr>
          <p:cNvSpPr txBox="1"/>
          <p:nvPr/>
        </p:nvSpPr>
        <p:spPr>
          <a:xfrm>
            <a:off x="818984" y="1879252"/>
            <a:ext cx="7245404" cy="1384995"/>
          </a:xfrm>
          <a:prstGeom prst="rect">
            <a:avLst/>
          </a:prstGeom>
          <a:noFill/>
        </p:spPr>
        <p:txBody>
          <a:bodyPr wrap="square" rtlCol="0">
            <a:spAutoFit/>
          </a:bodyPr>
          <a:lstStyle/>
          <a:p>
            <a:pPr marL="342900" indent="-342900">
              <a:buAutoNum type="arabicPeriod"/>
            </a:pPr>
            <a:r>
              <a:rPr lang="en-RO" dirty="0"/>
              <a:t>Gândește-te la ziua de ieri, la ce probleme sau de care inconveniente te-ai lovit în timpul zilei? Notează-le. (Nu te gândi dacă au vreo rezolvare prin software)</a:t>
            </a:r>
          </a:p>
          <a:p>
            <a:pPr marL="342900" indent="-342900">
              <a:buAutoNum type="arabicPeriod"/>
            </a:pPr>
            <a:endParaRPr lang="en-RO" dirty="0"/>
          </a:p>
          <a:p>
            <a:pPr marL="342900" indent="-342900">
              <a:buAutoNum type="arabicPeriod"/>
            </a:pPr>
            <a:r>
              <a:rPr lang="en-RO" dirty="0"/>
              <a:t>Fă același exercițiu pentru ultima săptămână.</a:t>
            </a:r>
          </a:p>
          <a:p>
            <a:pPr marL="342900" indent="-342900">
              <a:buAutoNum type="arabicPeriod"/>
            </a:pPr>
            <a:endParaRPr lang="en-RO" dirty="0"/>
          </a:p>
          <a:p>
            <a:pPr marL="342900" indent="-342900">
              <a:buAutoNum type="arabicPeriod"/>
            </a:pPr>
            <a:r>
              <a:rPr lang="en-RO" dirty="0"/>
              <a:t>Compară cu colegii de echipă, și discută dacă găsiți probleme comune. </a:t>
            </a:r>
          </a:p>
        </p:txBody>
      </p:sp>
      <p:sp>
        <p:nvSpPr>
          <p:cNvPr id="4" name="Google Shape;65;p2">
            <a:extLst>
              <a:ext uri="{FF2B5EF4-FFF2-40B4-BE49-F238E27FC236}">
                <a16:creationId xmlns:a16="http://schemas.microsoft.com/office/drawing/2014/main" id="{D9F857D7-F9A6-930F-3D3A-7EFDCC54A38A}"/>
              </a:ext>
            </a:extLst>
          </p:cNvPr>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dirty="0"/>
              <a:t>Lab 1 - Introduction in Software Engineering</a:t>
            </a:r>
            <a:endParaRPr sz="1000" b="1" dirty="0"/>
          </a:p>
        </p:txBody>
      </p:sp>
    </p:spTree>
    <p:extLst>
      <p:ext uri="{BB962C8B-B14F-4D97-AF65-F5344CB8AC3E}">
        <p14:creationId xmlns:p14="http://schemas.microsoft.com/office/powerpoint/2010/main" val="196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1EFF-067E-7122-5363-5CB03FB1E5AE}"/>
              </a:ext>
            </a:extLst>
          </p:cNvPr>
          <p:cNvSpPr>
            <a:spLocks noGrp="1"/>
          </p:cNvSpPr>
          <p:nvPr>
            <p:ph type="title"/>
          </p:nvPr>
        </p:nvSpPr>
        <p:spPr>
          <a:xfrm>
            <a:off x="285324" y="159505"/>
            <a:ext cx="8573349" cy="338554"/>
          </a:xfrm>
        </p:spPr>
        <p:txBody>
          <a:bodyPr/>
          <a:lstStyle/>
          <a:p>
            <a:r>
              <a:rPr lang="en-RO" dirty="0"/>
              <a:t>Validarea ideii</a:t>
            </a:r>
          </a:p>
        </p:txBody>
      </p:sp>
      <p:sp>
        <p:nvSpPr>
          <p:cNvPr id="3" name="Text Placeholder 2">
            <a:extLst>
              <a:ext uri="{FF2B5EF4-FFF2-40B4-BE49-F238E27FC236}">
                <a16:creationId xmlns:a16="http://schemas.microsoft.com/office/drawing/2014/main" id="{1ABFDB9F-B8CA-4B13-FB8D-180A3F4DD1C9}"/>
              </a:ext>
            </a:extLst>
          </p:cNvPr>
          <p:cNvSpPr>
            <a:spLocks noGrp="1"/>
          </p:cNvSpPr>
          <p:nvPr>
            <p:ph type="body" idx="1"/>
          </p:nvPr>
        </p:nvSpPr>
        <p:spPr>
          <a:xfrm>
            <a:off x="365800" y="899779"/>
            <a:ext cx="8412399" cy="3323987"/>
          </a:xfrm>
        </p:spPr>
        <p:txBody>
          <a:bodyPr/>
          <a:lstStyle/>
          <a:p>
            <a:r>
              <a:rPr lang="ro-RO" dirty="0"/>
              <a:t>După ce ați compus un </a:t>
            </a:r>
            <a:r>
              <a:rPr lang="ro-RO" dirty="0" err="1"/>
              <a:t>short</a:t>
            </a:r>
            <a:r>
              <a:rPr lang="ro-RO" dirty="0"/>
              <a:t> </a:t>
            </a:r>
            <a:r>
              <a:rPr lang="ro-RO" dirty="0" err="1"/>
              <a:t>list</a:t>
            </a:r>
            <a:r>
              <a:rPr lang="ro-RO" dirty="0"/>
              <a:t> de idei verificați dacă:</a:t>
            </a:r>
          </a:p>
          <a:p>
            <a:endParaRPr lang="ro-RO" dirty="0"/>
          </a:p>
          <a:p>
            <a:pPr marL="514350" indent="-285750">
              <a:buFont typeface="Arial" panose="020B0604020202020204" pitchFamily="34" charset="0"/>
              <a:buChar char="•"/>
            </a:pPr>
            <a:r>
              <a:rPr lang="ro-RO" dirty="0"/>
              <a:t>O aplicație poate rezolva măcar parțial problema</a:t>
            </a:r>
          </a:p>
          <a:p>
            <a:pPr marL="971550" lvl="1" indent="-285750">
              <a:buFont typeface="Arial" panose="020B0604020202020204" pitchFamily="34" charset="0"/>
              <a:buChar char="•"/>
            </a:pPr>
            <a:r>
              <a:rPr lang="ro-RO" dirty="0"/>
              <a:t>Care părți ale problemei nu pot fi adresate printr-o aplicație</a:t>
            </a:r>
          </a:p>
          <a:p>
            <a:pPr marL="971550" lvl="1" indent="-285750">
              <a:buFont typeface="Arial" panose="020B0604020202020204" pitchFamily="34" charset="0"/>
              <a:buChar char="•"/>
            </a:pPr>
            <a:r>
              <a:rPr lang="ro-RO" dirty="0"/>
              <a:t>Este suficient ce poate fi adresat?</a:t>
            </a:r>
          </a:p>
          <a:p>
            <a:pPr marL="514350" indent="-285750">
              <a:buFont typeface="Arial" panose="020B0604020202020204" pitchFamily="34" charset="0"/>
              <a:buChar char="•"/>
            </a:pPr>
            <a:r>
              <a:rPr lang="ro-RO" dirty="0"/>
              <a:t>Validează ideea cu cineva care are această problemă.</a:t>
            </a:r>
          </a:p>
          <a:p>
            <a:pPr marL="971550" lvl="1" indent="-285750">
              <a:buFont typeface="Arial" panose="020B0604020202020204" pitchFamily="34" charset="0"/>
              <a:buChar char="•"/>
            </a:pPr>
            <a:r>
              <a:rPr lang="ro-RO" dirty="0"/>
              <a:t>Încearcă să </a:t>
            </a:r>
            <a:r>
              <a:rPr lang="ro-RO" dirty="0" err="1"/>
              <a:t>pitchuiești</a:t>
            </a:r>
            <a:r>
              <a:rPr lang="ro-RO" dirty="0"/>
              <a:t> ideea ta unui prieten, și dacă îi pare în regulă ce ți-ai propus</a:t>
            </a:r>
          </a:p>
          <a:p>
            <a:pPr marL="514350" indent="-285750">
              <a:buFont typeface="Arial" panose="020B0604020202020204" pitchFamily="34" charset="0"/>
              <a:buChar char="•"/>
            </a:pPr>
            <a:r>
              <a:rPr lang="ro-RO" dirty="0"/>
              <a:t>Verifică tehnic idea</a:t>
            </a:r>
          </a:p>
          <a:p>
            <a:pPr marL="971550" lvl="1" indent="-285750">
              <a:buFont typeface="Arial" panose="020B0604020202020204" pitchFamily="34" charset="0"/>
              <a:buChar char="•"/>
            </a:pPr>
            <a:r>
              <a:rPr lang="ro-RO" dirty="0"/>
              <a:t>Poate fi aplicația înlocuită de un tabel Excel cu reguli? Dacă da, de ce ar fi necesară o aplicație?</a:t>
            </a:r>
          </a:p>
          <a:p>
            <a:pPr marL="971550" lvl="1" indent="-285750">
              <a:buFont typeface="Arial" panose="020B0604020202020204" pitchFamily="34" charset="0"/>
              <a:buChar char="•"/>
            </a:pPr>
            <a:r>
              <a:rPr lang="ro-RO" dirty="0"/>
              <a:t>Mai există astfel de soluții? Ce fac ele diferit? </a:t>
            </a:r>
          </a:p>
        </p:txBody>
      </p:sp>
    </p:spTree>
    <p:extLst>
      <p:ext uri="{BB962C8B-B14F-4D97-AF65-F5344CB8AC3E}">
        <p14:creationId xmlns:p14="http://schemas.microsoft.com/office/powerpoint/2010/main" val="369404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688E-1DC7-7848-E165-FE33255016BB}"/>
              </a:ext>
            </a:extLst>
          </p:cNvPr>
          <p:cNvSpPr>
            <a:spLocks noGrp="1"/>
          </p:cNvSpPr>
          <p:nvPr>
            <p:ph type="title"/>
          </p:nvPr>
        </p:nvSpPr>
        <p:spPr>
          <a:xfrm>
            <a:off x="285324" y="151553"/>
            <a:ext cx="8573349" cy="338554"/>
          </a:xfrm>
        </p:spPr>
        <p:txBody>
          <a:bodyPr/>
          <a:lstStyle/>
          <a:p>
            <a:r>
              <a:rPr lang="en-RO" dirty="0"/>
              <a:t>GitHub Classroom</a:t>
            </a:r>
          </a:p>
        </p:txBody>
      </p:sp>
      <p:sp>
        <p:nvSpPr>
          <p:cNvPr id="3" name="Text Placeholder 2">
            <a:extLst>
              <a:ext uri="{FF2B5EF4-FFF2-40B4-BE49-F238E27FC236}">
                <a16:creationId xmlns:a16="http://schemas.microsoft.com/office/drawing/2014/main" id="{FCB5D30D-0F56-3DC0-F801-84E161FE5EB7}"/>
              </a:ext>
            </a:extLst>
          </p:cNvPr>
          <p:cNvSpPr>
            <a:spLocks noGrp="1"/>
          </p:cNvSpPr>
          <p:nvPr>
            <p:ph type="body" idx="1"/>
          </p:nvPr>
        </p:nvSpPr>
        <p:spPr>
          <a:xfrm>
            <a:off x="2468898" y="2433250"/>
            <a:ext cx="4206200" cy="276999"/>
          </a:xfrm>
        </p:spPr>
        <p:txBody>
          <a:bodyPr/>
          <a:lstStyle/>
          <a:p>
            <a:r>
              <a:rPr lang="en-GB" dirty="0">
                <a:hlinkClick r:id="rId2"/>
              </a:rPr>
              <a:t>https://classroom.github.com/a/npVavxrL</a:t>
            </a:r>
            <a:r>
              <a:rPr lang="en-GB" dirty="0"/>
              <a:t> </a:t>
            </a:r>
            <a:endParaRPr lang="en-RO" dirty="0"/>
          </a:p>
        </p:txBody>
      </p:sp>
    </p:spTree>
    <p:extLst>
      <p:ext uri="{BB962C8B-B14F-4D97-AF65-F5344CB8AC3E}">
        <p14:creationId xmlns:p14="http://schemas.microsoft.com/office/powerpoint/2010/main" val="5941311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1F5BF9BA03CD448733D401D2715B86" ma:contentTypeVersion="4" ma:contentTypeDescription="Create a new document." ma:contentTypeScope="" ma:versionID="a75a137c1f30466e0f479cdd60f54568">
  <xsd:schema xmlns:xsd="http://www.w3.org/2001/XMLSchema" xmlns:xs="http://www.w3.org/2001/XMLSchema" xmlns:p="http://schemas.microsoft.com/office/2006/metadata/properties" xmlns:ns2="d040b213-39be-4216-a7d7-4c420e05192f" xmlns:ns3="d5984b22-f06d-428a-9753-d5eac3e5b778" targetNamespace="http://schemas.microsoft.com/office/2006/metadata/properties" ma:root="true" ma:fieldsID="fb54559c99fccfc02cfb6c1b072af686" ns2:_="" ns3:_="">
    <xsd:import namespace="d040b213-39be-4216-a7d7-4c420e05192f"/>
    <xsd:import namespace="d5984b22-f06d-428a-9753-d5eac3e5b7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0b213-39be-4216-a7d7-4c420e0519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984b22-f06d-428a-9753-d5eac3e5b77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E4D27F-0411-425B-BB71-FA6B7BC03859}"/>
</file>

<file path=customXml/itemProps2.xml><?xml version="1.0" encoding="utf-8"?>
<ds:datastoreItem xmlns:ds="http://schemas.openxmlformats.org/officeDocument/2006/customXml" ds:itemID="{F147F6ED-72BB-4B93-872B-DAD5B7A98A7C}"/>
</file>

<file path=customXml/itemProps3.xml><?xml version="1.0" encoding="utf-8"?>
<ds:datastoreItem xmlns:ds="http://schemas.openxmlformats.org/officeDocument/2006/customXml" ds:itemID="{2EDBA654-9CCF-480B-94DD-C084E09ED8D8}"/>
</file>

<file path=docProps/app.xml><?xml version="1.0" encoding="utf-8"?>
<Properties xmlns="http://schemas.openxmlformats.org/officeDocument/2006/extended-properties" xmlns:vt="http://schemas.openxmlformats.org/officeDocument/2006/docPropsVTypes">
  <TotalTime>1589</TotalTime>
  <Words>506</Words>
  <Application>Microsoft Macintosh PowerPoint</Application>
  <PresentationFormat>On-screen Show (16:9)</PresentationFormat>
  <Paragraphs>48</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Verdana</vt:lpstr>
      <vt:lpstr>Office Theme</vt:lpstr>
      <vt:lpstr>PowerPoint Presentation</vt:lpstr>
      <vt:lpstr>Formarea echipei</vt:lpstr>
      <vt:lpstr>Întărirea echipei</vt:lpstr>
      <vt:lpstr>Troubleshooting echipă</vt:lpstr>
      <vt:lpstr>Exerciții pentru a găsi o idee de proiect</vt:lpstr>
      <vt:lpstr>Validarea ideii</vt:lpstr>
      <vt:lpstr>GitHub Classroom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Larisa Burciu</dc:creator>
  <cp:lastModifiedBy>Rares Cristea</cp:lastModifiedBy>
  <cp:revision>1</cp:revision>
  <dcterms:created xsi:type="dcterms:W3CDTF">2022-08-29T10:06:32Z</dcterms:created>
  <dcterms:modified xsi:type="dcterms:W3CDTF">2022-10-06T13:00:42Z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0x010100DF1F5BF9BA03CD448733D401D2715B86</vt:lpwstr>
  </property>
</Properties>
</file>