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7" d="100"/>
          <a:sy n="147" d="100"/>
        </p:scale>
        <p:origin x="-678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ounded Rectangle 53"/>
          <p:cNvSpPr/>
          <p:nvPr/>
        </p:nvSpPr>
        <p:spPr>
          <a:xfrm>
            <a:off x="119907" y="57150"/>
            <a:ext cx="6580660" cy="3962400"/>
          </a:xfrm>
          <a:prstGeom prst="roundRect">
            <a:avLst>
              <a:gd name="adj" fmla="val 5217"/>
            </a:avLst>
          </a:prstGeom>
          <a:solidFill>
            <a:schemeClr val="accent1">
              <a:alpha val="0"/>
            </a:schemeClr>
          </a:solidFill>
          <a:ln w="22225" cap="flat">
            <a:solidFill>
              <a:schemeClr val="tx1"/>
            </a:solidFill>
            <a:prstDash val="dash"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https://miro.medium.com/max/906/0*lQHBTNViWBhPsTtF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2307" y="438150"/>
            <a:ext cx="2645576" cy="1524000"/>
          </a:xfrm>
          <a:prstGeom prst="rect">
            <a:avLst/>
          </a:prstGeom>
          <a:noFill/>
        </p:spPr>
      </p:pic>
      <p:pic>
        <p:nvPicPr>
          <p:cNvPr id="1028" name="Picture 4" descr="Docker Symbol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52400" y="2343150"/>
            <a:ext cx="2634507" cy="1482851"/>
          </a:xfrm>
          <a:prstGeom prst="rect">
            <a:avLst/>
          </a:prstGeom>
          <a:noFill/>
        </p:spPr>
      </p:pic>
      <p:grpSp>
        <p:nvGrpSpPr>
          <p:cNvPr id="31" name="Group 30"/>
          <p:cNvGrpSpPr>
            <a:grpSpLocks noChangeAspect="1"/>
          </p:cNvGrpSpPr>
          <p:nvPr/>
        </p:nvGrpSpPr>
        <p:grpSpPr>
          <a:xfrm>
            <a:off x="2985367" y="2373630"/>
            <a:ext cx="1529801" cy="1493520"/>
            <a:chOff x="3300970" y="2647950"/>
            <a:chExt cx="2185430" cy="2133600"/>
          </a:xfrm>
        </p:grpSpPr>
        <p:sp>
          <p:nvSpPr>
            <p:cNvPr id="20" name="Rounded Rectangle 19"/>
            <p:cNvSpPr/>
            <p:nvPr/>
          </p:nvSpPr>
          <p:spPr>
            <a:xfrm>
              <a:off x="3300970" y="2647950"/>
              <a:ext cx="2185430" cy="2133600"/>
            </a:xfrm>
            <a:prstGeom prst="roundRect">
              <a:avLst>
                <a:gd name="adj" fmla="val 5217"/>
              </a:avLst>
            </a:prstGeom>
            <a:solidFill>
              <a:schemeClr val="accent1">
                <a:alpha val="0"/>
              </a:schemeClr>
            </a:solidFill>
            <a:ln w="22225" cap="flat">
              <a:solidFill>
                <a:schemeClr val="tx1"/>
              </a:solidFill>
              <a:prstDash val="dash"/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limesurvey</a:t>
              </a:r>
              <a:endParaRPr lang="en-US" b="1" dirty="0" smtClean="0">
                <a:solidFill>
                  <a:schemeClr val="tx1"/>
                </a:solidFill>
              </a:endParaRPr>
            </a:p>
            <a:p>
              <a:pPr algn="ctr"/>
              <a:endParaRPr lang="en-US" sz="1000" b="1" dirty="0" smtClean="0">
                <a:solidFill>
                  <a:schemeClr val="tx1"/>
                </a:solidFill>
              </a:endParaRPr>
            </a:p>
            <a:p>
              <a:pPr algn="ctr"/>
              <a:endParaRPr lang="en-US" b="1" dirty="0" smtClean="0">
                <a:solidFill>
                  <a:schemeClr val="tx1"/>
                </a:solidFill>
              </a:endParaRPr>
            </a:p>
            <a:p>
              <a:pPr algn="ctr"/>
              <a:endParaRPr lang="en-US" b="1" dirty="0" smtClean="0">
                <a:solidFill>
                  <a:schemeClr val="tx1"/>
                </a:solidFill>
              </a:endParaRPr>
            </a:p>
            <a:p>
              <a:pPr algn="ctr"/>
              <a:endParaRPr lang="en-US" b="1" dirty="0" smtClean="0">
                <a:solidFill>
                  <a:schemeClr val="tx1"/>
                </a:solidFill>
              </a:endParaRPr>
            </a:p>
            <a:p>
              <a:pPr algn="ctr"/>
              <a:endParaRPr lang="en-US" b="1" dirty="0" smtClean="0">
                <a:solidFill>
                  <a:schemeClr val="tx1"/>
                </a:solidFill>
              </a:endParaRPr>
            </a:p>
            <a:p>
              <a:pPr algn="ctr"/>
              <a:endParaRPr lang="en-US" b="1" dirty="0" smtClean="0">
                <a:solidFill>
                  <a:schemeClr val="tx1"/>
                </a:solidFill>
              </a:endParaRPr>
            </a:p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pic>
          <p:nvPicPr>
            <p:cNvPr id="28" name="Picture 15" descr="E:\Desktop\R projects and stuff\000 server\docker guac\design-elements-azure-architecture-servers-transp.png"/>
            <p:cNvPicPr>
              <a:picLocks noChangeAspect="1" noChangeArrowheads="1"/>
            </p:cNvPicPr>
            <p:nvPr/>
          </p:nvPicPr>
          <p:blipFill>
            <a:blip r:embed="rId4" cstate="print"/>
            <a:srcRect l="1562" t="2075" r="86878" b="81743"/>
            <a:stretch>
              <a:fillRect/>
            </a:stretch>
          </p:blipFill>
          <p:spPr bwMode="auto">
            <a:xfrm>
              <a:off x="4090084" y="4019550"/>
              <a:ext cx="634316" cy="668724"/>
            </a:xfrm>
            <a:prstGeom prst="rect">
              <a:avLst/>
            </a:prstGeom>
            <a:noFill/>
          </p:spPr>
        </p:pic>
      </p:grpSp>
      <p:grpSp>
        <p:nvGrpSpPr>
          <p:cNvPr id="51" name="Group 50"/>
          <p:cNvGrpSpPr>
            <a:grpSpLocks noChangeAspect="1"/>
          </p:cNvGrpSpPr>
          <p:nvPr/>
        </p:nvGrpSpPr>
        <p:grpSpPr>
          <a:xfrm>
            <a:off x="4896137" y="392430"/>
            <a:ext cx="1529801" cy="1493520"/>
            <a:chOff x="5638800" y="361950"/>
            <a:chExt cx="2185430" cy="2133600"/>
          </a:xfrm>
        </p:grpSpPr>
        <p:sp>
          <p:nvSpPr>
            <p:cNvPr id="19" name="Rounded Rectangle 18"/>
            <p:cNvSpPr>
              <a:spLocks noChangeAspect="1"/>
            </p:cNvSpPr>
            <p:nvPr/>
          </p:nvSpPr>
          <p:spPr>
            <a:xfrm>
              <a:off x="5638800" y="361950"/>
              <a:ext cx="2185430" cy="2133600"/>
            </a:xfrm>
            <a:prstGeom prst="roundRect">
              <a:avLst>
                <a:gd name="adj" fmla="val 5217"/>
              </a:avLst>
            </a:prstGeom>
            <a:solidFill>
              <a:schemeClr val="accent1">
                <a:alpha val="0"/>
              </a:schemeClr>
            </a:solidFill>
            <a:ln w="22225" cap="flat">
              <a:solidFill>
                <a:schemeClr val="tx1"/>
              </a:solidFill>
              <a:prstDash val="dash"/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nginxpm_db</a:t>
              </a:r>
              <a:endParaRPr lang="en-US" sz="1000" b="1" dirty="0" smtClean="0">
                <a:solidFill>
                  <a:schemeClr val="tx1"/>
                </a:solidFill>
              </a:endParaRPr>
            </a:p>
            <a:p>
              <a:pPr algn="ctr"/>
              <a:endParaRPr lang="en-US" sz="1000" b="1" dirty="0" smtClean="0">
                <a:solidFill>
                  <a:schemeClr val="tx1"/>
                </a:solidFill>
              </a:endParaRPr>
            </a:p>
            <a:p>
              <a:pPr algn="ctr"/>
              <a:endParaRPr lang="en-US" b="1" dirty="0" smtClean="0">
                <a:solidFill>
                  <a:schemeClr val="tx1"/>
                </a:solidFill>
              </a:endParaRPr>
            </a:p>
            <a:p>
              <a:pPr algn="ctr"/>
              <a:endParaRPr lang="en-US" b="1" dirty="0" smtClean="0">
                <a:solidFill>
                  <a:schemeClr val="tx1"/>
                </a:solidFill>
              </a:endParaRPr>
            </a:p>
            <a:p>
              <a:pPr algn="ctr"/>
              <a:endParaRPr lang="en-US" b="1" dirty="0" smtClean="0">
                <a:solidFill>
                  <a:schemeClr val="tx1"/>
                </a:solidFill>
              </a:endParaRPr>
            </a:p>
            <a:p>
              <a:pPr algn="ctr"/>
              <a:endParaRPr lang="en-US" b="1" dirty="0" smtClean="0">
                <a:solidFill>
                  <a:schemeClr val="tx1"/>
                </a:solidFill>
              </a:endParaRPr>
            </a:p>
            <a:p>
              <a:pPr algn="ctr"/>
              <a:endParaRPr lang="en-US" dirty="0" smtClean="0"/>
            </a:p>
            <a:p>
              <a:pPr algn="ctr"/>
              <a:endParaRPr lang="en-US" dirty="0"/>
            </a:p>
          </p:txBody>
        </p:sp>
        <p:pic>
          <p:nvPicPr>
            <p:cNvPr id="1032" name="Picture 8" descr="MariaDB Practical How-to for Linux Admins - Linux.com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6248400" y="742950"/>
              <a:ext cx="986699" cy="742260"/>
            </a:xfrm>
            <a:prstGeom prst="rect">
              <a:avLst/>
            </a:prstGeom>
            <a:noFill/>
          </p:spPr>
        </p:pic>
        <p:pic>
          <p:nvPicPr>
            <p:cNvPr id="30" name="Picture 15" descr="E:\Desktop\R projects and stuff\000 server\docker guac\design-elements-azure-architecture-servers-transp.png"/>
            <p:cNvPicPr>
              <a:picLocks noChangeAspect="1" noChangeArrowheads="1"/>
            </p:cNvPicPr>
            <p:nvPr/>
          </p:nvPicPr>
          <p:blipFill>
            <a:blip r:embed="rId4" cstate="print"/>
            <a:srcRect l="16337" t="2226" r="73605" b="81743"/>
            <a:stretch>
              <a:fillRect/>
            </a:stretch>
          </p:blipFill>
          <p:spPr bwMode="auto">
            <a:xfrm>
              <a:off x="6534701" y="1756865"/>
              <a:ext cx="551899" cy="662485"/>
            </a:xfrm>
            <a:prstGeom prst="rect">
              <a:avLst/>
            </a:prstGeom>
            <a:noFill/>
          </p:spPr>
        </p:pic>
      </p:grpSp>
      <p:grpSp>
        <p:nvGrpSpPr>
          <p:cNvPr id="26" name="Group 25"/>
          <p:cNvGrpSpPr>
            <a:grpSpLocks noChangeAspect="1"/>
          </p:cNvGrpSpPr>
          <p:nvPr/>
        </p:nvGrpSpPr>
        <p:grpSpPr>
          <a:xfrm>
            <a:off x="2985336" y="392430"/>
            <a:ext cx="1529801" cy="1493520"/>
            <a:chOff x="3300970" y="361950"/>
            <a:chExt cx="2185430" cy="2133600"/>
          </a:xfrm>
        </p:grpSpPr>
        <p:sp>
          <p:nvSpPr>
            <p:cNvPr id="18" name="Rounded Rectangle 17"/>
            <p:cNvSpPr/>
            <p:nvPr/>
          </p:nvSpPr>
          <p:spPr>
            <a:xfrm>
              <a:off x="3300970" y="361950"/>
              <a:ext cx="2185430" cy="2133600"/>
            </a:xfrm>
            <a:prstGeom prst="roundRect">
              <a:avLst>
                <a:gd name="adj" fmla="val 5217"/>
              </a:avLst>
            </a:prstGeom>
            <a:solidFill>
              <a:schemeClr val="accent1">
                <a:alpha val="0"/>
              </a:schemeClr>
            </a:solidFill>
            <a:ln w="22225" cap="flat">
              <a:solidFill>
                <a:schemeClr val="tx1"/>
              </a:solidFill>
              <a:prstDash val="dash"/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nginxpm_app</a:t>
              </a:r>
              <a:endParaRPr lang="en-US" sz="1000" b="1" dirty="0" smtClean="0">
                <a:solidFill>
                  <a:schemeClr val="tx1"/>
                </a:solidFill>
              </a:endParaRPr>
            </a:p>
            <a:p>
              <a:pPr algn="ctr"/>
              <a:endParaRPr lang="en-US" sz="1000" b="1" dirty="0" smtClean="0">
                <a:solidFill>
                  <a:schemeClr val="tx1"/>
                </a:solidFill>
              </a:endParaRPr>
            </a:p>
            <a:p>
              <a:pPr algn="ctr"/>
              <a:endParaRPr lang="en-US" b="1" dirty="0" smtClean="0">
                <a:solidFill>
                  <a:schemeClr val="tx1"/>
                </a:solidFill>
              </a:endParaRPr>
            </a:p>
            <a:p>
              <a:pPr algn="ctr"/>
              <a:endParaRPr lang="en-US" b="1" dirty="0" smtClean="0">
                <a:solidFill>
                  <a:schemeClr val="tx1"/>
                </a:solidFill>
              </a:endParaRPr>
            </a:p>
            <a:p>
              <a:pPr algn="ctr"/>
              <a:endParaRPr lang="en-US" b="1" dirty="0" smtClean="0">
                <a:solidFill>
                  <a:schemeClr val="tx1"/>
                </a:solidFill>
              </a:endParaRPr>
            </a:p>
            <a:p>
              <a:pPr algn="ctr"/>
              <a:endParaRPr lang="en-US" b="1" dirty="0" smtClean="0">
                <a:solidFill>
                  <a:schemeClr val="tx1"/>
                </a:solidFill>
              </a:endParaRPr>
            </a:p>
            <a:p>
              <a:pPr algn="ctr"/>
              <a:endParaRPr lang="en-US" dirty="0" smtClean="0"/>
            </a:p>
            <a:p>
              <a:pPr algn="ctr"/>
              <a:endParaRPr lang="en-US" dirty="0"/>
            </a:p>
          </p:txBody>
        </p:sp>
        <p:pic>
          <p:nvPicPr>
            <p:cNvPr id="24" name="Picture 3" descr="E:\Desktop\R projects and stuff\000 server\docker npm\design-elements-azure-architecture-servers-transp2.png"/>
            <p:cNvPicPr>
              <a:picLocks noChangeAspect="1" noChangeArrowheads="1"/>
            </p:cNvPicPr>
            <p:nvPr/>
          </p:nvPicPr>
          <p:blipFill>
            <a:blip r:embed="rId6" cstate="print"/>
            <a:srcRect l="81250" t="76556" r="6250" b="6846"/>
            <a:stretch>
              <a:fillRect/>
            </a:stretch>
          </p:blipFill>
          <p:spPr bwMode="auto">
            <a:xfrm>
              <a:off x="4038600" y="1733550"/>
              <a:ext cx="685715" cy="685734"/>
            </a:xfrm>
            <a:prstGeom prst="rect">
              <a:avLst/>
            </a:prstGeom>
            <a:noFill/>
          </p:spPr>
        </p:pic>
        <p:pic>
          <p:nvPicPr>
            <p:cNvPr id="25" name="Picture 2" descr="Nginx Proxy Manager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3429000" y="819150"/>
              <a:ext cx="1987793" cy="685800"/>
            </a:xfrm>
            <a:prstGeom prst="rect">
              <a:avLst/>
            </a:prstGeom>
            <a:noFill/>
          </p:spPr>
        </p:pic>
      </p:grpSp>
      <p:grpSp>
        <p:nvGrpSpPr>
          <p:cNvPr id="47" name="Group 46"/>
          <p:cNvGrpSpPr>
            <a:grpSpLocks noChangeAspect="1"/>
          </p:cNvGrpSpPr>
          <p:nvPr/>
        </p:nvGrpSpPr>
        <p:grpSpPr>
          <a:xfrm>
            <a:off x="4896967" y="2373630"/>
            <a:ext cx="1529801" cy="1493520"/>
            <a:chOff x="5638800" y="361950"/>
            <a:chExt cx="2185430" cy="2133600"/>
          </a:xfrm>
        </p:grpSpPr>
        <p:sp>
          <p:nvSpPr>
            <p:cNvPr id="48" name="Rounded Rectangle 47"/>
            <p:cNvSpPr/>
            <p:nvPr/>
          </p:nvSpPr>
          <p:spPr>
            <a:xfrm>
              <a:off x="5638800" y="361950"/>
              <a:ext cx="2185430" cy="2133600"/>
            </a:xfrm>
            <a:prstGeom prst="roundRect">
              <a:avLst>
                <a:gd name="adj" fmla="val 5217"/>
              </a:avLst>
            </a:prstGeom>
            <a:solidFill>
              <a:schemeClr val="accent1">
                <a:alpha val="0"/>
              </a:schemeClr>
            </a:solidFill>
            <a:ln w="22225" cap="flat">
              <a:solidFill>
                <a:schemeClr val="tx1"/>
              </a:solidFill>
              <a:prstDash val="dash"/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b="1" dirty="0" smtClean="0">
                <a:solidFill>
                  <a:schemeClr val="tx1"/>
                </a:solidFill>
              </a:endParaRPr>
            </a:p>
            <a:p>
              <a:pPr algn="ctr"/>
              <a:endParaRPr lang="en-US" b="1" dirty="0" smtClean="0">
                <a:solidFill>
                  <a:schemeClr val="tx1"/>
                </a:solidFill>
              </a:endParaRPr>
            </a:p>
            <a:p>
              <a:pPr algn="ctr"/>
              <a:endParaRPr lang="en-US" b="1" dirty="0" smtClean="0">
                <a:solidFill>
                  <a:schemeClr val="tx1"/>
                </a:solidFill>
              </a:endParaRPr>
            </a:p>
            <a:p>
              <a:pPr algn="ctr"/>
              <a:endParaRPr lang="en-US" b="1" dirty="0" smtClean="0">
                <a:solidFill>
                  <a:schemeClr val="tx1"/>
                </a:solidFill>
              </a:endParaRPr>
            </a:p>
            <a:p>
              <a:pPr algn="ctr"/>
              <a:endParaRPr lang="en-US" b="1" dirty="0" smtClean="0">
                <a:solidFill>
                  <a:schemeClr val="tx1"/>
                </a:solidFill>
              </a:endParaRPr>
            </a:p>
            <a:p>
              <a:pPr algn="ctr"/>
              <a:endParaRPr lang="en-US" dirty="0" smtClean="0"/>
            </a:p>
            <a:p>
              <a:pPr algn="ctr"/>
              <a:endParaRPr lang="en-US" dirty="0"/>
            </a:p>
          </p:txBody>
        </p:sp>
        <p:pic>
          <p:nvPicPr>
            <p:cNvPr id="49" name="Picture 8" descr="MariaDB Practical How-to for Linux Admins - Linux.com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6248400" y="742950"/>
              <a:ext cx="986699" cy="742260"/>
            </a:xfrm>
            <a:prstGeom prst="rect">
              <a:avLst/>
            </a:prstGeom>
            <a:noFill/>
          </p:spPr>
        </p:pic>
        <p:pic>
          <p:nvPicPr>
            <p:cNvPr id="50" name="Picture 15" descr="E:\Desktop\R projects and stuff\000 server\docker guac\design-elements-azure-architecture-servers-transp.png"/>
            <p:cNvPicPr>
              <a:picLocks noChangeAspect="1" noChangeArrowheads="1"/>
            </p:cNvPicPr>
            <p:nvPr/>
          </p:nvPicPr>
          <p:blipFill>
            <a:blip r:embed="rId4" cstate="print"/>
            <a:srcRect l="16337" t="2226" r="73605" b="81743"/>
            <a:stretch>
              <a:fillRect/>
            </a:stretch>
          </p:blipFill>
          <p:spPr bwMode="auto">
            <a:xfrm>
              <a:off x="6534701" y="1756865"/>
              <a:ext cx="551899" cy="662485"/>
            </a:xfrm>
            <a:prstGeom prst="rect">
              <a:avLst/>
            </a:prstGeom>
            <a:noFill/>
          </p:spPr>
        </p:pic>
      </p:grpSp>
      <p:cxnSp>
        <p:nvCxnSpPr>
          <p:cNvPr id="53" name="Straight Connector 52"/>
          <p:cNvCxnSpPr/>
          <p:nvPr/>
        </p:nvCxnSpPr>
        <p:spPr>
          <a:xfrm>
            <a:off x="4515137" y="1123950"/>
            <a:ext cx="381000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868987" y="4173537"/>
            <a:ext cx="912813" cy="912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4" name="Rectangle 43"/>
          <p:cNvSpPr/>
          <p:nvPr/>
        </p:nvSpPr>
        <p:spPr>
          <a:xfrm>
            <a:off x="4604070" y="2038350"/>
            <a:ext cx="20202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limesurvey_myseql</a:t>
            </a:r>
            <a:endParaRPr lang="en-US" dirty="0"/>
          </a:p>
        </p:txBody>
      </p:sp>
      <p:pic>
        <p:nvPicPr>
          <p:cNvPr id="4" name="Picture 8" descr="LimeSurvey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087337" y="2678430"/>
            <a:ext cx="1327230" cy="381000"/>
          </a:xfrm>
          <a:prstGeom prst="rect">
            <a:avLst/>
          </a:prstGeom>
          <a:noFill/>
        </p:spPr>
      </p:pic>
      <p:cxnSp>
        <p:nvCxnSpPr>
          <p:cNvPr id="52" name="Straight Connector 51"/>
          <p:cNvCxnSpPr/>
          <p:nvPr/>
        </p:nvCxnSpPr>
        <p:spPr>
          <a:xfrm>
            <a:off x="4515367" y="3105150"/>
            <a:ext cx="381000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2438400" y="4097337"/>
            <a:ext cx="379413" cy="379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5" name="Picture 9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2438400" y="4402137"/>
            <a:ext cx="379413" cy="379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6" name="Picture 9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2439987" y="4706937"/>
            <a:ext cx="379413" cy="379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8" name="TextBox 57"/>
          <p:cNvSpPr txBox="1"/>
          <p:nvPr/>
        </p:nvSpPr>
        <p:spPr>
          <a:xfrm>
            <a:off x="2819400" y="409575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</a:t>
            </a:r>
            <a:r>
              <a:rPr lang="en-US" dirty="0" smtClean="0"/>
              <a:t>lugins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2819400" y="440055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upload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2819400" y="4697968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config</a:t>
            </a:r>
            <a:endParaRPr lang="en-US" dirty="0"/>
          </a:p>
        </p:txBody>
      </p:sp>
      <p:cxnSp>
        <p:nvCxnSpPr>
          <p:cNvPr id="76" name="Elbow Connector 75"/>
          <p:cNvCxnSpPr>
            <a:stCxn id="20" idx="2"/>
            <a:endCxn id="77" idx="6"/>
          </p:cNvCxnSpPr>
          <p:nvPr/>
        </p:nvCxnSpPr>
        <p:spPr>
          <a:xfrm rot="5400000">
            <a:off x="3319124" y="4175146"/>
            <a:ext cx="739141" cy="123149"/>
          </a:xfrm>
          <a:prstGeom prst="bentConnector2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Oval 76"/>
          <p:cNvSpPr/>
          <p:nvPr/>
        </p:nvSpPr>
        <p:spPr>
          <a:xfrm>
            <a:off x="3581400" y="4583431"/>
            <a:ext cx="45719" cy="45719"/>
          </a:xfrm>
          <a:prstGeom prst="ellipse">
            <a:avLst/>
          </a:prstGeom>
          <a:ln w="22225">
            <a:noFil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5821681" y="4583431"/>
            <a:ext cx="45719" cy="4571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1" name="Elbow Connector 75"/>
          <p:cNvCxnSpPr>
            <a:stCxn id="48" idx="2"/>
            <a:endCxn id="80" idx="2"/>
          </p:cNvCxnSpPr>
          <p:nvPr/>
        </p:nvCxnSpPr>
        <p:spPr>
          <a:xfrm rot="16200000" flipH="1">
            <a:off x="5372204" y="4156813"/>
            <a:ext cx="739141" cy="159813"/>
          </a:xfrm>
          <a:prstGeom prst="bentConnector2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359</TotalTime>
  <Words>7</Words>
  <Application>Microsoft Office PowerPoint</Application>
  <PresentationFormat>On-screen Show (16:9)</PresentationFormat>
  <Paragraphs>27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Claudiu Papasteri</dc:creator>
  <cp:lastModifiedBy>Mihai</cp:lastModifiedBy>
  <cp:revision>40</cp:revision>
  <dcterms:created xsi:type="dcterms:W3CDTF">2006-08-16T00:00:00Z</dcterms:created>
  <dcterms:modified xsi:type="dcterms:W3CDTF">2022-08-04T08:07:06Z</dcterms:modified>
</cp:coreProperties>
</file>