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AB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19400" y="2438400"/>
            <a:ext cx="3352800" cy="1981200"/>
            <a:chOff x="2819400" y="2438400"/>
            <a:chExt cx="3352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819400" y="2438400"/>
              <a:ext cx="3200400" cy="1981200"/>
              <a:chOff x="2819400" y="2438400"/>
              <a:chExt cx="3200400" cy="1981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429000" y="2743200"/>
                <a:ext cx="1447800" cy="68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95800" y="2438400"/>
                <a:ext cx="1066800" cy="5053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267200" y="2743200"/>
                <a:ext cx="1447800" cy="68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72000" y="3200400"/>
                <a:ext cx="1447800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19400" y="3352800"/>
                <a:ext cx="14478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76600" y="3048000"/>
                <a:ext cx="1447800" cy="1371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71800" y="3200400"/>
                <a:ext cx="762000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4724400" y="3429000"/>
              <a:ext cx="1447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791200" y="12954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71600" y="304800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7800" y="6096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1981200"/>
            <a:ext cx="1447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4800600"/>
            <a:ext cx="1524000" cy="1219200"/>
          </a:xfrm>
          <a:prstGeom prst="rect">
            <a:avLst/>
          </a:prstGeom>
          <a:solidFill>
            <a:srgbClr val="A0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4876800"/>
            <a:ext cx="1447800" cy="1524000"/>
          </a:xfrm>
          <a:prstGeom prst="rect">
            <a:avLst/>
          </a:prstGeom>
          <a:solidFill>
            <a:srgbClr val="A0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304800"/>
            <a:ext cx="1752600" cy="990600"/>
          </a:xfrm>
          <a:prstGeom prst="rect">
            <a:avLst/>
          </a:prstGeom>
          <a:solidFill>
            <a:srgbClr val="A0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7800" y="685800"/>
            <a:ext cx="1371600" cy="1219200"/>
          </a:xfrm>
          <a:prstGeom prst="rect">
            <a:avLst/>
          </a:prstGeom>
          <a:solidFill>
            <a:srgbClr val="A0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Mihai\Desktop\2ndBrain\logo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"/>
            <a:ext cx="6426200" cy="6426200"/>
          </a:xfrm>
          <a:prstGeom prst="rect">
            <a:avLst/>
          </a:prstGeom>
          <a:noFill/>
        </p:spPr>
      </p:pic>
      <p:pic>
        <p:nvPicPr>
          <p:cNvPr id="1026" name="Picture 2" descr="C:\Users\Mihai\Desktop\2ndBrain\logo\tril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00400"/>
            <a:ext cx="1104900" cy="1104900"/>
          </a:xfrm>
          <a:prstGeom prst="rect">
            <a:avLst/>
          </a:prstGeom>
          <a:noFill/>
        </p:spPr>
      </p:pic>
      <p:pic>
        <p:nvPicPr>
          <p:cNvPr id="1028" name="Picture 4" descr="C:\Users\Mihai\Desktop\2ndBrain\logo\filebrowser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352800"/>
            <a:ext cx="838200" cy="838200"/>
          </a:xfrm>
          <a:prstGeom prst="rect">
            <a:avLst/>
          </a:prstGeom>
          <a:noFill/>
        </p:spPr>
      </p:pic>
      <p:pic>
        <p:nvPicPr>
          <p:cNvPr id="1029" name="Picture 5" descr="C:\Users\Mihai\Desktop\2ndBrain\logo\raspberrry_pi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581400"/>
            <a:ext cx="1447800" cy="1447800"/>
          </a:xfrm>
          <a:prstGeom prst="rect">
            <a:avLst/>
          </a:prstGeom>
          <a:noFill/>
        </p:spPr>
      </p:pic>
      <p:pic>
        <p:nvPicPr>
          <p:cNvPr id="1032" name="Picture 8" descr="C:\Users\Mihai\Desktop\2ndBrain\logo\raspcontroller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784800"/>
            <a:ext cx="1027113" cy="102711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6553200" y="3810000"/>
            <a:ext cx="2057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-</a:t>
            </a:r>
            <a:r>
              <a:rPr lang="en-US" sz="5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WoL</a:t>
            </a:r>
            <a:endParaRPr 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Claudiu Papasteri</dc:creator>
  <cp:lastModifiedBy>Mihai</cp:lastModifiedBy>
  <cp:revision>9</cp:revision>
  <dcterms:created xsi:type="dcterms:W3CDTF">2006-08-16T00:00:00Z</dcterms:created>
  <dcterms:modified xsi:type="dcterms:W3CDTF">2023-02-19T08:29:45Z</dcterms:modified>
</cp:coreProperties>
</file>