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64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12"/>
          <p:cNvSpPr/>
          <p:nvPr/>
        </p:nvSpPr>
        <p:spPr>
          <a:xfrm rot="10800000">
            <a:off x="1066800" y="1657350"/>
            <a:ext cx="152400" cy="1219200"/>
          </a:xfrm>
          <a:prstGeom prst="downArrow">
            <a:avLst>
              <a:gd name="adj1" fmla="val 50000"/>
              <a:gd name="adj2" fmla="val 1097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3000" y="211455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Domain Name</a:t>
            </a:r>
            <a:endParaRPr lang="en-US" sz="1600" dirty="0"/>
          </a:p>
        </p:txBody>
      </p:sp>
      <p:pic>
        <p:nvPicPr>
          <p:cNvPr id="15" name="Picture 6" descr="Nginx Logo PNG Vectors Free Downlo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7223" y="190499"/>
            <a:ext cx="1880577" cy="1466851"/>
          </a:xfrm>
          <a:prstGeom prst="rect">
            <a:avLst/>
          </a:prstGeom>
          <a:noFill/>
        </p:spPr>
      </p:pic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0" y="285750"/>
            <a:ext cx="3108960" cy="1158240"/>
            <a:chOff x="1143000" y="838200"/>
            <a:chExt cx="3886200" cy="1447800"/>
          </a:xfrm>
        </p:grpSpPr>
        <p:pic>
          <p:nvPicPr>
            <p:cNvPr id="17" name="Picture 4" descr="Fișier:Cloudflare Logo.svg"/>
            <p:cNvPicPr>
              <a:picLocks noChangeAspect="1" noChangeArrowheads="1"/>
            </p:cNvPicPr>
            <p:nvPr/>
          </p:nvPicPr>
          <p:blipFill>
            <a:blip r:embed="rId3" cstate="print"/>
            <a:srcRect l="20313" b="30233"/>
            <a:stretch>
              <a:fillRect/>
            </a:stretch>
          </p:blipFill>
          <p:spPr bwMode="auto">
            <a:xfrm>
              <a:off x="1143000" y="838200"/>
              <a:ext cx="3886200" cy="1143000"/>
            </a:xfrm>
            <a:prstGeom prst="rect">
              <a:avLst/>
            </a:prstGeom>
            <a:noFill/>
          </p:spPr>
        </p:pic>
        <p:pic>
          <p:nvPicPr>
            <p:cNvPr id="18" name="Picture 4" descr="Fișier:Cloudflare Logo.svg"/>
            <p:cNvPicPr>
              <a:picLocks noChangeAspect="1" noChangeArrowheads="1"/>
            </p:cNvPicPr>
            <p:nvPr/>
          </p:nvPicPr>
          <p:blipFill>
            <a:blip r:embed="rId3" cstate="print"/>
            <a:srcRect t="69767"/>
            <a:stretch>
              <a:fillRect/>
            </a:stretch>
          </p:blipFill>
          <p:spPr bwMode="auto">
            <a:xfrm>
              <a:off x="1219200" y="1905000"/>
              <a:ext cx="3751385" cy="381000"/>
            </a:xfrm>
            <a:prstGeom prst="rect">
              <a:avLst/>
            </a:prstGeom>
            <a:noFill/>
          </p:spPr>
        </p:pic>
      </p:grpSp>
      <p:pic>
        <p:nvPicPr>
          <p:cNvPr id="2056" name="Picture 8" descr="router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0250" y="438150"/>
            <a:ext cx="1327150" cy="1327150"/>
          </a:xfrm>
          <a:prstGeom prst="rect">
            <a:avLst/>
          </a:prstGeom>
          <a:noFill/>
        </p:spPr>
      </p:pic>
      <p:pic>
        <p:nvPicPr>
          <p:cNvPr id="2058" name="Picture 10" descr="Earth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2997200"/>
            <a:ext cx="1936750" cy="1936750"/>
          </a:xfrm>
          <a:prstGeom prst="rect">
            <a:avLst/>
          </a:prstGeom>
          <a:noFill/>
        </p:spPr>
      </p:pic>
      <p:sp>
        <p:nvSpPr>
          <p:cNvPr id="21" name="Down Arrow 20"/>
          <p:cNvSpPr/>
          <p:nvPr/>
        </p:nvSpPr>
        <p:spPr>
          <a:xfrm rot="16200000">
            <a:off x="3810000" y="742950"/>
            <a:ext cx="152400" cy="1219200"/>
          </a:xfrm>
          <a:prstGeom prst="downArrow">
            <a:avLst>
              <a:gd name="adj1" fmla="val 50000"/>
              <a:gd name="adj2" fmla="val 1097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429000" y="93779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Public </a:t>
            </a:r>
            <a:r>
              <a:rPr lang="en-US" sz="1600" dirty="0" smtClean="0"/>
              <a:t>IP</a:t>
            </a:r>
            <a:endParaRPr lang="en-US" sz="1600" dirty="0"/>
          </a:p>
        </p:txBody>
      </p:sp>
      <p:sp>
        <p:nvSpPr>
          <p:cNvPr id="24" name="Down Arrow 23"/>
          <p:cNvSpPr/>
          <p:nvPr/>
        </p:nvSpPr>
        <p:spPr>
          <a:xfrm rot="16200000">
            <a:off x="6438900" y="781050"/>
            <a:ext cx="152400" cy="1143000"/>
          </a:xfrm>
          <a:prstGeom prst="downArrow">
            <a:avLst>
              <a:gd name="adj1" fmla="val 50000"/>
              <a:gd name="adj2" fmla="val 1097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791200" y="93779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Nginx </a:t>
            </a:r>
            <a:r>
              <a:rPr lang="en-US" sz="1600" dirty="0" smtClean="0"/>
              <a:t>private IP</a:t>
            </a:r>
            <a:endParaRPr lang="en-US" sz="1600" dirty="0"/>
          </a:p>
        </p:txBody>
      </p:sp>
      <p:pic>
        <p:nvPicPr>
          <p:cNvPr id="2060" name="Picture 12" descr="HTTPS icon PNG and SVG Vector Free Downloa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78224" y="3714751"/>
            <a:ext cx="1560576" cy="1024128"/>
          </a:xfrm>
          <a:prstGeom prst="rect">
            <a:avLst/>
          </a:prstGeom>
          <a:noFill/>
        </p:spPr>
      </p:pic>
      <p:pic>
        <p:nvPicPr>
          <p:cNvPr id="2061" name="Picture 13" descr="C:\Users\Mihai\Desktop\http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1200" y="3714750"/>
            <a:ext cx="1560576" cy="1024128"/>
          </a:xfrm>
          <a:prstGeom prst="rect">
            <a:avLst/>
          </a:prstGeom>
          <a:noFill/>
        </p:spPr>
      </p:pic>
      <p:pic>
        <p:nvPicPr>
          <p:cNvPr id="28" name="Picture 12" descr="HTTPS icon PNG and SVG Vector Free Downloa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07224" y="3714750"/>
            <a:ext cx="1560576" cy="1024128"/>
          </a:xfrm>
          <a:prstGeom prst="rect">
            <a:avLst/>
          </a:prstGeom>
          <a:noFill/>
        </p:spPr>
      </p:pic>
      <p:sp>
        <p:nvSpPr>
          <p:cNvPr id="30" name="Down Arrow 29"/>
          <p:cNvSpPr/>
          <p:nvPr/>
        </p:nvSpPr>
        <p:spPr>
          <a:xfrm rot="3149820">
            <a:off x="6082193" y="1198160"/>
            <a:ext cx="108000" cy="2956207"/>
          </a:xfrm>
          <a:prstGeom prst="downArrow">
            <a:avLst>
              <a:gd name="adj1" fmla="val 50000"/>
              <a:gd name="adj2" fmla="val 1301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2045604">
            <a:off x="7175916" y="1633905"/>
            <a:ext cx="108000" cy="2160000"/>
          </a:xfrm>
          <a:prstGeom prst="downArrow">
            <a:avLst>
              <a:gd name="adj1" fmla="val 50000"/>
              <a:gd name="adj2" fmla="val 1301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8274000" y="1885950"/>
            <a:ext cx="108000" cy="1728000"/>
          </a:xfrm>
          <a:prstGeom prst="downArrow">
            <a:avLst>
              <a:gd name="adj1" fmla="val 50000"/>
              <a:gd name="adj2" fmla="val 1301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Claudiu Papasteri</dc:creator>
  <cp:lastModifiedBy>Mihai</cp:lastModifiedBy>
  <cp:revision>8</cp:revision>
  <dcterms:created xsi:type="dcterms:W3CDTF">2006-08-16T00:00:00Z</dcterms:created>
  <dcterms:modified xsi:type="dcterms:W3CDTF">2022-07-08T16:05:21Z</dcterms:modified>
</cp:coreProperties>
</file>