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4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638800" y="2647950"/>
            <a:ext cx="2185430" cy="2133600"/>
          </a:xfrm>
          <a:prstGeom prst="roundRect">
            <a:avLst>
              <a:gd name="adj" fmla="val 5217"/>
            </a:avLst>
          </a:prstGeom>
          <a:solidFill>
            <a:schemeClr val="accent1">
              <a:alpha val="0"/>
            </a:schemeClr>
          </a:solidFill>
          <a:ln w="22225" cap="flat">
            <a:solidFill>
              <a:schemeClr val="tx1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guacd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300970" y="2647950"/>
            <a:ext cx="2185430" cy="2133600"/>
          </a:xfrm>
          <a:prstGeom prst="roundRect">
            <a:avLst>
              <a:gd name="adj" fmla="val 5217"/>
            </a:avLst>
          </a:prstGeom>
          <a:solidFill>
            <a:schemeClr val="accent1">
              <a:alpha val="0"/>
            </a:schemeClr>
          </a:solidFill>
          <a:ln w="22225" cap="flat">
            <a:solidFill>
              <a:schemeClr val="tx1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guacamole</a:t>
            </a: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0430" y="209550"/>
            <a:ext cx="7696200" cy="4724400"/>
          </a:xfrm>
          <a:prstGeom prst="roundRect">
            <a:avLst>
              <a:gd name="adj" fmla="val 5217"/>
            </a:avLst>
          </a:prstGeom>
          <a:solidFill>
            <a:schemeClr val="accent1">
              <a:alpha val="0"/>
            </a:schemeClr>
          </a:solidFill>
          <a:ln w="22225" cap="flat">
            <a:solidFill>
              <a:schemeClr val="tx1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5699760" y="3028950"/>
            <a:ext cx="2072640" cy="780947"/>
            <a:chOff x="3733800" y="2800350"/>
            <a:chExt cx="2819400" cy="1062318"/>
          </a:xfrm>
        </p:grpSpPr>
        <p:pic>
          <p:nvPicPr>
            <p:cNvPr id="1034" name="Picture 10" descr="Apache Project logos"/>
            <p:cNvPicPr>
              <a:picLocks noChangeAspect="1" noChangeArrowheads="1"/>
            </p:cNvPicPr>
            <p:nvPr/>
          </p:nvPicPr>
          <p:blipFill>
            <a:blip r:embed="rId2" cstate="print"/>
            <a:srcRect l="17778"/>
            <a:stretch>
              <a:fillRect/>
            </a:stretch>
          </p:blipFill>
          <p:spPr bwMode="auto">
            <a:xfrm>
              <a:off x="3733800" y="3257550"/>
              <a:ext cx="2819400" cy="605118"/>
            </a:xfrm>
            <a:prstGeom prst="rect">
              <a:avLst/>
            </a:prstGeom>
            <a:noFill/>
          </p:spPr>
        </p:pic>
        <p:pic>
          <p:nvPicPr>
            <p:cNvPr id="14" name="Picture 10" descr="Apache Project logos"/>
            <p:cNvPicPr>
              <a:picLocks noChangeAspect="1" noChangeArrowheads="1"/>
            </p:cNvPicPr>
            <p:nvPr/>
          </p:nvPicPr>
          <p:blipFill>
            <a:blip r:embed="rId2" cstate="print"/>
            <a:srcRect r="80000"/>
            <a:stretch>
              <a:fillRect/>
            </a:stretch>
          </p:blipFill>
          <p:spPr bwMode="auto">
            <a:xfrm>
              <a:off x="4876800" y="2800350"/>
              <a:ext cx="685800" cy="605118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3337560" y="3028950"/>
            <a:ext cx="2072640" cy="780947"/>
            <a:chOff x="3733800" y="2800350"/>
            <a:chExt cx="2819400" cy="1062318"/>
          </a:xfrm>
        </p:grpSpPr>
        <p:pic>
          <p:nvPicPr>
            <p:cNvPr id="22" name="Picture 10" descr="Apache Project logos"/>
            <p:cNvPicPr>
              <a:picLocks noChangeAspect="1" noChangeArrowheads="1"/>
            </p:cNvPicPr>
            <p:nvPr/>
          </p:nvPicPr>
          <p:blipFill>
            <a:blip r:embed="rId2" cstate="print"/>
            <a:srcRect l="17778"/>
            <a:stretch>
              <a:fillRect/>
            </a:stretch>
          </p:blipFill>
          <p:spPr bwMode="auto">
            <a:xfrm>
              <a:off x="3733800" y="3257550"/>
              <a:ext cx="2819400" cy="605118"/>
            </a:xfrm>
            <a:prstGeom prst="rect">
              <a:avLst/>
            </a:prstGeom>
            <a:noFill/>
          </p:spPr>
        </p:pic>
        <p:pic>
          <p:nvPicPr>
            <p:cNvPr id="23" name="Picture 10" descr="Apache Project logos"/>
            <p:cNvPicPr>
              <a:picLocks noChangeAspect="1" noChangeArrowheads="1"/>
            </p:cNvPicPr>
            <p:nvPr/>
          </p:nvPicPr>
          <p:blipFill>
            <a:blip r:embed="rId2" cstate="print"/>
            <a:srcRect r="80000"/>
            <a:stretch>
              <a:fillRect/>
            </a:stretch>
          </p:blipFill>
          <p:spPr bwMode="auto">
            <a:xfrm>
              <a:off x="4876800" y="2800350"/>
              <a:ext cx="685800" cy="605118"/>
            </a:xfrm>
            <a:prstGeom prst="rect">
              <a:avLst/>
            </a:prstGeom>
            <a:noFill/>
          </p:spPr>
        </p:pic>
      </p:grpSp>
      <p:sp>
        <p:nvSpPr>
          <p:cNvPr id="19" name="Rounded Rectangle 18"/>
          <p:cNvSpPr/>
          <p:nvPr/>
        </p:nvSpPr>
        <p:spPr>
          <a:xfrm>
            <a:off x="5638800" y="361950"/>
            <a:ext cx="2185430" cy="2133600"/>
          </a:xfrm>
          <a:prstGeom prst="roundRect">
            <a:avLst>
              <a:gd name="adj" fmla="val 5217"/>
            </a:avLst>
          </a:prstGeom>
          <a:solidFill>
            <a:schemeClr val="accent1">
              <a:alpha val="0"/>
            </a:schemeClr>
          </a:solidFill>
          <a:ln w="22225" cap="flat">
            <a:solidFill>
              <a:schemeClr val="tx1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guacdb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026" name="Picture 2" descr="https://miro.medium.com/max/906/0*lQHBTNViWBhPsTtF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030" y="285750"/>
            <a:ext cx="2957513" cy="1703693"/>
          </a:xfrm>
          <a:prstGeom prst="rect">
            <a:avLst/>
          </a:prstGeom>
          <a:noFill/>
        </p:spPr>
      </p:pic>
      <p:pic>
        <p:nvPicPr>
          <p:cNvPr id="1028" name="Picture 4" descr="Docker Symb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308099"/>
            <a:ext cx="3176030" cy="1787651"/>
          </a:xfrm>
          <a:prstGeom prst="rect">
            <a:avLst/>
          </a:prstGeom>
          <a:noFill/>
        </p:spPr>
      </p:pic>
      <p:pic>
        <p:nvPicPr>
          <p:cNvPr id="1032" name="Picture 8" descr="MariaDB Practical How-to for Linux Admins - Linux.co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742950"/>
            <a:ext cx="986699" cy="742260"/>
          </a:xfrm>
          <a:prstGeom prst="rect">
            <a:avLst/>
          </a:prstGeom>
          <a:noFill/>
        </p:spPr>
      </p:pic>
      <p:pic>
        <p:nvPicPr>
          <p:cNvPr id="28" name="Picture 15" descr="E:\Desktop\R projects and stuff\000 server\docker guac\design-elements-azure-architecture-servers-transp.png"/>
          <p:cNvPicPr>
            <a:picLocks noChangeAspect="1" noChangeArrowheads="1"/>
          </p:cNvPicPr>
          <p:nvPr/>
        </p:nvPicPr>
        <p:blipFill>
          <a:blip r:embed="rId6" cstate="print"/>
          <a:srcRect l="1562" t="2075" r="86878" b="81743"/>
          <a:stretch>
            <a:fillRect/>
          </a:stretch>
        </p:blipFill>
        <p:spPr bwMode="auto">
          <a:xfrm>
            <a:off x="4090084" y="4019550"/>
            <a:ext cx="634316" cy="668724"/>
          </a:xfrm>
          <a:prstGeom prst="rect">
            <a:avLst/>
          </a:prstGeom>
          <a:noFill/>
        </p:spPr>
      </p:pic>
      <p:pic>
        <p:nvPicPr>
          <p:cNvPr id="29" name="Picture 15" descr="E:\Desktop\R projects and stuff\000 server\docker guac\design-elements-azure-architecture-servers-transp.png"/>
          <p:cNvPicPr>
            <a:picLocks noChangeAspect="1" noChangeArrowheads="1"/>
          </p:cNvPicPr>
          <p:nvPr/>
        </p:nvPicPr>
        <p:blipFill>
          <a:blip r:embed="rId6" cstate="print"/>
          <a:srcRect l="57112" t="76578" r="30603" b="7495"/>
          <a:stretch>
            <a:fillRect/>
          </a:stretch>
        </p:blipFill>
        <p:spPr bwMode="auto">
          <a:xfrm>
            <a:off x="6488702" y="4047163"/>
            <a:ext cx="674098" cy="658187"/>
          </a:xfrm>
          <a:prstGeom prst="rect">
            <a:avLst/>
          </a:prstGeom>
          <a:noFill/>
        </p:spPr>
      </p:pic>
      <p:pic>
        <p:nvPicPr>
          <p:cNvPr id="30" name="Picture 15" descr="E:\Desktop\R projects and stuff\000 server\docker guac\design-elements-azure-architecture-servers-transp.png"/>
          <p:cNvPicPr>
            <a:picLocks noChangeAspect="1" noChangeArrowheads="1"/>
          </p:cNvPicPr>
          <p:nvPr/>
        </p:nvPicPr>
        <p:blipFill>
          <a:blip r:embed="rId6" cstate="print"/>
          <a:srcRect l="16337" t="2226" r="73605" b="81743"/>
          <a:stretch>
            <a:fillRect/>
          </a:stretch>
        </p:blipFill>
        <p:spPr bwMode="auto">
          <a:xfrm>
            <a:off x="6534701" y="1756865"/>
            <a:ext cx="551899" cy="662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</Words>
  <Application>Microsoft Office PowerPoint</Application>
  <PresentationFormat>On-screen Show (16:9)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Claudiu Papasteri</dc:creator>
  <cp:lastModifiedBy>Mihai</cp:lastModifiedBy>
  <cp:revision>20</cp:revision>
  <dcterms:created xsi:type="dcterms:W3CDTF">2006-08-16T00:00:00Z</dcterms:created>
  <dcterms:modified xsi:type="dcterms:W3CDTF">2022-07-15T12:21:23Z</dcterms:modified>
</cp:coreProperties>
</file>