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7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057400" y="1123950"/>
            <a:ext cx="7037860" cy="39624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iro.medium.com/max/906/0*lQHBTNViWBhPsTtF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04950"/>
            <a:ext cx="2645576" cy="1524000"/>
          </a:xfrm>
          <a:prstGeom prst="rect">
            <a:avLst/>
          </a:prstGeom>
          <a:noFill/>
        </p:spPr>
      </p:pic>
      <p:pic>
        <p:nvPicPr>
          <p:cNvPr id="1028" name="Picture 4" descr="Docker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893" y="3409950"/>
            <a:ext cx="2634507" cy="1482851"/>
          </a:xfrm>
          <a:prstGeom prst="rect">
            <a:avLst/>
          </a:prstGeom>
          <a:noFill/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084629" y="3409950"/>
            <a:ext cx="1529801" cy="1493520"/>
            <a:chOff x="3300970" y="2647950"/>
            <a:chExt cx="2185430" cy="2133600"/>
          </a:xfrm>
        </p:grpSpPr>
        <p:sp>
          <p:nvSpPr>
            <p:cNvPr id="20" name="Rounded Rectangle 19"/>
            <p:cNvSpPr/>
            <p:nvPr/>
          </p:nvSpPr>
          <p:spPr>
            <a:xfrm>
              <a:off x="3300970" y="2647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guacamole</a:t>
              </a: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337560" y="3028950"/>
              <a:ext cx="2072640" cy="780947"/>
              <a:chOff x="3733800" y="2800350"/>
              <a:chExt cx="2819400" cy="1062318"/>
            </a:xfrm>
          </p:grpSpPr>
          <p:pic>
            <p:nvPicPr>
              <p:cNvPr id="22" name="Picture 10" descr="Apache Project log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7778"/>
              <a:stretch>
                <a:fillRect/>
              </a:stretch>
            </p:blipFill>
            <p:spPr bwMode="auto">
              <a:xfrm>
                <a:off x="3733800" y="3257550"/>
                <a:ext cx="2819400" cy="605118"/>
              </a:xfrm>
              <a:prstGeom prst="rect">
                <a:avLst/>
              </a:prstGeom>
              <a:noFill/>
            </p:spPr>
          </p:pic>
          <p:pic>
            <p:nvPicPr>
              <p:cNvPr id="23" name="Picture 10" descr="Apache Project log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80000"/>
              <a:stretch>
                <a:fillRect/>
              </a:stretch>
            </p:blipFill>
            <p:spPr bwMode="auto">
              <a:xfrm>
                <a:off x="4876800" y="2800350"/>
                <a:ext cx="685800" cy="605118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5" cstate="print"/>
            <a:srcRect l="1562" t="2075" r="86878" b="81743"/>
            <a:stretch>
              <a:fillRect/>
            </a:stretch>
          </p:blipFill>
          <p:spPr bwMode="auto">
            <a:xfrm>
              <a:off x="4090084" y="4019550"/>
              <a:ext cx="634316" cy="668724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5761028" y="3409950"/>
            <a:ext cx="1529801" cy="1493520"/>
            <a:chOff x="5739370" y="2647950"/>
            <a:chExt cx="2185430" cy="2133600"/>
          </a:xfrm>
        </p:grpSpPr>
        <p:sp>
          <p:nvSpPr>
            <p:cNvPr id="17" name="Rounded Rectangle 16"/>
            <p:cNvSpPr/>
            <p:nvPr/>
          </p:nvSpPr>
          <p:spPr>
            <a:xfrm>
              <a:off x="5739370" y="2647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guacd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5793087" y="3028942"/>
              <a:ext cx="2072640" cy="781922"/>
              <a:chOff x="3860751" y="2800350"/>
              <a:chExt cx="2819400" cy="1063650"/>
            </a:xfrm>
          </p:grpSpPr>
          <p:pic>
            <p:nvPicPr>
              <p:cNvPr id="1034" name="Picture 10" descr="Apache Project log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7778"/>
              <a:stretch>
                <a:fillRect/>
              </a:stretch>
            </p:blipFill>
            <p:spPr bwMode="auto">
              <a:xfrm>
                <a:off x="3860751" y="3258878"/>
                <a:ext cx="2819400" cy="605122"/>
              </a:xfrm>
              <a:prstGeom prst="rect">
                <a:avLst/>
              </a:prstGeom>
              <a:noFill/>
            </p:spPr>
          </p:pic>
          <p:pic>
            <p:nvPicPr>
              <p:cNvPr id="14" name="Picture 10" descr="Apache Project log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80000"/>
              <a:stretch>
                <a:fillRect/>
              </a:stretch>
            </p:blipFill>
            <p:spPr bwMode="auto">
              <a:xfrm>
                <a:off x="4876800" y="2800350"/>
                <a:ext cx="685800" cy="605118"/>
              </a:xfrm>
              <a:prstGeom prst="rect">
                <a:avLst/>
              </a:prstGeom>
              <a:noFill/>
            </p:spPr>
          </p:pic>
        </p:grpSp>
        <p:pic>
          <p:nvPicPr>
            <p:cNvPr id="29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5" cstate="print"/>
            <a:srcRect l="57112" t="76578" r="30603" b="7495"/>
            <a:stretch>
              <a:fillRect/>
            </a:stretch>
          </p:blipFill>
          <p:spPr bwMode="auto">
            <a:xfrm>
              <a:off x="6488702" y="4047163"/>
              <a:ext cx="674098" cy="658187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757430" y="1459230"/>
            <a:ext cx="1529801" cy="1493520"/>
            <a:chOff x="5638800" y="361950"/>
            <a:chExt cx="2185430" cy="2133600"/>
          </a:xfrm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563880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nginxpm_db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1032" name="Picture 8" descr="MariaDB Practical How-to for Linux Admins - Linux.co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742950"/>
              <a:ext cx="986699" cy="742260"/>
            </a:xfrm>
            <a:prstGeom prst="rect">
              <a:avLst/>
            </a:prstGeom>
            <a:noFill/>
          </p:spPr>
        </p:pic>
        <p:pic>
          <p:nvPicPr>
            <p:cNvPr id="30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5" cstate="print"/>
            <a:srcRect l="16337" t="2226" r="73605" b="81743"/>
            <a:stretch>
              <a:fillRect/>
            </a:stretch>
          </p:blipFill>
          <p:spPr bwMode="auto">
            <a:xfrm>
              <a:off x="6534701" y="1756865"/>
              <a:ext cx="551899" cy="662485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4846629" y="1459230"/>
            <a:ext cx="1529801" cy="1493520"/>
            <a:chOff x="3300970" y="361950"/>
            <a:chExt cx="2185430" cy="2133600"/>
          </a:xfrm>
        </p:grpSpPr>
        <p:sp>
          <p:nvSpPr>
            <p:cNvPr id="18" name="Rounded Rectangle 17"/>
            <p:cNvSpPr/>
            <p:nvPr/>
          </p:nvSpPr>
          <p:spPr>
            <a:xfrm>
              <a:off x="330097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n</a:t>
              </a:r>
              <a:r>
                <a:rPr lang="en-US" b="1" dirty="0" err="1" smtClean="0">
                  <a:solidFill>
                    <a:schemeClr val="tx1"/>
                  </a:solidFill>
                </a:rPr>
                <a:t>ginxpm_a</a:t>
              </a:r>
              <a:r>
                <a:rPr lang="en-US" b="1" dirty="0" err="1" smtClean="0">
                  <a:solidFill>
                    <a:schemeClr val="tx1"/>
                  </a:solidFill>
                </a:rPr>
                <a:t>pp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24" name="Picture 3" descr="E:\Desktop\R projects and stuff\000 server\docker npm\design-elements-azure-architecture-servers-transp2.png"/>
            <p:cNvPicPr>
              <a:picLocks noChangeAspect="1" noChangeArrowheads="1"/>
            </p:cNvPicPr>
            <p:nvPr/>
          </p:nvPicPr>
          <p:blipFill>
            <a:blip r:embed="rId7" cstate="print"/>
            <a:srcRect l="81250" t="76556" r="6250" b="6846"/>
            <a:stretch>
              <a:fillRect/>
            </a:stretch>
          </p:blipFill>
          <p:spPr bwMode="auto">
            <a:xfrm>
              <a:off x="4038600" y="1733550"/>
              <a:ext cx="685715" cy="685734"/>
            </a:xfrm>
            <a:prstGeom prst="rect">
              <a:avLst/>
            </a:prstGeom>
            <a:noFill/>
          </p:spPr>
        </p:pic>
        <p:pic>
          <p:nvPicPr>
            <p:cNvPr id="25" name="Picture 2" descr="Nginx Proxy Manag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29000" y="819150"/>
              <a:ext cx="1987793" cy="685800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7437429" y="3409950"/>
            <a:ext cx="1529801" cy="1493520"/>
            <a:chOff x="5638800" y="361950"/>
            <a:chExt cx="2185430" cy="2133600"/>
          </a:xfrm>
        </p:grpSpPr>
        <p:sp>
          <p:nvSpPr>
            <p:cNvPr id="48" name="Rounded Rectangle 47"/>
            <p:cNvSpPr/>
            <p:nvPr/>
          </p:nvSpPr>
          <p:spPr>
            <a:xfrm>
              <a:off x="563880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guacdb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49" name="Picture 8" descr="MariaDB Practical How-to for Linux Admins - Linux.co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742950"/>
              <a:ext cx="986699" cy="742260"/>
            </a:xfrm>
            <a:prstGeom prst="rect">
              <a:avLst/>
            </a:prstGeom>
            <a:noFill/>
          </p:spPr>
        </p:pic>
        <p:pic>
          <p:nvPicPr>
            <p:cNvPr id="50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5" cstate="print"/>
            <a:srcRect l="16337" t="2226" r="73605" b="81743"/>
            <a:stretch>
              <a:fillRect/>
            </a:stretch>
          </p:blipFill>
          <p:spPr bwMode="auto">
            <a:xfrm>
              <a:off x="6534701" y="1756865"/>
              <a:ext cx="551899" cy="662485"/>
            </a:xfrm>
            <a:prstGeom prst="rect">
              <a:avLst/>
            </a:prstGeom>
            <a:noFill/>
          </p:spPr>
        </p:pic>
      </p:grpSp>
      <p:cxnSp>
        <p:nvCxnSpPr>
          <p:cNvPr id="53" name="Straight Connector 52"/>
          <p:cNvCxnSpPr/>
          <p:nvPr/>
        </p:nvCxnSpPr>
        <p:spPr>
          <a:xfrm>
            <a:off x="6376430" y="2190750"/>
            <a:ext cx="381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14430" y="4095750"/>
            <a:ext cx="1466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90830" y="4095750"/>
            <a:ext cx="1466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Earth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885950"/>
            <a:ext cx="1447800" cy="1447800"/>
          </a:xfrm>
          <a:prstGeom prst="rect">
            <a:avLst/>
          </a:prstGeom>
          <a:noFill/>
        </p:spPr>
      </p:pic>
      <p:sp>
        <p:nvSpPr>
          <p:cNvPr id="62" name="Down Arrow 61"/>
          <p:cNvSpPr/>
          <p:nvPr/>
        </p:nvSpPr>
        <p:spPr>
          <a:xfrm rot="10800000">
            <a:off x="762000" y="1047750"/>
            <a:ext cx="152400" cy="762000"/>
          </a:xfrm>
          <a:prstGeom prst="downArrow">
            <a:avLst>
              <a:gd name="adj1" fmla="val 50000"/>
              <a:gd name="adj2" fmla="val 109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38200" y="1224975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Domain </a:t>
            </a:r>
          </a:p>
          <a:p>
            <a:r>
              <a:rPr lang="en-US" sz="1600" dirty="0" smtClean="0"/>
              <a:t>Name</a:t>
            </a:r>
            <a:endParaRPr lang="en-US" sz="1600" dirty="0"/>
          </a:p>
        </p:txBody>
      </p:sp>
      <p:grpSp>
        <p:nvGrpSpPr>
          <p:cNvPr id="64" name="Group 15"/>
          <p:cNvGrpSpPr>
            <a:grpSpLocks noChangeAspect="1"/>
          </p:cNvGrpSpPr>
          <p:nvPr/>
        </p:nvGrpSpPr>
        <p:grpSpPr>
          <a:xfrm>
            <a:off x="76200" y="57150"/>
            <a:ext cx="2270760" cy="845970"/>
            <a:chOff x="1143000" y="838200"/>
            <a:chExt cx="3886200" cy="1447800"/>
          </a:xfrm>
        </p:grpSpPr>
        <p:pic>
          <p:nvPicPr>
            <p:cNvPr id="65" name="Picture 4" descr="Fișier:Cloudflare Logo.svg"/>
            <p:cNvPicPr>
              <a:picLocks noChangeAspect="1" noChangeArrowheads="1"/>
            </p:cNvPicPr>
            <p:nvPr/>
          </p:nvPicPr>
          <p:blipFill>
            <a:blip r:embed="rId10" cstate="print"/>
            <a:srcRect l="20313" b="30233"/>
            <a:stretch>
              <a:fillRect/>
            </a:stretch>
          </p:blipFill>
          <p:spPr bwMode="auto">
            <a:xfrm>
              <a:off x="1143000" y="838200"/>
              <a:ext cx="3886200" cy="1143000"/>
            </a:xfrm>
            <a:prstGeom prst="rect">
              <a:avLst/>
            </a:prstGeom>
            <a:noFill/>
          </p:spPr>
        </p:pic>
        <p:pic>
          <p:nvPicPr>
            <p:cNvPr id="66" name="Picture 4" descr="Fișier:Cloudflare Logo.svg"/>
            <p:cNvPicPr>
              <a:picLocks noChangeAspect="1" noChangeArrowheads="1"/>
            </p:cNvPicPr>
            <p:nvPr/>
          </p:nvPicPr>
          <p:blipFill>
            <a:blip r:embed="rId10" cstate="print"/>
            <a:srcRect t="69767"/>
            <a:stretch>
              <a:fillRect/>
            </a:stretch>
          </p:blipFill>
          <p:spPr bwMode="auto">
            <a:xfrm>
              <a:off x="1219200" y="1905000"/>
              <a:ext cx="3751385" cy="381000"/>
            </a:xfrm>
            <a:prstGeom prst="rect">
              <a:avLst/>
            </a:prstGeom>
            <a:noFill/>
          </p:spPr>
        </p:pic>
      </p:grpSp>
      <p:pic>
        <p:nvPicPr>
          <p:cNvPr id="67" name="Picture 8" descr="router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12000"/>
            <a:ext cx="959550" cy="959550"/>
          </a:xfrm>
          <a:prstGeom prst="rect">
            <a:avLst/>
          </a:prstGeom>
          <a:noFill/>
        </p:spPr>
      </p:pic>
      <p:sp>
        <p:nvSpPr>
          <p:cNvPr id="68" name="Down Arrow 67"/>
          <p:cNvSpPr>
            <a:spLocks/>
          </p:cNvSpPr>
          <p:nvPr/>
        </p:nvSpPr>
        <p:spPr>
          <a:xfrm rot="16200000">
            <a:off x="3044952" y="-61152"/>
            <a:ext cx="152400" cy="1365504"/>
          </a:xfrm>
          <a:prstGeom prst="downArrow">
            <a:avLst>
              <a:gd name="adj1" fmla="val 50000"/>
              <a:gd name="adj2" fmla="val 109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590800" y="2857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IP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5105400" y="6329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Nginx private IP</a:t>
            </a:r>
            <a:endParaRPr lang="en-US" sz="1600" dirty="0"/>
          </a:p>
        </p:txBody>
      </p:sp>
      <p:sp>
        <p:nvSpPr>
          <p:cNvPr id="71" name="Bent Arrow 70"/>
          <p:cNvSpPr/>
          <p:nvPr/>
        </p:nvSpPr>
        <p:spPr>
          <a:xfrm rot="5400000">
            <a:off x="4777200" y="690150"/>
            <a:ext cx="504000" cy="304800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</Words>
  <Application>Microsoft Office PowerPoint</Application>
  <PresentationFormat>On-screen Show (16:9)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Claudiu Papasteri</dc:creator>
  <cp:lastModifiedBy>Mihai</cp:lastModifiedBy>
  <cp:revision>33</cp:revision>
  <dcterms:created xsi:type="dcterms:W3CDTF">2006-08-16T00:00:00Z</dcterms:created>
  <dcterms:modified xsi:type="dcterms:W3CDTF">2022-07-26T18:28:48Z</dcterms:modified>
</cp:coreProperties>
</file>