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02CB5-8321-4FD1-B435-E44AF1ADBC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7326C2-1712-4B4A-B5B2-6A2F23AA38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2218EB-0BBC-4E7F-969F-186A876B0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DE699-7D8D-422D-97AB-BB6E25B0E691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F54FC-87D7-4A77-A7FF-69B00FD55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56E223-E823-442A-A7F8-5ED274493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6EBBF-558F-4D55-A09E-76B3B28E5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516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23692-C6AE-44A5-873F-154FBFD53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DBC191-49DE-4C77-AEA2-C14BE41BF5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34E68F-259C-4BAD-A54D-32003E02B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DE699-7D8D-422D-97AB-BB6E25B0E691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5497F4-EA00-437F-B04A-1BA603A7B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61835F-6D5D-4C5E-BAB2-FE95BD06E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6EBBF-558F-4D55-A09E-76B3B28E5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265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B16F03-B0AF-4812-8594-3298E8FD93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DFFF87-0A6A-452A-84C0-8047C63118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5BC839-10DD-4CB9-8269-32CC6DF98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DE699-7D8D-422D-97AB-BB6E25B0E691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007B31-383B-45ED-A31F-E111D09B0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253F60-7AB1-41FE-B0A0-D50FC313D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6EBBF-558F-4D55-A09E-76B3B28E5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602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01B56-551F-4705-9D09-84A83BB27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3D496-5862-4722-A909-1B0C750CE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737075-F9DC-40AA-A184-F23B8A0EA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DE699-7D8D-422D-97AB-BB6E25B0E691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1717E4-6A5C-4F5C-817B-D81FDA55A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21D5AB-EF3F-415A-8AB8-F5CDD9BD7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6EBBF-558F-4D55-A09E-76B3B28E5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293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06AB2-A8B8-49C0-B074-F43E325BF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CF2DBA-57A8-4168-99CF-C3BB0C70BD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BB3D8-1806-4EB4-BA65-A3C71A9EB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DE699-7D8D-422D-97AB-BB6E25B0E691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6DCEF8-9441-431F-AF72-D258C9B9C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E61A3F-CA81-4D31-AA79-D49365C6A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6EBBF-558F-4D55-A09E-76B3B28E5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105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4DD50-D256-4375-992D-41CB0E0A3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D975B-2EED-4F29-A6E1-75E40EA78C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F4986A-5C5A-46B3-8BE2-1F043D7E01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AED432-3D05-4AED-997D-8D20F685E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DE699-7D8D-422D-97AB-BB6E25B0E691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1BB595-02DA-48F1-8F21-B8520479D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4B4035-36D1-456A-B673-F54889D75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6EBBF-558F-4D55-A09E-76B3B28E5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510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9C5F7-0668-49C6-BB49-89611B482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2D1503-4F31-4BF2-AB27-3FF0157657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4E7D58-A0A3-4965-B9EF-61B713E64E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6CDAB0-F353-4039-8375-59182D7EC5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2D3167-A5FF-4E95-8C91-CFF6F3ACF3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FFBFA2-EE1C-4103-9909-A259CEE2F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DE699-7D8D-422D-97AB-BB6E25B0E691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F09E79-28FF-4B3F-8E43-1EE6A5EC2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6F6D49-656F-4AC5-B8AC-2C9C01C8F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6EBBF-558F-4D55-A09E-76B3B28E5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883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E3EA5-BE9E-4152-A0F3-88FA0F533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57C5C6-4040-4E04-A1A6-2BD8D0D26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DE699-7D8D-422D-97AB-BB6E25B0E691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AFD02B-AC53-4EA1-AFE5-C7493621D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F63F76-86DF-4BB7-AF39-4304067ED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6EBBF-558F-4D55-A09E-76B3B28E5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161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577253-000F-4EBF-AC0B-0FC972E9D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DE699-7D8D-422D-97AB-BB6E25B0E691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CDE569-1CBE-4BA3-A3C3-824AC78E1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11E740-64DB-43F8-8F51-0E834F5FC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6EBBF-558F-4D55-A09E-76B3B28E5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958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74D2C-BF67-4557-8C0D-60229BB2A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E0538-96EE-48D5-850A-D1F87E401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CB9D62-A44E-40DC-8CDB-197D7A022E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F3E1FA-1C3A-4DDC-B672-62A9327E7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DE699-7D8D-422D-97AB-BB6E25B0E691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0EFE50-10A0-4518-BB6F-B52A9549B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B23132-E171-4FAF-BF6D-482E8A442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6EBBF-558F-4D55-A09E-76B3B28E5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208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1D0E6-4808-416E-98B5-28C75C6A7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79B5D7-E46F-48B9-9349-879CBDC97C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B170B6-6FE6-4DCD-99E4-A57FB7CEAA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C03AB7-D3FA-4C91-8195-05AF2082B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DE699-7D8D-422D-97AB-BB6E25B0E691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EEFB9A-9639-4E97-AA7A-3FDB1776A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5C2B9A-E6B1-45AF-8143-DB758C8C5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6EBBF-558F-4D55-A09E-76B3B28E5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382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B83A5C-B4B5-4886-9E91-BC5662B08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DEC695-65BE-45BD-8B34-734092A185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40B38-434B-4059-9F7E-8DE0D650BF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DE699-7D8D-422D-97AB-BB6E25B0E691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B9E8D2-ED76-4049-B197-4BB86653D1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85BE99-35BF-4A30-9497-987398D359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6EBBF-558F-4D55-A09E-76B3B28E5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227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06AAFAD-CDC2-4D99-81D4-80BE4A941019}"/>
              </a:ext>
            </a:extLst>
          </p:cNvPr>
          <p:cNvSpPr txBox="1"/>
          <p:nvPr/>
        </p:nvSpPr>
        <p:spPr>
          <a:xfrm>
            <a:off x="560337" y="179249"/>
            <a:ext cx="11255884" cy="603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XT Summary (08/21/2019)</a:t>
            </a:r>
          </a:p>
          <a:p>
            <a:endParaRPr lang="en-US" dirty="0"/>
          </a:p>
          <a:p>
            <a:r>
              <a:rPr lang="en-US" sz="1400" dirty="0">
                <a:latin typeface="Consolas" panose="020B0609020204030204" pitchFamily="49" charset="0"/>
              </a:rPr>
              <a:t>Basic run:	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python train.py --epochs=22</a:t>
            </a: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	</a:t>
            </a:r>
            <a:r>
              <a:rPr lang="en-US" sz="1400" dirty="0">
                <a:latin typeface="Consolas" panose="020B0609020204030204" pitchFamily="49" charset="0"/>
              </a:rPr>
              <a:t>xt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python train.py --epochs=22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Run on VMs:	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xt </a:t>
            </a:r>
            <a:r>
              <a:rPr lang="en-US" sz="1400" dirty="0">
                <a:latin typeface="Consolas" panose="020B0609020204030204" pitchFamily="49" charset="0"/>
              </a:rPr>
              <a:t>-–pool=my-v100-pool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python train.py</a:t>
            </a:r>
          </a:p>
          <a:p>
            <a:endParaRPr lang="en-US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Azure Batch: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xt </a:t>
            </a:r>
            <a:r>
              <a:rPr lang="en-US" sz="1400" dirty="0">
                <a:latin typeface="Consolas" panose="020B0609020204030204" pitchFamily="49" charset="0"/>
              </a:rPr>
              <a:t>-–pool=azure-batch –low-</a:t>
            </a:r>
            <a:r>
              <a:rPr lang="en-US" sz="1400" dirty="0" err="1">
                <a:latin typeface="Consolas" panose="020B0609020204030204" pitchFamily="49" charset="0"/>
              </a:rPr>
              <a:t>pri</a:t>
            </a:r>
            <a:r>
              <a:rPr lang="en-US" sz="1400" dirty="0">
                <a:latin typeface="Consolas" panose="020B0609020204030204" pitchFamily="49" charset="0"/>
              </a:rPr>
              <a:t>=4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python train.py</a:t>
            </a:r>
          </a:p>
          <a:p>
            <a:endParaRPr lang="en-US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400" dirty="0" err="1">
                <a:latin typeface="Consolas" panose="020B0609020204030204" pitchFamily="49" charset="0"/>
              </a:rPr>
              <a:t>HParam</a:t>
            </a:r>
            <a:r>
              <a:rPr lang="en-US" sz="1400" dirty="0">
                <a:latin typeface="Consolas" panose="020B0609020204030204" pitchFamily="49" charset="0"/>
              </a:rPr>
              <a:t> search: 	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xt --</a:t>
            </a:r>
            <a:r>
              <a:rPr lang="en-US" sz="1400" dirty="0">
                <a:latin typeface="Consolas" panose="020B0609020204030204" pitchFamily="49" charset="0"/>
              </a:rPr>
              <a:t>runs=18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python train.py </a:t>
            </a:r>
            <a:r>
              <a:rPr lang="en-US" sz="1400" dirty="0">
                <a:latin typeface="Consolas" panose="020B0609020204030204" pitchFamily="49" charset="0"/>
              </a:rPr>
              <a:t>–-lr=[.05,.001,.005] --optimizer=[adam,sgd]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		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xt </a:t>
            </a:r>
            <a:r>
              <a:rPr lang="en-US" sz="1400" dirty="0">
                <a:latin typeface="Consolas" panose="020B0609020204030204" pitchFamily="49" charset="0"/>
              </a:rPr>
              <a:t>--repeat=-1 --hp-config=my_hparams.txt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python train.py</a:t>
            </a:r>
            <a:endParaRPr lang="en-US" sz="1400" dirty="0">
              <a:latin typeface="Consolas" panose="020B0609020204030204" pitchFamily="49" charset="0"/>
            </a:endParaRP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Docker run:	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docker run --rm -v %cd%:/ tiny-imagenet-200 python /train.py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		xt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docker run --rm -v %cd%:/ tiny-imagenet-200 python /train.py</a:t>
            </a:r>
          </a:p>
          <a:p>
            <a:endParaRPr lang="en-US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Dist training:	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xt </a:t>
            </a:r>
            <a:r>
              <a:rPr lang="en-US" sz="1400" dirty="0">
                <a:latin typeface="Consolas" panose="020B0609020204030204" pitchFamily="49" charset="0"/>
              </a:rPr>
              <a:t>–dist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--pool=ab-pool-4x4 </a:t>
            </a:r>
            <a:r>
              <a:rPr lang="en-US" sz="1400" dirty="0" err="1">
                <a:latin typeface="Consolas" panose="020B0609020204030204" pitchFamily="49" charset="0"/>
              </a:rPr>
              <a:t>mpiexec</a:t>
            </a:r>
            <a:r>
              <a:rPr lang="en-US" sz="1400" dirty="0">
                <a:latin typeface="Consolas" panose="020B0609020204030204" pitchFamily="49" charset="0"/>
              </a:rPr>
              <a:t> –np 4 -host $HOSTS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python train.py</a:t>
            </a: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	(--dist is currently being implemented and not yet available)</a:t>
            </a:r>
          </a:p>
          <a:p>
            <a:endParaRPr lang="en-US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Reporting:	xt list runs --completed --sort=test-acc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Notes: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- Install: pip install xtlib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- Optional XTLib API for run program (logging, information, azure store access)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- Config file driven (global, local override, cmd line override)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- App run dependences handled by prep scripts in </a:t>
            </a:r>
            <a:r>
              <a:rPr lang="en-US" sz="1400">
                <a:latin typeface="Consolas" panose="020B0609020204030204" pitchFamily="49" charset="0"/>
              </a:rPr>
              <a:t>config file </a:t>
            </a:r>
            <a:endParaRPr 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8879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8</Words>
  <Application>Microsoft Office PowerPoint</Application>
  <PresentationFormat>Widescreen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Roland Fernandez</dc:creator>
  <cp:lastModifiedBy>Roland Fernandez</cp:lastModifiedBy>
  <cp:revision>10</cp:revision>
  <dcterms:created xsi:type="dcterms:W3CDTF">2019-08-21T16:39:58Z</dcterms:created>
  <dcterms:modified xsi:type="dcterms:W3CDTF">2019-08-21T17:58:35Z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rfernand@microsoft.com</vt:lpwstr>
  </property>
  <property fmtid="{D5CDD505-2E9C-101B-9397-08002B2CF9AE}" pid="5" name="MSIP_Label_f42aa342-8706-4288-bd11-ebb85995028c_SetDate">
    <vt:lpwstr>2019-08-21T17:01:58.0662209Z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12d56404-6269-4530-969c-58bbbaca2c58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