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39"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5" autoAdjust="0"/>
    <p:restoredTop sz="59743" autoAdjust="0"/>
  </p:normalViewPr>
  <p:slideViewPr>
    <p:cSldViewPr snapToGrid="0">
      <p:cViewPr varScale="1">
        <p:scale>
          <a:sx n="65" d="100"/>
          <a:sy n="65" d="100"/>
        </p:scale>
        <p:origin x="1760" y="20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Machine Learning compute instance. These models could also then be directly deployed from Azure Machine Learning </a:t>
            </a:r>
            <a:r>
              <a:rPr lang="en-US" sz="1200" b="0" kern="1200">
                <a:solidFill>
                  <a:schemeClr val="tx1"/>
                </a:solidFill>
                <a:effectLst/>
                <a:latin typeface="+mn-lt"/>
                <a:ea typeface="+mn-ea"/>
                <a:cs typeface="+mn-cs"/>
              </a:rPr>
              <a:t>compute instance using </a:t>
            </a:r>
            <a:r>
              <a:rPr lang="en-US" sz="1200" b="0" kern="1200" dirty="0">
                <a:solidFill>
                  <a:schemeClr val="tx1"/>
                </a:solidFill>
                <a:effectLst/>
                <a:latin typeface="+mn-lt"/>
                <a:ea typeface="+mn-ea"/>
                <a:cs typeface="+mn-cs"/>
              </a:rPr>
              <a:t>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6/24/20 3:14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4" name="Picture 3" descr="High level architecture diagram of the preferred solution.">
            <a:extLst>
              <a:ext uri="{FF2B5EF4-FFF2-40B4-BE49-F238E27FC236}">
                <a16:creationId xmlns:a16="http://schemas.microsoft.com/office/drawing/2014/main" id="{3AF682CB-71B7-144B-B00C-C6E80DA78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245" y="1833724"/>
            <a:ext cx="5440680" cy="4836160"/>
          </a:xfrm>
          <a:prstGeom prst="rect">
            <a:avLst/>
          </a:prstGeom>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004447"/>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marL="285750" indent="-285750">
              <a:buFont typeface="Arial" panose="020B0604020202020204" pitchFamily="34" charset="0"/>
              <a:buChar char="•"/>
            </a:pPr>
            <a:r>
              <a:rPr lang="en-US" dirty="0"/>
              <a:t>ONNX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670595"/>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542" y="2672136"/>
            <a:ext cx="1213946" cy="1213946"/>
          </a:xfrm>
          <a:prstGeom prst="rect">
            <a:avLst/>
          </a:prstGeom>
        </p:spPr>
      </p:pic>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9386" y="4625853"/>
            <a:ext cx="1486376" cy="148637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select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3943</Words>
  <Application>Microsoft Macintosh PowerPoint</Application>
  <PresentationFormat>Widescreen</PresentationFormat>
  <Paragraphs>274</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2020-06-24T19:17:56Z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