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2" dt="2020-06-30T12:32:56.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4" autoAdjust="0"/>
    <p:restoredTop sz="75782" autoAdjust="0"/>
  </p:normalViewPr>
  <p:slideViewPr>
    <p:cSldViewPr snapToGrid="0">
      <p:cViewPr varScale="1">
        <p:scale>
          <a:sx n="96" d="100"/>
          <a:sy n="96" d="100"/>
        </p:scale>
        <p:origin x="294"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a:solidFill>
                  <a:schemeClr val="tx1"/>
                </a:solidFill>
                <a:effectLst/>
                <a:latin typeface="Segoe UI" panose="020B0502040204020203" pitchFamily="34" charset="0"/>
                <a:ea typeface="+mn-ea"/>
                <a:cs typeface="Segoe UI" panose="020B0502040204020203" pitchFamily="34" charset="0"/>
              </a:rPr>
              <a:t>March 2020 </a:t>
            </a:r>
            <a:r>
              <a:rPr lang="en-US" sz="950" kern="1200" dirty="0">
                <a:solidFill>
                  <a:schemeClr val="tx1"/>
                </a:solidFill>
                <a:effectLst/>
                <a:latin typeface="Segoe UI" panose="020B0502040204020203" pitchFamily="34" charset="0"/>
                <a:ea typeface="+mn-ea"/>
                <a:cs typeface="Segoe UI" panose="020B0502040204020203" pitchFamily="34" charset="0"/>
              </a:rPr>
              <a:t>– no changes to pptx at this time</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6/30/2020 8:41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9E9BE40F-46B7-400C-9FAD-6A555920D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04" y="1124289"/>
            <a:ext cx="11077392"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Microsoft Office PowerPoint</Application>
  <PresentationFormat>Widescreen</PresentationFormat>
  <Paragraphs>268</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2020-06-30T12:42:14Z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