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2" dt="2020-06-30T12:32:5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75782" autoAdjust="0"/>
  </p:normalViewPr>
  <p:slideViewPr>
    <p:cSldViewPr snapToGrid="0">
      <p:cViewPr varScale="1">
        <p:scale>
          <a:sx n="96" d="100"/>
          <a:sy n="96" d="100"/>
        </p:scale>
        <p:origin x="294"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8:32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Figure 1 - High Level Architecture of the solution&#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9E9BE40F-46B7-400C-9FAD-6A555920D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04" y="1124289"/>
            <a:ext cx="11077392"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2020-06-30T12:36:31Z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