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3" dt="2020-06-30T13:10:51.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5791" autoAdjust="0"/>
  </p:normalViewPr>
  <p:slideViewPr>
    <p:cSldViewPr snapToGrid="0">
      <p:cViewPr varScale="1">
        <p:scale>
          <a:sx n="132" d="100"/>
          <a:sy n="132" d="100"/>
        </p:scale>
        <p:origin x="184" y="21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6/30/20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dirty="0">
                <a:solidFill>
                  <a:schemeClr val="tx1"/>
                </a:solidFill>
                <a:effectLst/>
                <a:latin typeface="Segoe UI" panose="020B0502040204020203" pitchFamily="34" charset="0"/>
                <a:ea typeface="+mn-ea"/>
                <a:cs typeface="Segoe UI" panose="020B0502040204020203" pitchFamily="34" charset="0"/>
              </a:rPr>
              <a:t>June 2020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6/30/20 8:54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5" name="Picture 4" descr="Preferred Solution&#10;&#10;A diagram that depicts the network flow from two on-premises sites where the traffic flows through Equinix and Level 3 using VPN and ExpressRoute. Multiple virtual networks in Azure are connected via VPN peering.&#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8200E366-1797-4F75-83BA-092CDAA96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55" y="1124289"/>
            <a:ext cx="11083489"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Gateway.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2730</Words>
  <Application>Microsoft Macintosh PowerPoint</Application>
  <PresentationFormat>Widescreen</PresentationFormat>
  <Paragraphs>268</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2020-06-30T19:30:21Z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