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BD5B-9CEF-4A53-9C18-B78A8B56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1A1C9-FA72-4028-968D-9F49CF6C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B113-3CF8-4C0F-8422-98B78D24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BDC6-ECE4-4955-A5BE-F4376B1A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978F5-1BF4-40B3-8366-6BEAF2CF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2407-AED1-49AB-9F04-4C3C7D7C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621DB-D35D-4182-ADB0-A06A2FCA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D960-F0EF-49B2-A317-75B24060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7DA5B-011A-4440-B206-676E85B1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52F2-C651-4A76-B584-3CC275F8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8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558F6-F189-40D3-B46A-2BC44F30E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01394-E3A9-46B8-9E74-BE4049C91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D56-8101-4666-969E-1754198A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5F20-1013-478A-9EE6-F14D8CF5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ECC2-8F6C-4F64-BEFA-5EF2D8C6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C5C2-C72E-4F28-B7B7-B0883ACA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865B-C05B-4705-9CDD-191B2F83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DF51-519F-4347-A934-76847AD0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9BC1-B63F-4BAC-BF89-0F4024BD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71C4-BACB-4F5D-BF50-28AC0FD9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DBF5-4EFE-400B-A896-6CC95F7E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6C812-6F00-4A49-A6C9-A63AE1BD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5CC3-B108-422A-BA7C-AEAD6E8D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B5FF-AC5C-4939-93BF-91B5CF71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DB0B-3791-437B-87AD-74F0D156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4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B6AB-97DD-48F0-8267-4C4EAED8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17B4-3E5E-453F-9778-29CCEB735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BE5CE-660F-4785-A21A-3A604FA7C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494AD-7F8C-4A8D-8D55-150E2F86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8E9F-5EEC-4FA7-B820-345B69DD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09EA-680A-4629-81F6-CE92B294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EA9E-237F-4229-AAD9-9FF7A94B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D3400-A326-41EA-A588-42B10141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C661-3D59-4B59-9645-BFF8C724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3FA85-EA4C-458F-BBC7-DC7253358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2E4A1-B521-4363-83CC-E14CEF667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FDC23-535C-42F7-92C5-16AFA54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0AF60-DF62-4349-A159-437390F4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C7B71-294E-4E35-A571-D5A91D01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A886-B817-4FF5-9549-0F672893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ECD0-29ED-4E19-B43C-9C4ED546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5647F-9698-4BF8-95B7-BC9033F7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7F00F-9719-4EB7-8B2D-D52A888E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9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72996-22C6-42C5-BC3A-2B6D4C9A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5CC90-51F6-4275-A979-DD1C30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63E7C-17A5-4FA6-82C6-DFE91DA1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E345-5D7F-429F-A185-528D2508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4EB4-869C-42E2-9FA6-9F57EF0B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81082-D8AD-4FEC-A2B2-A0287F197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0765D-2E73-454A-970D-57FE9B76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B8A87-09CF-4C91-9E90-6D296C17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B8013-830A-4B82-9B8B-699083DA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C39C-2A57-4DCB-A92A-AC02C1BD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A2217-9CCD-4A80-A2A3-2BB1479A9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3A303-EA5C-4176-AC20-4219F4AA6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B803-4FD5-4489-A9CC-B9420ABE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DABC0-3E97-47D5-9D23-2764F277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98B28-C67F-4016-9B9F-62C849BE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2C588-324F-4B13-810A-4CCD54F0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C0CD-C4CA-40F7-8FA4-07D91A9F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A4B6-F80A-43C7-B971-2250084CB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429C-C639-478B-BCEB-7D35B7CFB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4CB6-3621-42E5-BED1-013FFEAE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995FB-44CD-4D91-BEB9-A27B17A78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9" y="0"/>
            <a:ext cx="11815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Bunting</dc:creator>
  <cp:lastModifiedBy>Tim Henning</cp:lastModifiedBy>
  <cp:revision>9</cp:revision>
  <dcterms:created xsi:type="dcterms:W3CDTF">2018-06-10T20:55:15Z</dcterms:created>
  <dcterms:modified xsi:type="dcterms:W3CDTF">2020-07-01T23:25:40Z</dcterms:modified>
</cp:coreProperties>
</file>