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6BD9-58DE-4553-B8C5-E63D76665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D1AA5-7C3B-4B7F-8CF2-307932380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E54D3-A79A-4884-89C5-D5F7E0D0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8D7B-75EB-46F5-9992-15BBF4B604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1BA17-0582-4B9D-9414-A639004C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B0ECD-6AE7-4285-8F29-0C025F5C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BE88-5672-4F82-91F7-53BE51C0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3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A3F7-CB59-41D3-AEBE-CE0FB924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BFA7E-88C8-4EE8-82F8-512157321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2B8F5-EF32-45C2-88E1-49BB2DA1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8D7B-75EB-46F5-9992-15BBF4B604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C3A18-52EA-44AB-A6AE-886B68CB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55558-123A-45C2-9DA7-89ACA901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BE88-5672-4F82-91F7-53BE51C0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E5455-A794-4693-B071-44C8D59BF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7A9D9-B869-4F81-B36B-7F4B233DB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BDF-F020-4AAB-BACB-EB3624C0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8D7B-75EB-46F5-9992-15BBF4B604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B50F-B01C-4809-A6FD-4B0D576F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1DE1A-0E35-404D-907F-C991F496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BE88-5672-4F82-91F7-53BE51C0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3F65-F62E-46EB-8FD2-0A6437D9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9B17-410C-4C60-913A-1AD58CE20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86BE4-5D98-4AF9-AEA5-0EFDD592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8D7B-75EB-46F5-9992-15BBF4B604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2BDC7-7303-4F08-8975-7C455323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D4DE6-CF1C-438E-990A-D35CB2A2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BE88-5672-4F82-91F7-53BE51C0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2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82D0-BB8E-4B64-A1D6-BA7F17F6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1BFBF-11B7-488A-A4C9-FD2A2DEE2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020DD-7010-4A6D-9FB8-30C3057D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8D7B-75EB-46F5-9992-15BBF4B604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39979-AAF0-4965-B82A-50C136C3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05BA2-8751-48F7-9827-901AAAC9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BE88-5672-4F82-91F7-53BE51C0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A365-D1F3-40D4-8889-71F92953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273F-9614-4223-8456-B3E2A42FD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5B14A-F053-495B-90FE-36FA8EF34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A3F9-D7E3-4312-A940-0C6C6666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8D7B-75EB-46F5-9992-15BBF4B604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40E65-C738-482B-9FFA-84AD174F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F3D76-0555-49C7-B1D4-043992DF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BE88-5672-4F82-91F7-53BE51C0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2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13EE-C9AA-4B18-9E34-6646FB8A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E3CD6-31E4-4102-838A-B6D3E301C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E201E-59E7-4930-BBF2-28595A7E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301F4-0685-407B-828F-C1F7BF7B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A7514-3563-4877-8E99-CA4811470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DD56A-EBAB-4D39-BB49-8D743978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8D7B-75EB-46F5-9992-15BBF4B604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ED487-CFE8-45F0-BE64-D17CC315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A630E-3A68-48C8-BE54-32B3CCAD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BE88-5672-4F82-91F7-53BE51C0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8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74A6-A07A-417F-84E8-F55F6571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85814-9B6A-4420-AA8E-E4DD8072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8D7B-75EB-46F5-9992-15BBF4B604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F570-3917-42EC-9D46-77C3E892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76EAA-7818-453D-993C-C64FEA0D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BE88-5672-4F82-91F7-53BE51C0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3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1A3E7-EA98-463D-A09F-DBF4B244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8D7B-75EB-46F5-9992-15BBF4B604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0E58D-D8D7-4BEB-91C4-AC8852F4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63335-357E-4136-AD25-2C5ECDA8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BE88-5672-4F82-91F7-53BE51C0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9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26FF-C228-4D41-B911-1297D140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2A30-D4B5-497D-B7C8-0C088B5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903AE-B685-4548-8215-382A503D5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84891-191C-48E2-B274-28D2AFBE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8D7B-75EB-46F5-9992-15BBF4B604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32355-AC32-43BA-973C-C0D50DB7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910E1-CE9C-418A-A799-1832FC7F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BE88-5672-4F82-91F7-53BE51C0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9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274A-D9D6-4FCE-B2E5-F4BC1E94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CECCD-C204-49AB-A13D-D28D7E0C0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405EA-C273-4CCF-BDC0-578339DED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B2F6E-39D3-48B5-A0C5-E0C894A2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8D7B-75EB-46F5-9992-15BBF4B604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46FBD-8F9B-4721-85F4-E71E7B46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816-9CDF-4E62-8DC4-90D6B89B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BE88-5672-4F82-91F7-53BE51C0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1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F0E2C-161C-4112-8063-38EA9002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124B8-543D-439A-8A86-51E2D254D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AC6CB-A3A2-4A14-A9CE-6299538C0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8D7B-75EB-46F5-9992-15BBF4B604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E33A5-C564-452B-823C-04F7538FB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C4EC-49AB-4A13-BE7D-CD3789473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8BE88-5672-4F82-91F7-53BE51C0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3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EDEE-0081-4020-80E8-F3DC03260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6239C-090F-46C4-862B-CB1321812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3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C9B4733-982E-4245-ACE6-6B36890116B7}"/>
              </a:ext>
            </a:extLst>
          </p:cNvPr>
          <p:cNvSpPr/>
          <p:nvPr/>
        </p:nvSpPr>
        <p:spPr>
          <a:xfrm>
            <a:off x="2607907" y="1477350"/>
            <a:ext cx="6794237" cy="21849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App: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awhchat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728D9D-72A6-4F09-BBFB-368F4F8A5CBB}"/>
              </a:ext>
            </a:extLst>
          </p:cNvPr>
          <p:cNvSpPr/>
          <p:nvPr/>
        </p:nvSpPr>
        <p:spPr>
          <a:xfrm>
            <a:off x="3107094" y="1969559"/>
            <a:ext cx="3349690" cy="15131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Intent: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OrderIn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3E008F-AE52-4CCB-A3AD-49C1EFCE2AD3}"/>
              </a:ext>
            </a:extLst>
          </p:cNvPr>
          <p:cNvSpPr/>
          <p:nvPr/>
        </p:nvSpPr>
        <p:spPr>
          <a:xfrm>
            <a:off x="3643604" y="2393330"/>
            <a:ext cx="2242457" cy="3327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Entity: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RoomService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EF7E1A-745F-4628-AA58-49E0E72B74D9}"/>
              </a:ext>
            </a:extLst>
          </p:cNvPr>
          <p:cNvSpPr/>
          <p:nvPr/>
        </p:nvSpPr>
        <p:spPr>
          <a:xfrm>
            <a:off x="3643603" y="2817101"/>
            <a:ext cx="2242457" cy="3327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Entity: Housekeeping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F4946C-BC08-44F1-BD1A-06E1D30306C4}"/>
              </a:ext>
            </a:extLst>
          </p:cNvPr>
          <p:cNvSpPr/>
          <p:nvPr/>
        </p:nvSpPr>
        <p:spPr>
          <a:xfrm>
            <a:off x="2607907" y="615820"/>
            <a:ext cx="1331167" cy="4883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Create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63932D-B822-4AF7-8F15-F2D9884DFA66}"/>
              </a:ext>
            </a:extLst>
          </p:cNvPr>
          <p:cNvSpPr/>
          <p:nvPr/>
        </p:nvSpPr>
        <p:spPr>
          <a:xfrm>
            <a:off x="4453812" y="618930"/>
            <a:ext cx="1331167" cy="4883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Train Model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9D611E-3F02-41A0-828B-B8F365625FB7}"/>
              </a:ext>
            </a:extLst>
          </p:cNvPr>
          <p:cNvSpPr/>
          <p:nvPr/>
        </p:nvSpPr>
        <p:spPr>
          <a:xfrm>
            <a:off x="8070977" y="618933"/>
            <a:ext cx="1331167" cy="4883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Publish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5C3EC9-CBA5-4EE9-AF10-E8148E25206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939074" y="859973"/>
            <a:ext cx="514738" cy="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E1E2B5-228A-4694-9382-B3D42740BFB5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5784979" y="859973"/>
            <a:ext cx="514738" cy="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B38D20F-20CA-45EE-AC7D-9BEC264EE2B7}"/>
              </a:ext>
            </a:extLst>
          </p:cNvPr>
          <p:cNvSpPr/>
          <p:nvPr/>
        </p:nvSpPr>
        <p:spPr>
          <a:xfrm>
            <a:off x="6299717" y="615820"/>
            <a:ext cx="1331167" cy="4883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Test Model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3EC691-D976-4CE5-B21B-F2F8C83ECFBC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7630884" y="859973"/>
            <a:ext cx="440093" cy="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4CCEFF9-9C55-43F0-AF51-A2249E4E3EBA}"/>
              </a:ext>
            </a:extLst>
          </p:cNvPr>
          <p:cNvSpPr/>
          <p:nvPr/>
        </p:nvSpPr>
        <p:spPr>
          <a:xfrm>
            <a:off x="7291872" y="2113428"/>
            <a:ext cx="1853682" cy="1360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Utterances: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“order a soda”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“more towels”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75CD1D-FA12-498C-9E33-557EC998F2E5}"/>
              </a:ext>
            </a:extLst>
          </p:cNvPr>
          <p:cNvCxnSpPr/>
          <p:nvPr/>
        </p:nvCxnSpPr>
        <p:spPr>
          <a:xfrm flipV="1">
            <a:off x="6042348" y="2559726"/>
            <a:ext cx="1272852" cy="1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344F3A-8B96-4379-A53A-B453041CA853}"/>
              </a:ext>
            </a:extLst>
          </p:cNvPr>
          <p:cNvCxnSpPr>
            <a:cxnSpLocks/>
          </p:cNvCxnSpPr>
          <p:nvPr/>
        </p:nvCxnSpPr>
        <p:spPr>
          <a:xfrm flipV="1">
            <a:off x="6105720" y="2793791"/>
            <a:ext cx="1321447" cy="22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9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</TotalTime>
  <Words>33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Henning</dc:creator>
  <cp:lastModifiedBy>Tim Henning</cp:lastModifiedBy>
  <cp:revision>5</cp:revision>
  <dcterms:created xsi:type="dcterms:W3CDTF">2020-06-28T16:16:36Z</dcterms:created>
  <dcterms:modified xsi:type="dcterms:W3CDTF">2020-07-01T02:55:45Z</dcterms:modified>
</cp:coreProperties>
</file>