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814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A726-3D10-43E6-A7F6-DD03F670D57D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832500" y="3802213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 smtClean="0"/>
              <a:t>Qualification</a:t>
            </a:r>
            <a:r>
              <a:rPr lang="de-DE" sz="1100" dirty="0" smtClean="0"/>
              <a:t> HIT</a:t>
            </a:r>
          </a:p>
          <a:p>
            <a:pPr algn="ctr"/>
            <a:r>
              <a:rPr lang="de-DE" sz="1100" dirty="0" smtClean="0"/>
              <a:t>(3 </a:t>
            </a:r>
            <a:r>
              <a:rPr lang="de-DE" sz="1100" dirty="0" err="1" smtClean="0"/>
              <a:t>minutes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607490" y="2910658"/>
            <a:ext cx="926050" cy="915531"/>
            <a:chOff x="5960263" y="1902560"/>
            <a:chExt cx="926050" cy="915531"/>
          </a:xfrm>
        </p:grpSpPr>
        <p:grpSp>
          <p:nvGrpSpPr>
            <p:cNvPr id="63" name="Group 62"/>
            <p:cNvGrpSpPr/>
            <p:nvPr/>
          </p:nvGrpSpPr>
          <p:grpSpPr>
            <a:xfrm>
              <a:off x="5960263" y="1902560"/>
              <a:ext cx="744214" cy="744214"/>
              <a:chOff x="5960263" y="1902560"/>
              <a:chExt cx="744214" cy="74421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5960263" y="1902560"/>
                <a:ext cx="744214" cy="744214"/>
                <a:chOff x="5960263" y="1902560"/>
                <a:chExt cx="744214" cy="74421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0263" y="1902560"/>
                  <a:ext cx="744214" cy="744214"/>
                </a:xfrm>
                <a:prstGeom prst="rect">
                  <a:avLst/>
                </a:prstGeom>
              </p:spPr>
            </p:pic>
            <p:sp>
              <p:nvSpPr>
                <p:cNvPr id="84" name="Rounded Rectangle 83"/>
                <p:cNvSpPr/>
                <p:nvPr/>
              </p:nvSpPr>
              <p:spPr>
                <a:xfrm>
                  <a:off x="6184899" y="2209800"/>
                  <a:ext cx="429079" cy="43697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2" name="Rounded Rectangle 81"/>
              <p:cNvSpPr/>
              <p:nvPr/>
            </p:nvSpPr>
            <p:spPr>
              <a:xfrm>
                <a:off x="6184898" y="2072643"/>
                <a:ext cx="429079" cy="202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024333" y="1963153"/>
              <a:ext cx="861980" cy="854938"/>
              <a:chOff x="6027330" y="1957923"/>
              <a:chExt cx="861980" cy="85493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027330" y="1957923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8" name="Rounded Rectangle 77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079532" y="2013285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4" name="Rounded Rectangle 73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145096" y="2068647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60" name="Right Arrow 59"/>
          <p:cNvSpPr/>
          <p:nvPr/>
        </p:nvSpPr>
        <p:spPr>
          <a:xfrm>
            <a:off x="5179704" y="3325660"/>
            <a:ext cx="312821" cy="2214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5492525" y="3927952"/>
            <a:ext cx="1502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Up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57x </a:t>
            </a:r>
          </a:p>
          <a:p>
            <a:pPr algn="ctr"/>
            <a:r>
              <a:rPr lang="de-DE" sz="1100" dirty="0" smtClean="0"/>
              <a:t>Rating HITs</a:t>
            </a:r>
          </a:p>
          <a:p>
            <a:pPr algn="ctr"/>
            <a:r>
              <a:rPr lang="de-DE" sz="1100" dirty="0" smtClean="0"/>
              <a:t>(</a:t>
            </a:r>
            <a:r>
              <a:rPr lang="de-DE" sz="1100" dirty="0" err="1" smtClean="0"/>
              <a:t>each</a:t>
            </a:r>
            <a:r>
              <a:rPr lang="de-DE" sz="1100" dirty="0" smtClean="0"/>
              <a:t> 6 </a:t>
            </a:r>
            <a:r>
              <a:rPr lang="de-DE" sz="1100" dirty="0" err="1" smtClean="0"/>
              <a:t>minutes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04" y="3168007"/>
            <a:ext cx="744214" cy="744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90" y="2925601"/>
            <a:ext cx="744214" cy="74421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995243" y="3278491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 ACR</a:t>
            </a:r>
            <a:r>
              <a:rPr lang="en-DE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020991" y="3782351"/>
            <a:ext cx="4815069" cy="2208574"/>
            <a:chOff x="325234" y="868604"/>
            <a:chExt cx="9954638" cy="2208574"/>
          </a:xfrm>
        </p:grpSpPr>
        <p:sp>
          <p:nvSpPr>
            <p:cNvPr id="62" name="Rounded Rectangle 61"/>
            <p:cNvSpPr/>
            <p:nvPr/>
          </p:nvSpPr>
          <p:spPr>
            <a:xfrm>
              <a:off x="325234" y="868604"/>
              <a:ext cx="9954637" cy="447470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Next HITs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5234" y="1297021"/>
              <a:ext cx="9954638" cy="1780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25234" y="868604"/>
            <a:ext cx="9954638" cy="2208574"/>
            <a:chOff x="325234" y="868604"/>
            <a:chExt cx="9954638" cy="2208574"/>
          </a:xfrm>
        </p:grpSpPr>
        <p:sp>
          <p:nvSpPr>
            <p:cNvPr id="59" name="Rounded Rectangle 58"/>
            <p:cNvSpPr/>
            <p:nvPr/>
          </p:nvSpPr>
          <p:spPr>
            <a:xfrm>
              <a:off x="325234" y="868604"/>
              <a:ext cx="9954637" cy="447470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First HIT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5234" y="1297021"/>
              <a:ext cx="9954638" cy="1780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4749" y="1601820"/>
            <a:ext cx="1595337" cy="1297022"/>
            <a:chOff x="894945" y="3994825"/>
            <a:chExt cx="1595337" cy="1297022"/>
          </a:xfrm>
        </p:grpSpPr>
        <p:sp>
          <p:nvSpPr>
            <p:cNvPr id="13" name="Rounded Rectangle 12"/>
            <p:cNvSpPr/>
            <p:nvPr/>
          </p:nvSpPr>
          <p:spPr>
            <a:xfrm>
              <a:off x="894946" y="3994825"/>
              <a:ext cx="1595336" cy="405019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 smtClean="0"/>
                <a:t>Instruction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4945" y="4399844"/>
              <a:ext cx="1595337" cy="8920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Constant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0911" y="1601821"/>
            <a:ext cx="1271834" cy="1297021"/>
            <a:chOff x="4477966" y="3813244"/>
            <a:chExt cx="2736715" cy="1926075"/>
          </a:xfrm>
        </p:grpSpPr>
        <p:sp>
          <p:nvSpPr>
            <p:cNvPr id="15" name="Rounded Rectangle 14"/>
            <p:cNvSpPr/>
            <p:nvPr/>
          </p:nvSpPr>
          <p:spPr>
            <a:xfrm>
              <a:off x="4477966" y="3813244"/>
              <a:ext cx="2736715" cy="601451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Training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77966" y="4414695"/>
              <a:ext cx="2736715" cy="1324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Every Y </a:t>
              </a:r>
            </a:p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hours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5026" y="1601820"/>
            <a:ext cx="1812587" cy="1297022"/>
            <a:chOff x="4477966" y="3994825"/>
            <a:chExt cx="2736716" cy="1744494"/>
          </a:xfrm>
        </p:grpSpPr>
        <p:sp>
          <p:nvSpPr>
            <p:cNvPr id="19" name="Rounded Rectangle 18"/>
            <p:cNvSpPr/>
            <p:nvPr/>
          </p:nvSpPr>
          <p:spPr>
            <a:xfrm>
              <a:off x="4477967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Qualification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Only once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02553" y="1601820"/>
            <a:ext cx="993418" cy="1297022"/>
            <a:chOff x="4477966" y="3994825"/>
            <a:chExt cx="2736715" cy="1744494"/>
          </a:xfrm>
        </p:grpSpPr>
        <p:sp>
          <p:nvSpPr>
            <p:cNvPr id="24" name="Rounded Rectangle 23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 smtClean="0"/>
                <a:t>Setup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Every X minutes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17688" y="1601820"/>
            <a:ext cx="1271834" cy="1297022"/>
            <a:chOff x="4477966" y="3994825"/>
            <a:chExt cx="2736715" cy="1744494"/>
          </a:xfrm>
        </p:grpSpPr>
        <p:sp>
          <p:nvSpPr>
            <p:cNvPr id="28" name="Rounded Rectangle 27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Ratings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Main task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292731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780258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448616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395390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83451" y="4359590"/>
            <a:ext cx="1595337" cy="1120440"/>
            <a:chOff x="894945" y="3994825"/>
            <a:chExt cx="1595337" cy="1068463"/>
          </a:xfrm>
        </p:grpSpPr>
        <p:sp>
          <p:nvSpPr>
            <p:cNvPr id="38" name="Rounded Rectangle 37"/>
            <p:cNvSpPr/>
            <p:nvPr/>
          </p:nvSpPr>
          <p:spPr>
            <a:xfrm>
              <a:off x="894946" y="3994825"/>
              <a:ext cx="1595336" cy="392045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 smtClean="0"/>
                <a:t>Instruction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4945" y="4386871"/>
              <a:ext cx="1595337" cy="676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Constant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82349" y="4346614"/>
            <a:ext cx="1271834" cy="1133412"/>
            <a:chOff x="4477966" y="3994825"/>
            <a:chExt cx="2736715" cy="1524439"/>
          </a:xfrm>
        </p:grpSpPr>
        <p:sp>
          <p:nvSpPr>
            <p:cNvPr id="50" name="Rounded Rectangle 49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Ratings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7966" y="4539577"/>
              <a:ext cx="2736715" cy="97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Main task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5444865" y="4667632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52519" y="3533726"/>
            <a:ext cx="922182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T-Labs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Naderi.Babak</dc:creator>
  <cp:lastModifiedBy>Babak</cp:lastModifiedBy>
  <cp:revision>13</cp:revision>
  <dcterms:created xsi:type="dcterms:W3CDTF">2018-02-23T14:20:48Z</dcterms:created>
  <dcterms:modified xsi:type="dcterms:W3CDTF">2019-12-30T14:32:27Z</dcterms:modified>
</cp:coreProperties>
</file>