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773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832500" y="3802213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 smtClean="0"/>
              <a:t>Qualification</a:t>
            </a:r>
            <a:r>
              <a:rPr lang="de-DE" sz="1100" dirty="0" smtClean="0"/>
              <a:t> HIT</a:t>
            </a:r>
          </a:p>
          <a:p>
            <a:pPr algn="ctr"/>
            <a:r>
              <a:rPr lang="de-DE" sz="1100" dirty="0" smtClean="0"/>
              <a:t>(3 </a:t>
            </a:r>
            <a:r>
              <a:rPr lang="de-DE" sz="1100" dirty="0" err="1" smtClean="0"/>
              <a:t>minutes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607490" y="2910658"/>
            <a:ext cx="926050" cy="915531"/>
            <a:chOff x="5960263" y="1902560"/>
            <a:chExt cx="926050" cy="915531"/>
          </a:xfrm>
        </p:grpSpPr>
        <p:grpSp>
          <p:nvGrpSpPr>
            <p:cNvPr id="63" name="Group 62"/>
            <p:cNvGrpSpPr/>
            <p:nvPr/>
          </p:nvGrpSpPr>
          <p:grpSpPr>
            <a:xfrm>
              <a:off x="5960263" y="1902560"/>
              <a:ext cx="744214" cy="744214"/>
              <a:chOff x="5960263" y="1902560"/>
              <a:chExt cx="744214" cy="74421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5960263" y="1902560"/>
                <a:ext cx="744214" cy="744214"/>
                <a:chOff x="5960263" y="1902560"/>
                <a:chExt cx="744214" cy="74421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0263" y="1902560"/>
                  <a:ext cx="744214" cy="744214"/>
                </a:xfrm>
                <a:prstGeom prst="rect">
                  <a:avLst/>
                </a:prstGeom>
              </p:spPr>
            </p:pic>
            <p:sp>
              <p:nvSpPr>
                <p:cNvPr id="84" name="Rounded Rectangle 83"/>
                <p:cNvSpPr/>
                <p:nvPr/>
              </p:nvSpPr>
              <p:spPr>
                <a:xfrm>
                  <a:off x="6184899" y="2209800"/>
                  <a:ext cx="429079" cy="43697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2" name="Rounded Rectangle 81"/>
              <p:cNvSpPr/>
              <p:nvPr/>
            </p:nvSpPr>
            <p:spPr>
              <a:xfrm>
                <a:off x="6184898" y="2072643"/>
                <a:ext cx="429079" cy="202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024333" y="1963153"/>
              <a:ext cx="861980" cy="854938"/>
              <a:chOff x="6027330" y="1957923"/>
              <a:chExt cx="861980" cy="85493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027330" y="1957923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8" name="Rounded Rectangle 77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079532" y="2013285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4" name="Rounded Rectangle 73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145096" y="2068647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60" name="Right Arrow 59"/>
          <p:cNvSpPr/>
          <p:nvPr/>
        </p:nvSpPr>
        <p:spPr>
          <a:xfrm>
            <a:off x="5179704" y="3325660"/>
            <a:ext cx="312821" cy="2214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5492525" y="3927952"/>
            <a:ext cx="1502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Up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57x </a:t>
            </a:r>
          </a:p>
          <a:p>
            <a:pPr algn="ctr"/>
            <a:r>
              <a:rPr lang="de-DE" sz="1100" dirty="0" smtClean="0"/>
              <a:t>Rating HITs</a:t>
            </a:r>
          </a:p>
          <a:p>
            <a:pPr algn="ctr"/>
            <a:r>
              <a:rPr lang="de-DE" sz="1100" dirty="0" smtClean="0"/>
              <a:t>(</a:t>
            </a:r>
            <a:r>
              <a:rPr lang="de-DE" sz="1100" dirty="0" err="1" smtClean="0"/>
              <a:t>each</a:t>
            </a:r>
            <a:r>
              <a:rPr lang="de-DE" sz="1100" dirty="0" smtClean="0"/>
              <a:t> 6 </a:t>
            </a:r>
            <a:r>
              <a:rPr lang="de-DE" sz="1100" dirty="0" err="1" smtClean="0"/>
              <a:t>minutes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04" y="3168007"/>
            <a:ext cx="744214" cy="744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90" y="2925601"/>
            <a:ext cx="744214" cy="74421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995243" y="3278491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 ACR</a:t>
            </a:r>
            <a:r>
              <a:rPr lang="en-DE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T-Labs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Naderi.Babak</dc:creator>
  <cp:lastModifiedBy>Babak</cp:lastModifiedBy>
  <cp:revision>7</cp:revision>
  <dcterms:created xsi:type="dcterms:W3CDTF">2018-02-23T14:20:48Z</dcterms:created>
  <dcterms:modified xsi:type="dcterms:W3CDTF">2019-11-07T23:27:06Z</dcterms:modified>
</cp:coreProperties>
</file>