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EBA93-5BA5-4E7F-A998-CE3E2988FEA3}" v="22" dt="2020-02-24T00:11:43.353"/>
    <p1510:client id="{A0332536-EC63-1032-1836-4A551EF3A0C3}" v="5" dt="2020-02-24T21:37:12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4EB-C4BD-6D48-A31B-769FB804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3EBC-71E7-5245-8E3A-A5EDD4A9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4A3C-8953-D041-89A1-DA080B7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8C9D-D1A3-AD4E-922C-27BDEAE8C3C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E25-8E96-4547-9B80-E546B761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9D7C-AB14-8B4C-A365-8BF46FC4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D29-5B3A-5947-BA71-A5535728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4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0AF5A-8EF4-294B-B264-E04977D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5E4-C133-5D4A-81F2-B3C99691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6FBC-8E19-924B-A987-68686F05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8C9D-D1A3-AD4E-922C-27BDEAE8C3C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4C75-859C-4648-AC12-07C7D515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E395-CD4E-C541-9134-3976F07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7D29-5B3A-5947-BA71-A5535728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acfeatures2019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visualstudio/mac/keyboard-shortcuts" TargetMode="External"/><Relationship Id="rId5" Type="http://schemas.openxmlformats.org/officeDocument/2006/relationships/hyperlink" Target="https://aka.ms/vsm-vs-keys" TargetMode="External"/><Relationship Id="rId4" Type="http://schemas.openxmlformats.org/officeDocument/2006/relationships/hyperlink" Target="https://aka.ms/vsm-key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25DF8-8A50-D74B-B0B8-CD319AD3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8208E-B930-403D-B7D1-A78CC08FA4CA}"/>
              </a:ext>
            </a:extLst>
          </p:cNvPr>
          <p:cNvSpPr txBox="1"/>
          <p:nvPr/>
        </p:nvSpPr>
        <p:spPr>
          <a:xfrm>
            <a:off x="1189529" y="1529395"/>
            <a:ext cx="7057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to be productive developing .NET on a Mac</a:t>
            </a:r>
            <a:endParaRPr lang="en-US" sz="9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F1D58-76B2-4A33-B4C1-6372D8EB108E}"/>
              </a:ext>
            </a:extLst>
          </p:cNvPr>
          <p:cNvSpPr txBox="1"/>
          <p:nvPr/>
        </p:nvSpPr>
        <p:spPr>
          <a:xfrm>
            <a:off x="1189529" y="4154750"/>
            <a:ext cx="34688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Mikayla Hutchinson</a:t>
            </a:r>
          </a:p>
          <a:p>
            <a:r>
              <a:rPr lang="en-US" dirty="0"/>
              <a:t>.NET 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52CB6-C06F-4F67-AC3B-E3775F219A96}"/>
              </a:ext>
            </a:extLst>
          </p:cNvPr>
          <p:cNvSpPr txBox="1"/>
          <p:nvPr/>
        </p:nvSpPr>
        <p:spPr>
          <a:xfrm>
            <a:off x="1189529" y="5294574"/>
            <a:ext cx="2660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Kendra Havens</a:t>
            </a:r>
          </a:p>
          <a:p>
            <a:r>
              <a:rPr lang="en-US" dirty="0"/>
              <a:t>.NET PM 🤩</a:t>
            </a:r>
          </a:p>
        </p:txBody>
      </p:sp>
    </p:spTree>
    <p:extLst>
      <p:ext uri="{BB962C8B-B14F-4D97-AF65-F5344CB8AC3E}">
        <p14:creationId xmlns:p14="http://schemas.microsoft.com/office/powerpoint/2010/main" val="12705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AFDBB-0230-DC49-AB78-E459755D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6E968-88C6-4EAD-8432-1929ED718DFB}"/>
              </a:ext>
            </a:extLst>
          </p:cNvPr>
          <p:cNvSpPr txBox="1"/>
          <p:nvPr/>
        </p:nvSpPr>
        <p:spPr>
          <a:xfrm>
            <a:off x="914400" y="1089898"/>
            <a:ext cx="10363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New code fixes and refactorings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Customize </a:t>
            </a:r>
            <a:r>
              <a:rPr lang="en-US" sz="4000" dirty="0" err="1"/>
              <a:t>keybindings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Global search files, types, members, commands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 extension commands like format document!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Code style and EditorConfig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6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BBBF2-79B9-4C44-8A99-B8F5BF71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D3FCCF0-15E9-44D5-9D16-0451F8AE0B04}"/>
              </a:ext>
            </a:extLst>
          </p:cNvPr>
          <p:cNvSpPr txBox="1">
            <a:spLocks/>
          </p:cNvSpPr>
          <p:nvPr/>
        </p:nvSpPr>
        <p:spPr>
          <a:xfrm>
            <a:off x="838200" y="332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022B62-A0B3-4B7B-A9B7-B182932EFF8F}"/>
              </a:ext>
            </a:extLst>
          </p:cNvPr>
          <p:cNvSpPr txBox="1">
            <a:spLocks/>
          </p:cNvSpPr>
          <p:nvPr/>
        </p:nvSpPr>
        <p:spPr>
          <a:xfrm>
            <a:off x="838200" y="17934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BB24B-DE1E-491D-A56E-769FEC6959F9}"/>
              </a:ext>
            </a:extLst>
          </p:cNvPr>
          <p:cNvSpPr txBox="1"/>
          <p:nvPr/>
        </p:nvSpPr>
        <p:spPr>
          <a:xfrm>
            <a:off x="838200" y="1487511"/>
            <a:ext cx="9374746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cs typeface="Calibri"/>
                <a:hlinkClick r:id="rId3"/>
              </a:rPr>
              <a:t>https://aka.ms/macfeatures2019</a:t>
            </a:r>
            <a:endParaRPr lang="en-US" sz="4400">
              <a:cs typeface="Calibri"/>
            </a:endParaRPr>
          </a:p>
          <a:p>
            <a:endParaRPr lang="en-US" sz="4400" dirty="0"/>
          </a:p>
          <a:p>
            <a:r>
              <a:rPr lang="en-US" sz="4400" u="sng" dirty="0">
                <a:hlinkClick r:id="rId4"/>
              </a:rPr>
              <a:t>https://aka.ms/vsm-keys</a:t>
            </a:r>
            <a:r>
              <a:rPr lang="en-US" sz="4400" dirty="0"/>
              <a:t> </a:t>
            </a:r>
          </a:p>
          <a:p>
            <a:endParaRPr lang="en-US" sz="4400" dirty="0"/>
          </a:p>
          <a:p>
            <a:pPr lvl="0"/>
            <a:r>
              <a:rPr lang="en-US" sz="4400" u="sng" dirty="0">
                <a:hlinkClick r:id="rId5"/>
              </a:rPr>
              <a:t>https://aka.ms/vsm-vs-keys</a:t>
            </a:r>
            <a:r>
              <a:rPr lang="en-US" sz="4400" dirty="0"/>
              <a:t> </a:t>
            </a:r>
          </a:p>
          <a:p>
            <a:pPr lvl="0"/>
            <a:endParaRPr lang="en-US" sz="4400" dirty="0"/>
          </a:p>
          <a:p>
            <a:r>
              <a:rPr lang="en-US" sz="2400" dirty="0">
                <a:hlinkClick r:id="rId6"/>
              </a:rPr>
              <a:t>https://docs.microsoft.com/visualstudio/mac/keyboard-shortcuts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6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AFDBB-0230-DC49-AB78-E459755D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6E968-88C6-4EAD-8432-1929ED718DFB}"/>
              </a:ext>
            </a:extLst>
          </p:cNvPr>
          <p:cNvSpPr txBox="1"/>
          <p:nvPr/>
        </p:nvSpPr>
        <p:spPr>
          <a:xfrm>
            <a:off x="524933" y="2658533"/>
            <a:ext cx="6434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BBBF2-79B9-4C44-8A99-B8F5BF71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2020-03-07T00:44:41Z</dcterms:created>
  <dcterms:modified xsi:type="dcterms:W3CDTF">2020-03-07T00:44:50Z</dcterms:modified>
</cp:coreProperties>
</file>