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4" r:id="rId4"/>
    <p:sldId id="256" r:id="rId5"/>
    <p:sldId id="261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6FE33-A5DD-4FF9-B908-8B2E76662B04}" v="49" dt="2020-02-24T18:01:19.946"/>
    <p1510:client id="{F132F057-6E11-4EEC-9351-CC86DB8A9CA7}" v="10" dt="2020-02-23T20:51:34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092"/>
  </p:normalViewPr>
  <p:slideViewPr>
    <p:cSldViewPr snapToGrid="0" snapToObjects="1">
      <p:cViewPr varScale="1">
        <p:scale>
          <a:sx n="89" d="100"/>
          <a:sy n="89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D0395-C687-BE46-8CDD-2A0C737EE9B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0BEC7-2C40-9549-838D-B1CE00DF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0BEC7-2C40-9549-838D-B1CE00DF9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Unity is a game engine; you can think about it as set of high level APIs relevant to game developers that takes all the heavy lifting from game programming. </a:t>
            </a:r>
          </a:p>
          <a:p>
            <a:endParaRPr lang="en-US" dirty="0"/>
          </a:p>
          <a:p>
            <a:r>
              <a:rPr lang="en-US" dirty="0"/>
              <a:t>Graphics, networking, input, and everything related to game development.</a:t>
            </a:r>
          </a:p>
          <a:p>
            <a:endParaRPr lang="en-US" dirty="0"/>
          </a:p>
          <a:p>
            <a:r>
              <a:rPr lang="en-US" dirty="0"/>
              <a:t>It also includes visual editing tools. Not everyone working on games is a programmer you know. With unity, you can you C# to script behaviors.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0BEC7-2C40-9549-838D-B1CE00DF90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2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 platformer microgame demo, turn off audio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1- Scene and </a:t>
            </a:r>
            <a:r>
              <a:rPr lang="en-US" dirty="0" err="1">
                <a:cs typeface="Calibri"/>
              </a:rPr>
              <a:t>Heirarchy</a:t>
            </a:r>
            <a:r>
              <a:rPr lang="en-US" dirty="0">
                <a:cs typeface="Calibri"/>
              </a:rPr>
              <a:t>  - Tools pan and zoom – select from the </a:t>
            </a:r>
            <a:r>
              <a:rPr lang="en-US" dirty="0" err="1">
                <a:cs typeface="Calibri"/>
              </a:rPr>
              <a:t>heirarchy</a:t>
            </a:r>
            <a:r>
              <a:rPr lang="en-US" dirty="0">
                <a:cs typeface="Calibri"/>
              </a:rPr>
              <a:t> - Game view – files and assets</a:t>
            </a:r>
          </a:p>
          <a:p>
            <a:r>
              <a:rPr lang="en-US" dirty="0">
                <a:cs typeface="Calibri"/>
              </a:rPr>
              <a:t>2- inspector - edit properties – choose player – edit max speed – play mode</a:t>
            </a:r>
          </a:p>
          <a:p>
            <a:r>
              <a:rPr lang="en-US" dirty="0">
                <a:cs typeface="Calibri"/>
              </a:rPr>
              <a:t>3- build – build settings – switch platforms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Making a script from scratch</a:t>
            </a:r>
          </a:p>
          <a:p>
            <a:r>
              <a:rPr lang="en-US" dirty="0">
                <a:cs typeface="Calibri"/>
              </a:rPr>
              <a:t>1- open VSM, create script</a:t>
            </a:r>
          </a:p>
          <a:p>
            <a:r>
              <a:rPr lang="en-US" dirty="0">
                <a:cs typeface="Calibri"/>
              </a:rPr>
              <a:t>2- rename – show Unity messages that can be used</a:t>
            </a:r>
          </a:p>
          <a:p>
            <a:r>
              <a:rPr lang="en-US" dirty="0">
                <a:cs typeface="Calibri"/>
              </a:rPr>
              <a:t>3- create some public variables – Public </a:t>
            </a:r>
            <a:r>
              <a:rPr lang="en-US" dirty="0" err="1">
                <a:cs typeface="Calibri"/>
              </a:rPr>
              <a:t>int,GameObject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RigidBody</a:t>
            </a:r>
            <a:r>
              <a:rPr lang="en-US" dirty="0">
                <a:cs typeface="Calibri"/>
              </a:rPr>
              <a:t>, transform </a:t>
            </a:r>
          </a:p>
          <a:p>
            <a:r>
              <a:rPr lang="en-US" dirty="0">
                <a:cs typeface="Calibri"/>
              </a:rPr>
              <a:t>4- attach it to game object, show how it appears in the editor.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0BEC7-2C40-9549-838D-B1CE00DF9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VS and VSM rely on </a:t>
            </a:r>
            <a:r>
              <a:rPr lang="en-US" u="sng" dirty="0">
                <a:hlinkClick r:id="rId3"/>
              </a:rPr>
              <a:t>Roslyn</a:t>
            </a:r>
            <a:r>
              <a:rPr lang="en-US"/>
              <a:t>, our compiler infrastructure, to deliver a fantastic C# programming experience. </a:t>
            </a:r>
            <a:endParaRPr lang="en-US" dirty="0"/>
          </a:p>
          <a:p>
            <a:endParaRPr lang="en-US" dirty="0"/>
          </a:p>
          <a:p>
            <a:r>
              <a:rPr lang="en-US"/>
              <a:t>One of my favorite features of Roslyn is the ability to programmatically guide developers when using an API. At the core of this experience, an analyzer detects a code pattern, and can offer to replace it with a more recommended pattern.</a:t>
            </a:r>
          </a:p>
          <a:p>
            <a:endParaRPr lang="en-US" dirty="0">
              <a:cs typeface="+mn-lt"/>
            </a:endParaRPr>
          </a:p>
          <a:p>
            <a:r>
              <a:rPr lang="en-US"/>
              <a:t>collision.gameObject.tag == "enemy";   -&gt;  collision.gameObject.CompareTag("enemy");</a:t>
            </a:r>
          </a:p>
          <a:p>
            <a:br>
              <a:rPr lang="en-US" dirty="0"/>
            </a:br>
            <a:br>
              <a:rPr lang="en-US" dirty="0">
                <a:cs typeface="+mn-lt"/>
              </a:rPr>
            </a:b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0BEC7-2C40-9549-838D-B1CE00DF90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platformer microgame and build the game for Android then attack it to your android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0BEC7-2C40-9549-838D-B1CE00DF9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0BEC7-2C40-9549-838D-B1CE00DF90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C4EB-C4BD-6D48-A31B-769FB804D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49" y="665163"/>
            <a:ext cx="8943666" cy="220272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3EBC-71E7-5245-8E3A-A5EDD4A937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349" y="4123113"/>
            <a:ext cx="7154487" cy="11622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  <a:p>
            <a:r>
              <a:rPr lang="en-US" dirty="0"/>
              <a:t>Speaker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87668-59B9-4467-B734-59DAD4610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88006" y="222422"/>
            <a:ext cx="489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38C2-3707-D143-86CD-9AC8A363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231495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1C4B-1A37-C24A-84EE-BC1EB9F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2314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58A93-D307-45A4-92BC-BBEC373B1E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7800" y="2146300"/>
            <a:ext cx="3124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0AF5A-8EF4-294B-B264-E04977D4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A5E4-C133-5D4A-81F2-B3C99691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26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F25DF8-8A50-D74B-B0B8-CD319AD3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006" y="222422"/>
            <a:ext cx="4896809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6220BFA-B472-4264-BD93-BB14B45EF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with Unity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DD9733D-5C22-4659-B5AE-859C5B684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49" y="4123113"/>
            <a:ext cx="7889225" cy="17909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Abdullah Hamed</a:t>
            </a:r>
            <a:br>
              <a:rPr lang="en-US" dirty="0"/>
            </a:br>
            <a:r>
              <a:rPr lang="en-US" dirty="0"/>
              <a:t>Senior Program Manager – Game Dev Tools (DevDiv)</a:t>
            </a:r>
          </a:p>
          <a:p>
            <a:endParaRPr lang="en-US" dirty="0"/>
          </a:p>
          <a:p>
            <a:r>
              <a:rPr lang="en-US" dirty="0"/>
              <a:t>Sarah Sexton</a:t>
            </a:r>
          </a:p>
          <a:p>
            <a:r>
              <a:rPr lang="en-US" dirty="0"/>
              <a:t>Software Engineer – Spatial Computing Dev Crew (CSE)</a:t>
            </a:r>
          </a:p>
        </p:txBody>
      </p:sp>
    </p:spTree>
    <p:extLst>
      <p:ext uri="{BB962C8B-B14F-4D97-AF65-F5344CB8AC3E}">
        <p14:creationId xmlns:p14="http://schemas.microsoft.com/office/powerpoint/2010/main" val="127057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94692-7DB6-4EDE-8B78-DEA7BC3F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covering?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B73B-B7C0-4513-A0B7-98C92F99B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 to 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updates to Unity support in Visual Studio for Mac</a:t>
            </a:r>
          </a:p>
        </p:txBody>
      </p:sp>
      <p:pic>
        <p:nvPicPr>
          <p:cNvPr id="9" name="Picture 8" descr="A sign lit up in the dark&#10;&#10;Description automatically generated">
            <a:extLst>
              <a:ext uri="{FF2B5EF4-FFF2-40B4-BE49-F238E27FC236}">
                <a16:creationId xmlns:a16="http://schemas.microsoft.com/office/drawing/2014/main" id="{512AD545-60D2-EC4E-A812-0B0D6AC3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68" y="1284544"/>
            <a:ext cx="4661877" cy="16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94692-7DB6-4EDE-8B78-DEA7BC3F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B73B-B7C0-4513-A0B7-98C92F99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75352"/>
            <a:ext cx="8430939" cy="1514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High Level APIs </a:t>
            </a:r>
            <a:r>
              <a:rPr lang="en-US" dirty="0">
                <a:ea typeface="+mn-lt"/>
                <a:cs typeface="+mn-lt"/>
              </a:rPr>
              <a:t>(Graphics, Input, Networking, Audio… 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/>
              <a:t>Visual Tools and Editor </a:t>
            </a:r>
            <a:endParaRPr lang="en-US" dirty="0">
              <a:cs typeface="Calibri"/>
            </a:endParaRPr>
          </a:p>
          <a:p>
            <a:r>
              <a:rPr lang="en-US" dirty="0"/>
              <a:t>C# and Visual Studio and Visual Studio for Mac</a:t>
            </a:r>
            <a:endParaRPr lang="en-US" dirty="0">
              <a:cs typeface="Calibri"/>
            </a:endParaRPr>
          </a:p>
        </p:txBody>
      </p:sp>
      <p:pic>
        <p:nvPicPr>
          <p:cNvPr id="9" name="Picture 8" descr="A sign lit up in the dark&#10;&#10;Description automatically generated">
            <a:extLst>
              <a:ext uri="{FF2B5EF4-FFF2-40B4-BE49-F238E27FC236}">
                <a16:creationId xmlns:a16="http://schemas.microsoft.com/office/drawing/2014/main" id="{512AD545-60D2-EC4E-A812-0B0D6AC3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68" y="1284544"/>
            <a:ext cx="4661877" cy="16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EBBBF2-79B9-4C44-8A99-B8F5BF71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478" y="-172994"/>
            <a:ext cx="2501043" cy="703099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55ECE7-931B-6C4B-A772-84AF193A762C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723149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679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5434-A1C3-5844-BEDF-0B819FFE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2960"/>
            <a:ext cx="7231495" cy="767025"/>
          </a:xfrm>
        </p:spPr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61847-B04D-B742-8865-401DD9AE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25562"/>
            <a:ext cx="7231495" cy="4364090"/>
          </a:xfrm>
        </p:spPr>
        <p:txBody>
          <a:bodyPr/>
          <a:lstStyle/>
          <a:p>
            <a:r>
              <a:rPr lang="en-US" dirty="0"/>
              <a:t>The Roslyn Analyzer is now 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8F3B0-6BD3-C145-BBF9-C8EA7D0C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478" y="-172994"/>
            <a:ext cx="2501043" cy="703099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017B6AB-8601-DC48-9F70-7DBA59034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445" y="2448240"/>
            <a:ext cx="5930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5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5434-A1C3-5844-BEDF-0B819FFE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2960"/>
            <a:ext cx="7231495" cy="767025"/>
          </a:xfrm>
        </p:spPr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61847-B04D-B742-8865-401DD9AE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25562"/>
            <a:ext cx="7231495" cy="4364090"/>
          </a:xfrm>
        </p:spPr>
        <p:txBody>
          <a:bodyPr/>
          <a:lstStyle/>
          <a:p>
            <a:r>
              <a:rPr lang="en-US" dirty="0"/>
              <a:t>Attaching the IDE Debugger to any Unity instance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8F3B0-6BD3-C145-BBF9-C8EA7D0C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478" y="-172994"/>
            <a:ext cx="2501043" cy="7030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5BECA-720E-F840-B208-6D5D2DC5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815B5E-FF8A-F649-9B36-489435EF2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747" y="3429000"/>
            <a:ext cx="5753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3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5434-A1C3-5844-BEDF-0B819FFE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2960"/>
            <a:ext cx="7231495" cy="767025"/>
          </a:xfrm>
        </p:spPr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61847-B04D-B742-8865-401DD9AE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25562"/>
            <a:ext cx="8577621" cy="4364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Added support for automatically refreshing Unity’s asset database on save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Unity project don’t need to fully build anymore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The same Windows Unity Debugger in Visual Studio for Mac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Shader highlighting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Pointer support in the debugger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8F3B0-6BD3-C145-BBF9-C8EA7D0C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478" y="-172994"/>
            <a:ext cx="2501043" cy="70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 Mac Refresh - PowerPoint templates.pptx" id="{85EAFF36-D5FE-4378-BA6D-C78F6A16E5F5}" vid="{537D6794-45E4-4641-9E92-9AD8BC4A9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424</Words>
  <Application>Microsoft Office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Game Development with Unity</vt:lpstr>
      <vt:lpstr>What are we covering?</vt:lpstr>
      <vt:lpstr>Game Engine</vt:lpstr>
      <vt:lpstr>PowerPoint Presentation</vt:lpstr>
      <vt:lpstr>What’s new?</vt:lpstr>
      <vt:lpstr>What’s new?</vt:lpstr>
      <vt:lpstr>What’s new?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2020-03-07T00:40:39Z</dcterms:created>
  <dcterms:modified xsi:type="dcterms:W3CDTF">2020-03-07T00:41:19Z</dcterms:modified>
</cp:coreProperties>
</file>