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9"/>
  </p:notesMasterIdLst>
  <p:handoutMasterIdLst>
    <p:handoutMasterId r:id="rId10"/>
  </p:handoutMasterIdLst>
  <p:sldIdLst>
    <p:sldId id="1028" r:id="rId2"/>
    <p:sldId id="1027" r:id="rId3"/>
    <p:sldId id="1026" r:id="rId4"/>
    <p:sldId id="1025" r:id="rId5"/>
    <p:sldId id="481" r:id="rId6"/>
    <p:sldId id="1030" r:id="rId7"/>
    <p:sldId id="1031" r:id="rId8"/>
  </p:sldIdLst>
  <p:sldSz cx="12436475" cy="6994525"/>
  <p:notesSz cx="7023100" cy="93091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 id="{6D15CE33-1E84-4D79-B2FB-DEA5E15BF54C}">
          <p14:sldIdLst>
            <p14:sldId id="1028"/>
            <p14:sldId id="1027"/>
            <p14:sldId id="1026"/>
            <p14:sldId id="1025"/>
          </p14:sldIdLst>
        </p14:section>
        <p14:section name="Main menu" id="{8B26C0E7-0EA4-4486-81BE-1CEBF25A55D9}">
          <p14:sldIdLst>
            <p14:sldId id="481"/>
          </p14:sldIdLst>
        </p14:section>
        <p14:section name="As a conclusion" id="{574C12B4-BBA4-4AF9-A16B-62914886696B}">
          <p14:sldIdLst>
            <p14:sldId id="1030"/>
            <p14:sldId id="1031"/>
          </p14:sldIdLst>
        </p14:section>
        <p14:section name="Appendix" id="{FCA4BD7C-2B99-442B-A787-0998D5CF3396}">
          <p14:sldIdLst/>
        </p14:section>
      </p14:sectionLst>
    </p:ext>
    <p:ext uri="{EFAFB233-063F-42B5-8137-9DF3F51BA10A}">
      <p15:sldGuideLst xmlns:p15="http://schemas.microsoft.com/office/powerpoint/2012/main">
        <p15:guide id="1" orient="horz" pos="187">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9">
          <p15:clr>
            <a:srgbClr val="A4A3A4"/>
          </p15:clr>
        </p15:guide>
        <p15:guide id="6" orient="horz" pos="3643">
          <p15:clr>
            <a:srgbClr val="A4A3A4"/>
          </p15:clr>
        </p15:guide>
        <p15:guide id="7" orient="horz" pos="3067">
          <p15:clr>
            <a:srgbClr val="A4A3A4"/>
          </p15:clr>
        </p15:guide>
        <p15:guide id="8" orient="horz" pos="1915">
          <p15:clr>
            <a:srgbClr val="A4A3A4"/>
          </p15:clr>
        </p15:guide>
        <p15:guide id="9" pos="173" userDrawn="1">
          <p15:clr>
            <a:srgbClr val="A4A3A4"/>
          </p15:clr>
        </p15:guide>
        <p15:guide id="10" pos="1325">
          <p15:clr>
            <a:srgbClr val="A4A3A4"/>
          </p15:clr>
        </p15:guide>
        <p15:guide id="11" pos="7661">
          <p15:clr>
            <a:srgbClr val="A4A3A4"/>
          </p15:clr>
        </p15:guide>
        <p15:guide id="12" pos="749">
          <p15:clr>
            <a:srgbClr val="A4A3A4"/>
          </p15:clr>
        </p15:guide>
        <p15:guide id="13" pos="7085">
          <p15:clr>
            <a:srgbClr val="A4A3A4"/>
          </p15:clr>
        </p15:guide>
        <p15:guide id="14" pos="3629">
          <p15:clr>
            <a:srgbClr val="A4A3A4"/>
          </p15:clr>
        </p15:guide>
        <p15:guide id="15" pos="1901">
          <p15:clr>
            <a:srgbClr val="A4A3A4"/>
          </p15:clr>
        </p15:guide>
        <p15:guide id="16" pos="2477">
          <p15:clr>
            <a:srgbClr val="A4A3A4"/>
          </p15:clr>
        </p15:guide>
        <p15:guide id="17" pos="4205">
          <p15:clr>
            <a:srgbClr val="A4A3A4"/>
          </p15:clr>
        </p15:guide>
        <p15:guide id="18" pos="4781">
          <p15:clr>
            <a:srgbClr val="A4A3A4"/>
          </p15:clr>
        </p15:guide>
        <p15:guide id="19" pos="5357">
          <p15:clr>
            <a:srgbClr val="A4A3A4"/>
          </p15:clr>
        </p15:guide>
        <p15:guide id="20" pos="5933">
          <p15:clr>
            <a:srgbClr val="A4A3A4"/>
          </p15:clr>
        </p15:guide>
        <p15:guide id="21" pos="6509">
          <p15:clr>
            <a:srgbClr val="A4A3A4"/>
          </p15:clr>
        </p15:guide>
        <p15:guide id="22" pos="3053">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3" name="Author" initials="A" lastIdx="0" clrIdx="2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107C10"/>
    <a:srgbClr val="505050"/>
    <a:srgbClr val="FFFBA3"/>
    <a:srgbClr val="008272"/>
    <a:srgbClr val="59B4D9"/>
    <a:srgbClr val="ACDAEC"/>
    <a:srgbClr val="3999C6"/>
    <a:srgbClr val="E7E6E6"/>
    <a:srgbClr val="DB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73" autoAdjust="0"/>
    <p:restoredTop sz="90558" autoAdjust="0"/>
  </p:normalViewPr>
  <p:slideViewPr>
    <p:cSldViewPr>
      <p:cViewPr varScale="1">
        <p:scale>
          <a:sx n="107" d="100"/>
          <a:sy n="107" d="100"/>
        </p:scale>
        <p:origin x="69" y="487"/>
      </p:cViewPr>
      <p:guideLst>
        <p:guide orient="horz" pos="187"/>
        <p:guide orient="horz" pos="763"/>
        <p:guide orient="horz" pos="1339"/>
        <p:guide orient="horz" pos="2491"/>
        <p:guide orient="horz" pos="4219"/>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46704"/>
    </p:cViewPr>
  </p:outlineViewPr>
  <p:notesTextViewPr>
    <p:cViewPr>
      <p:scale>
        <a:sx n="100" d="100"/>
        <a:sy n="100" d="100"/>
      </p:scale>
      <p:origin x="0" y="0"/>
    </p:cViewPr>
  </p:notesTextViewPr>
  <p:sorterViewPr>
    <p:cViewPr varScale="1">
      <p:scale>
        <a:sx n="1" d="1"/>
        <a:sy n="1" d="1"/>
      </p:scale>
      <p:origin x="0" y="-15534"/>
    </p:cViewPr>
  </p:sorterViewPr>
  <p:notesViewPr>
    <p:cSldViewPr showGuides="1">
      <p:cViewPr varScale="1">
        <p:scale>
          <a:sx n="59" d="100"/>
          <a:sy n="59" d="100"/>
        </p:scale>
        <p:origin x="2540" y="52"/>
      </p:cViewPr>
      <p:guideLst>
        <p:guide orient="horz" pos="2932"/>
        <p:guide pos="221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6C50E2-EF1E-4C7A-AF85-A0E8C85ED39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C3067FC6-C393-45B0-B9B4-61DA14157B0E}">
      <dgm:prSet phldrT="[Text]"/>
      <dgm:spPr/>
      <dgm:t>
        <a:bodyPr/>
        <a:lstStyle/>
        <a:p>
          <a:r>
            <a:rPr lang="en-US" dirty="0"/>
            <a:t>Name</a:t>
          </a:r>
        </a:p>
      </dgm:t>
    </dgm:pt>
    <dgm:pt modelId="{0DD655D3-FBDD-427D-918F-0E06AD86001A}" type="parTrans" cxnId="{528A60E7-857F-422F-A3DD-98857DD2D13C}">
      <dgm:prSet/>
      <dgm:spPr/>
      <dgm:t>
        <a:bodyPr/>
        <a:lstStyle/>
        <a:p>
          <a:endParaRPr lang="en-US"/>
        </a:p>
      </dgm:t>
    </dgm:pt>
    <dgm:pt modelId="{003CA83E-07E2-4FAD-BC60-B3D2F6F1657A}" type="sibTrans" cxnId="{528A60E7-857F-422F-A3DD-98857DD2D13C}">
      <dgm:prSet/>
      <dgm:spPr/>
      <dgm:t>
        <a:bodyPr/>
        <a:lstStyle/>
        <a:p>
          <a:endParaRPr lang="en-US"/>
        </a:p>
      </dgm:t>
    </dgm:pt>
    <dgm:pt modelId="{6BBEE4C3-F8F6-47FC-9EFB-D89DF37FD307}">
      <dgm:prSet/>
      <dgm:spPr/>
      <dgm:t>
        <a:bodyPr/>
        <a:lstStyle/>
        <a:p>
          <a:r>
            <a:rPr lang="en-US" dirty="0"/>
            <a:t>Role</a:t>
          </a:r>
        </a:p>
      </dgm:t>
    </dgm:pt>
    <dgm:pt modelId="{0E71A33A-9988-40C1-BE6E-53B582C0CF1D}" type="parTrans" cxnId="{3ED160C1-F007-4856-A82F-EDCCE1E2A04E}">
      <dgm:prSet/>
      <dgm:spPr/>
      <dgm:t>
        <a:bodyPr/>
        <a:lstStyle/>
        <a:p>
          <a:endParaRPr lang="en-US"/>
        </a:p>
      </dgm:t>
    </dgm:pt>
    <dgm:pt modelId="{633A7AC2-DA38-40AE-8EBA-6AED31D4266C}" type="sibTrans" cxnId="{3ED160C1-F007-4856-A82F-EDCCE1E2A04E}">
      <dgm:prSet/>
      <dgm:spPr/>
      <dgm:t>
        <a:bodyPr/>
        <a:lstStyle/>
        <a:p>
          <a:endParaRPr lang="en-US"/>
        </a:p>
      </dgm:t>
    </dgm:pt>
    <dgm:pt modelId="{22E8C501-3EFF-4F04-83D8-DC05D966DCA7}">
      <dgm:prSet/>
      <dgm:spPr/>
      <dgm:t>
        <a:bodyPr/>
        <a:lstStyle/>
        <a:p>
          <a:r>
            <a:rPr lang="en-US" dirty="0"/>
            <a:t>Expectations for today</a:t>
          </a:r>
        </a:p>
      </dgm:t>
    </dgm:pt>
    <dgm:pt modelId="{32F10253-3CF9-45DC-8E19-9B0B3D8545CF}" type="parTrans" cxnId="{9F1F149C-5268-4DE3-9FE2-12E2979330F2}">
      <dgm:prSet/>
      <dgm:spPr/>
      <dgm:t>
        <a:bodyPr/>
        <a:lstStyle/>
        <a:p>
          <a:endParaRPr lang="en-US"/>
        </a:p>
      </dgm:t>
    </dgm:pt>
    <dgm:pt modelId="{5A813B2F-A919-4A45-B03B-86501AF43F0D}" type="sibTrans" cxnId="{9F1F149C-5268-4DE3-9FE2-12E2979330F2}">
      <dgm:prSet/>
      <dgm:spPr/>
      <dgm:t>
        <a:bodyPr/>
        <a:lstStyle/>
        <a:p>
          <a:endParaRPr lang="en-US"/>
        </a:p>
      </dgm:t>
    </dgm:pt>
    <dgm:pt modelId="{F84472BA-E04C-4F44-B382-A8CFCE727389}" type="pres">
      <dgm:prSet presAssocID="{706C50E2-EF1E-4C7A-AF85-A0E8C85ED391}" presName="Name0" presStyleCnt="0">
        <dgm:presLayoutVars>
          <dgm:dir/>
          <dgm:resizeHandles val="exact"/>
        </dgm:presLayoutVars>
      </dgm:prSet>
      <dgm:spPr/>
    </dgm:pt>
    <dgm:pt modelId="{097042ED-2B2B-42F9-8C18-FE71408D23BF}" type="pres">
      <dgm:prSet presAssocID="{C3067FC6-C393-45B0-B9B4-61DA14157B0E}" presName="node" presStyleLbl="node1" presStyleIdx="0" presStyleCnt="3">
        <dgm:presLayoutVars>
          <dgm:bulletEnabled val="1"/>
        </dgm:presLayoutVars>
      </dgm:prSet>
      <dgm:spPr/>
    </dgm:pt>
    <dgm:pt modelId="{AECE2D6F-FBD1-4703-A4DE-A7E45E8702A5}" type="pres">
      <dgm:prSet presAssocID="{003CA83E-07E2-4FAD-BC60-B3D2F6F1657A}" presName="sibTrans" presStyleCnt="0"/>
      <dgm:spPr/>
    </dgm:pt>
    <dgm:pt modelId="{4132424F-9FC2-4CF0-B6DD-2B0A53A5D86C}" type="pres">
      <dgm:prSet presAssocID="{6BBEE4C3-F8F6-47FC-9EFB-D89DF37FD307}" presName="node" presStyleLbl="node1" presStyleIdx="1" presStyleCnt="3">
        <dgm:presLayoutVars>
          <dgm:bulletEnabled val="1"/>
        </dgm:presLayoutVars>
      </dgm:prSet>
      <dgm:spPr/>
    </dgm:pt>
    <dgm:pt modelId="{CAB26C21-C9CA-4A6E-9EBA-91C8C23175B9}" type="pres">
      <dgm:prSet presAssocID="{633A7AC2-DA38-40AE-8EBA-6AED31D4266C}" presName="sibTrans" presStyleCnt="0"/>
      <dgm:spPr/>
    </dgm:pt>
    <dgm:pt modelId="{1CB10B9E-F151-4BDA-8C06-9C4E22B8488F}" type="pres">
      <dgm:prSet presAssocID="{22E8C501-3EFF-4F04-83D8-DC05D966DCA7}" presName="node" presStyleLbl="node1" presStyleIdx="2" presStyleCnt="3">
        <dgm:presLayoutVars>
          <dgm:bulletEnabled val="1"/>
        </dgm:presLayoutVars>
      </dgm:prSet>
      <dgm:spPr/>
    </dgm:pt>
  </dgm:ptLst>
  <dgm:cxnLst>
    <dgm:cxn modelId="{C556AC4C-2D86-4B30-97D4-DC56739ECD99}" type="presOf" srcId="{C3067FC6-C393-45B0-B9B4-61DA14157B0E}" destId="{097042ED-2B2B-42F9-8C18-FE71408D23BF}" srcOrd="0" destOrd="0" presId="urn:microsoft.com/office/officeart/2005/8/layout/hList6"/>
    <dgm:cxn modelId="{9B5A6673-F173-4411-AE4B-81599BC40514}" type="presOf" srcId="{22E8C501-3EFF-4F04-83D8-DC05D966DCA7}" destId="{1CB10B9E-F151-4BDA-8C06-9C4E22B8488F}" srcOrd="0" destOrd="0" presId="urn:microsoft.com/office/officeart/2005/8/layout/hList6"/>
    <dgm:cxn modelId="{9F1F149C-5268-4DE3-9FE2-12E2979330F2}" srcId="{706C50E2-EF1E-4C7A-AF85-A0E8C85ED391}" destId="{22E8C501-3EFF-4F04-83D8-DC05D966DCA7}" srcOrd="2" destOrd="0" parTransId="{32F10253-3CF9-45DC-8E19-9B0B3D8545CF}" sibTransId="{5A813B2F-A919-4A45-B03B-86501AF43F0D}"/>
    <dgm:cxn modelId="{63D756C0-A990-421C-B9BD-8944EF9F0BD7}" type="presOf" srcId="{706C50E2-EF1E-4C7A-AF85-A0E8C85ED391}" destId="{F84472BA-E04C-4F44-B382-A8CFCE727389}" srcOrd="0" destOrd="0" presId="urn:microsoft.com/office/officeart/2005/8/layout/hList6"/>
    <dgm:cxn modelId="{3ED160C1-F007-4856-A82F-EDCCE1E2A04E}" srcId="{706C50E2-EF1E-4C7A-AF85-A0E8C85ED391}" destId="{6BBEE4C3-F8F6-47FC-9EFB-D89DF37FD307}" srcOrd="1" destOrd="0" parTransId="{0E71A33A-9988-40C1-BE6E-53B582C0CF1D}" sibTransId="{633A7AC2-DA38-40AE-8EBA-6AED31D4266C}"/>
    <dgm:cxn modelId="{528A60E7-857F-422F-A3DD-98857DD2D13C}" srcId="{706C50E2-EF1E-4C7A-AF85-A0E8C85ED391}" destId="{C3067FC6-C393-45B0-B9B4-61DA14157B0E}" srcOrd="0" destOrd="0" parTransId="{0DD655D3-FBDD-427D-918F-0E06AD86001A}" sibTransId="{003CA83E-07E2-4FAD-BC60-B3D2F6F1657A}"/>
    <dgm:cxn modelId="{1EB5B5F6-3E29-4BC6-A034-FB01648FEA82}" type="presOf" srcId="{6BBEE4C3-F8F6-47FC-9EFB-D89DF37FD307}" destId="{4132424F-9FC2-4CF0-B6DD-2B0A53A5D86C}" srcOrd="0" destOrd="0" presId="urn:microsoft.com/office/officeart/2005/8/layout/hList6"/>
    <dgm:cxn modelId="{86F907C7-0198-461A-96F3-39D23CC1B07F}" type="presParOf" srcId="{F84472BA-E04C-4F44-B382-A8CFCE727389}" destId="{097042ED-2B2B-42F9-8C18-FE71408D23BF}" srcOrd="0" destOrd="0" presId="urn:microsoft.com/office/officeart/2005/8/layout/hList6"/>
    <dgm:cxn modelId="{9C26FB16-D739-404D-9988-C337ADA75B0D}" type="presParOf" srcId="{F84472BA-E04C-4F44-B382-A8CFCE727389}" destId="{AECE2D6F-FBD1-4703-A4DE-A7E45E8702A5}" srcOrd="1" destOrd="0" presId="urn:microsoft.com/office/officeart/2005/8/layout/hList6"/>
    <dgm:cxn modelId="{C015D33E-4AA5-4C47-B228-1916B5D76497}" type="presParOf" srcId="{F84472BA-E04C-4F44-B382-A8CFCE727389}" destId="{4132424F-9FC2-4CF0-B6DD-2B0A53A5D86C}" srcOrd="2" destOrd="0" presId="urn:microsoft.com/office/officeart/2005/8/layout/hList6"/>
    <dgm:cxn modelId="{2DD1959F-687B-4EA4-AEA5-EEAAAFA628C0}" type="presParOf" srcId="{F84472BA-E04C-4F44-B382-A8CFCE727389}" destId="{CAB26C21-C9CA-4A6E-9EBA-91C8C23175B9}" srcOrd="3" destOrd="0" presId="urn:microsoft.com/office/officeart/2005/8/layout/hList6"/>
    <dgm:cxn modelId="{36DE4DD5-60A8-4668-AB8E-20D10C91A80B}" type="presParOf" srcId="{F84472BA-E04C-4F44-B382-A8CFCE727389}" destId="{1CB10B9E-F151-4BDA-8C06-9C4E22B8488F}"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042ED-2B2B-42F9-8C18-FE71408D23BF}">
      <dsp:nvSpPr>
        <dsp:cNvPr id="0" name=""/>
        <dsp:cNvSpPr/>
      </dsp:nvSpPr>
      <dsp:spPr>
        <a:xfrm rot="16200000">
          <a:off x="-1418497"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Name</a:t>
          </a:r>
        </a:p>
      </dsp:txBody>
      <dsp:txXfrm rot="5400000">
        <a:off x="993" y="1083732"/>
        <a:ext cx="2579687" cy="3251201"/>
      </dsp:txXfrm>
    </dsp:sp>
    <dsp:sp modelId="{4132424F-9FC2-4CF0-B6DD-2B0A53A5D86C}">
      <dsp:nvSpPr>
        <dsp:cNvPr id="0" name=""/>
        <dsp:cNvSpPr/>
      </dsp:nvSpPr>
      <dsp:spPr>
        <a:xfrm rot="16200000">
          <a:off x="1354666"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Role</a:t>
          </a:r>
        </a:p>
      </dsp:txBody>
      <dsp:txXfrm rot="5400000">
        <a:off x="2774156" y="1083732"/>
        <a:ext cx="2579687" cy="3251201"/>
      </dsp:txXfrm>
    </dsp:sp>
    <dsp:sp modelId="{1CB10B9E-F151-4BDA-8C06-9C4E22B8488F}">
      <dsp:nvSpPr>
        <dsp:cNvPr id="0" name=""/>
        <dsp:cNvSpPr/>
      </dsp:nvSpPr>
      <dsp:spPr>
        <a:xfrm rot="16200000">
          <a:off x="4127830" y="1419489"/>
          <a:ext cx="5418667" cy="2579687"/>
        </a:xfrm>
        <a:prstGeom prst="flowChartManualOperation">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6850" tIns="0" rIns="199368" bIns="0" numCol="1" spcCol="1270" anchor="ctr" anchorCtr="0">
          <a:noAutofit/>
        </a:bodyPr>
        <a:lstStyle/>
        <a:p>
          <a:pPr marL="0" lvl="0" indent="0" algn="ctr" defTabSz="1377950">
            <a:lnSpc>
              <a:spcPct val="90000"/>
            </a:lnSpc>
            <a:spcBef>
              <a:spcPct val="0"/>
            </a:spcBef>
            <a:spcAft>
              <a:spcPct val="35000"/>
            </a:spcAft>
            <a:buNone/>
          </a:pPr>
          <a:r>
            <a:rPr lang="en-US" sz="3100" kern="1200" dirty="0"/>
            <a:t>Expectations for today</a:t>
          </a:r>
        </a:p>
      </dsp:txBody>
      <dsp:txXfrm rot="5400000">
        <a:off x="5547320" y="1083732"/>
        <a:ext cx="2579687" cy="325120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Number Placeholder 8"/>
          <p:cNvSpPr>
            <a:spLocks noGrp="1"/>
          </p:cNvSpPr>
          <p:nvPr>
            <p:ph type="sldNum" sz="quarter" idx="3"/>
          </p:nvPr>
        </p:nvSpPr>
        <p:spPr>
          <a:xfrm>
            <a:off x="5922814" y="8842030"/>
            <a:ext cx="1098660" cy="465455"/>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9575" y="698500"/>
            <a:ext cx="6203950" cy="3489325"/>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702310" y="4421823"/>
            <a:ext cx="5618480" cy="4189095"/>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6051571" y="8842030"/>
            <a:ext cx="969903" cy="465455"/>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 2020 Microsoft France. All rights reserved. Microsoft, Windows, and other product names are or may be registered trademarks and/or trademarks in the U.S. and/or other countries.</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a:t>
            </a:r>
          </a:p>
          <a:p>
            <a:pPr lvl="0" defTabSz="914099" eaLnBrk="0" hangingPunct="0">
              <a:defRPr/>
            </a:pPr>
            <a:endPar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a:p>
            <a:pPr lvl="0" defTabSz="914099" eaLnBrk="0" hangingPunct="0">
              <a:defRPr/>
            </a:pPr>
            <a:r>
              <a:rPr lang="en-US" sz="900" kern="0" dirty="0">
                <a:gradFill>
                  <a:gsLst>
                    <a:gs pos="0">
                      <a:prstClr val="black"/>
                    </a:gs>
                    <a:gs pos="100000">
                      <a:prstClr val="black"/>
                    </a:gs>
                  </a:gsLst>
                  <a:lin ang="5400000" scaled="0"/>
                </a:gradFill>
                <a:latin typeface="Segoe UI" pitchFamily="34" charset="0"/>
                <a:ea typeface="Segoe UI" pitchFamily="34" charset="0"/>
                <a:cs typeface="Segoe UI" pitchFamily="34" charset="0"/>
              </a:rPr>
              <a:t>MICROSOFT MAKES NO WARRANTIES, EXPRESS, IMPLIED OR STATUTORY, AS TO THE INFORMATION IN THIS PRESENTATION.</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73059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4817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Let’s go around the room and have everyone introduce themselves, their role in the organization, and what you expect to get out of this workshop</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61942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 </a:t>
            </a:r>
          </a:p>
          <a:p>
            <a:r>
              <a:rPr lang="en-US" dirty="0"/>
              <a:t>The Data in use Protection is designed to provide clear actionable guidance for </a:t>
            </a:r>
            <a:r>
              <a:rPr kumimoji="0" lang="en-US" sz="9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protecting the confidentiality and the integrity of your (most) sensitive data, and ease related technical and governance decisions</a:t>
            </a:r>
            <a:endParaRPr lang="en-US" dirty="0"/>
          </a:p>
          <a:p>
            <a:r>
              <a:rPr lang="en-US" dirty="0"/>
              <a:t>This is designed to help both organizations new to Azure as well as those who wish to increase their security and privacy posture on it (and on the Edge) to protect their (most) sensitive data and the IP they value the most. </a:t>
            </a:r>
          </a:p>
          <a:p>
            <a:endParaRPr lang="en-US" dirty="0"/>
          </a:p>
        </p:txBody>
      </p:sp>
      <p:sp>
        <p:nvSpPr>
          <p:cNvPr id="4" name="Slide Number Placeholder 3"/>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0949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algn="l" defTabSz="932742" rtl="0" eaLnBrk="1" latinLnBrk="0" hangingPunct="1">
              <a:lnSpc>
                <a:spcPct val="90000"/>
              </a:lnSpc>
              <a:spcAft>
                <a:spcPts val="340"/>
              </a:spcAft>
            </a:pPr>
            <a:r>
              <a:rPr lang="en-US" sz="900" b="1" i="0" u="none" strike="noStrike" kern="1200" dirty="0">
                <a:solidFill>
                  <a:schemeClr val="tx1"/>
                </a:solidFill>
                <a:effectLst/>
                <a:latin typeface="Segoe UI Light" pitchFamily="34" charset="0"/>
                <a:ea typeface="+mn-ea"/>
                <a:cs typeface="+mn-cs"/>
              </a:rPr>
              <a:t>Important: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In order to make the presentation more dynamic and exciting, we are using Zoom for PowerPoint.</a:t>
            </a:r>
          </a:p>
          <a:p>
            <a:pPr marL="0" algn="l" defTabSz="932742" rtl="0" eaLnBrk="1" latinLnBrk="0" hangingPunct="1">
              <a:lnSpc>
                <a:spcPct val="90000"/>
              </a:lnSpc>
              <a:spcAft>
                <a:spcPts val="340"/>
              </a:spcAft>
            </a:pPr>
            <a:r>
              <a:rPr lang="en-US" sz="900" b="0" i="0" u="none" strike="noStrike" kern="1200" dirty="0">
                <a:solidFill>
                  <a:schemeClr val="tx1"/>
                </a:solidFill>
                <a:effectLst/>
                <a:latin typeface="Segoe UI Light" pitchFamily="34" charset="0"/>
                <a:ea typeface="+mn-ea"/>
                <a:cs typeface="+mn-cs"/>
              </a:rPr>
              <a:t>You can jump to and from specific slides, sections, and portions of the workshop in an order you decide while you're presenting.</a:t>
            </a:r>
          </a:p>
          <a:p>
            <a:pPr marL="0" algn="l" defTabSz="932742" rtl="0" eaLnBrk="1" latinLnBrk="0" hangingPunct="1">
              <a:lnSpc>
                <a:spcPct val="90000"/>
              </a:lnSpc>
              <a:spcAft>
                <a:spcPts val="340"/>
              </a:spcAft>
            </a:pPr>
            <a:br>
              <a:rPr lang="en-US" sz="900" b="0" i="0" u="none" strike="noStrike" kern="1200" dirty="0">
                <a:solidFill>
                  <a:schemeClr val="tx1"/>
                </a:solidFill>
                <a:effectLst/>
                <a:latin typeface="Segoe UI Light" pitchFamily="34" charset="0"/>
                <a:ea typeface="+mn-ea"/>
                <a:cs typeface="+mn-cs"/>
              </a:rPr>
            </a:br>
            <a:r>
              <a:rPr lang="en-US" sz="900" b="0" i="0" u="none" strike="noStrike" kern="1200" dirty="0">
                <a:solidFill>
                  <a:schemeClr val="tx1"/>
                </a:solidFill>
                <a:effectLst/>
                <a:latin typeface="Segoe UI Light" pitchFamily="34" charset="0"/>
                <a:ea typeface="+mn-ea"/>
                <a:cs typeface="+mn-cs"/>
              </a:rPr>
              <a:t>For best results, use Office 365 and PowerPoint 2019.</a:t>
            </a:r>
          </a:p>
          <a:p>
            <a:endParaRPr lang="fr-FR" dirty="0"/>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4081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188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23050" cy="3725863"/>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a:xfrm>
            <a:off x="3855838" y="-10885"/>
            <a:ext cx="2949787" cy="496967"/>
          </a:xfrm>
          <a:prstGeom prst="rect">
            <a:avLst/>
          </a:prstGeo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6/3/2020 4:58 PM</a:t>
            </a:fld>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Footer Placeholder 3"/>
          <p:cNvSpPr>
            <a:spLocks noGrp="1"/>
          </p:cNvSpPr>
          <p:nvPr>
            <p:ph type="ftr" sz="quarter" idx="4"/>
          </p:nvPr>
        </p:nvSpPr>
        <p:spPr>
          <a:xfrm>
            <a:off x="0" y="9440646"/>
            <a:ext cx="6202116" cy="496967"/>
          </a:xfrm>
          <a:prstGeom prst="rect">
            <a:avLst/>
          </a:prstGeom>
        </p:spPr>
        <p:txBody>
          <a:bodyPr vert="horz" lIns="91440" tIns="45720" rIns="91440" bIns="45720" rtlCol="0" anchor="b"/>
          <a:lstStyle>
            <a:lvl1pPr algn="l">
              <a:defRPr sz="1200"/>
            </a:lvl1p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247903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section">
    <p:bg>
      <p:bgPr>
        <a:solidFill>
          <a:schemeClr val="tx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6000" spc="-100" baseline="0">
                <a:solidFill>
                  <a:schemeClr val="bg1"/>
                </a:soli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1 - ANIMATED">
    <p:bg>
      <p:bgRef idx="1001">
        <a:schemeClr val="bg2"/>
      </p:bgRef>
    </p:bg>
    <p:spTree>
      <p:nvGrpSpPr>
        <p:cNvPr id="1" name=""/>
        <p:cNvGrpSpPr/>
        <p:nvPr/>
      </p:nvGrpSpPr>
      <p:grpSpPr>
        <a:xfrm>
          <a:off x="0" y="0"/>
          <a:ext cx="0" cy="0"/>
          <a:chOff x="0" y="0"/>
          <a:chExt cx="0" cy="0"/>
        </a:xfrm>
      </p:grpSpPr>
      <p:sp>
        <p:nvSpPr>
          <p:cNvPr id="31" name="Title 2"/>
          <p:cNvSpPr>
            <a:spLocks noGrp="1"/>
          </p:cNvSpPr>
          <p:nvPr>
            <p:ph type="title"/>
          </p:nvPr>
        </p:nvSpPr>
        <p:spPr bwMode="white">
          <a:xfrm>
            <a:off x="350837" y="2811462"/>
            <a:ext cx="10058399" cy="1143000"/>
          </a:xfrm>
        </p:spPr>
        <p:txBody>
          <a:bodyPr/>
          <a:lstStyle>
            <a:lvl1pPr>
              <a:defRPr sz="4800">
                <a:gradFill>
                  <a:gsLst>
                    <a:gs pos="8850">
                      <a:schemeClr val="tx1"/>
                    </a:gs>
                    <a:gs pos="49000">
                      <a:schemeClr val="tx1"/>
                    </a:gs>
                  </a:gsLst>
                  <a:lin ang="5400000" scaled="0"/>
                </a:gradFill>
              </a:defRPr>
            </a:lvl1pPr>
          </a:lstStyle>
          <a:p>
            <a:r>
              <a:rPr lang="en-US"/>
              <a:t>Click to edit Master title style</a:t>
            </a:r>
            <a:endParaRPr lang="en-US" dirty="0"/>
          </a:p>
        </p:txBody>
      </p:sp>
      <p:pic>
        <p:nvPicPr>
          <p:cNvPr id="21" name="Picture 5">
            <a:extLst>
              <a:ext uri="{FF2B5EF4-FFF2-40B4-BE49-F238E27FC236}">
                <a16:creationId xmlns:a16="http://schemas.microsoft.com/office/drawing/2014/main" id="{6436CEF9-2BA9-4F0C-BCF1-C9538E9E5F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
        <p:nvSpPr>
          <p:cNvPr id="30" name="Text Placeholder 4"/>
          <p:cNvSpPr>
            <a:spLocks noGrp="1"/>
          </p:cNvSpPr>
          <p:nvPr>
            <p:ph type="body" sz="quarter" idx="13" hasCustomPrompt="1"/>
          </p:nvPr>
        </p:nvSpPr>
        <p:spPr bwMode="white">
          <a:xfrm>
            <a:off x="350837" y="4361358"/>
            <a:ext cx="3275112" cy="720080"/>
          </a:xfrm>
          <a:noFill/>
        </p:spPr>
        <p:txBody>
          <a:bodyPr vert="horz" wrap="square" lIns="146304" tIns="91440" rIns="146304" bIns="91440" rtlCol="0" anchor="t">
            <a:noAutofit/>
          </a:bodyPr>
          <a:lstStyle>
            <a:lvl1pPr>
              <a:defRPr lang="en-US" sz="2800" b="0" kern="1200" cap="none" spc="-102" baseline="0" dirty="0">
                <a:ln w="3175">
                  <a:noFill/>
                </a:ln>
                <a:gradFill>
                  <a:gsLst>
                    <a:gs pos="8850">
                      <a:schemeClr val="tx1"/>
                    </a:gs>
                    <a:gs pos="49000">
                      <a:schemeClr val="tx1"/>
                    </a:gs>
                  </a:gsLst>
                  <a:lin ang="5400000" scaled="0"/>
                </a:gradFill>
                <a:effectLst/>
                <a:latin typeface="+mn-lt"/>
                <a:ea typeface="+mn-ea"/>
                <a:cs typeface="Segoe UI" pitchFamily="34" charset="0"/>
              </a:defRPr>
            </a:lvl1pPr>
          </a:lstStyle>
          <a:p>
            <a:pPr marL="0" lvl="0">
              <a:spcBef>
                <a:spcPct val="0"/>
              </a:spcBef>
              <a:buNone/>
            </a:pPr>
            <a:r>
              <a:rPr lang="en-US" dirty="0"/>
              <a:t>Date</a:t>
            </a:r>
          </a:p>
        </p:txBody>
      </p:sp>
    </p:spTree>
    <p:extLst>
      <p:ext uri="{BB962C8B-B14F-4D97-AF65-F5344CB8AC3E}">
        <p14:creationId xmlns:p14="http://schemas.microsoft.com/office/powerpoint/2010/main" val="1793505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67"/>
            <a:ext cx="11887200" cy="1015663"/>
          </a:xfrm>
          <a:noFill/>
        </p:spPr>
        <p:txBody>
          <a:bodyPr tIns="91440" bIns="91440" anchor="t" anchorCtr="0">
            <a:spAutoFit/>
          </a:bodyPr>
          <a:lstStyle>
            <a:lvl1pPr>
              <a:defRPr sz="60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3839904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Titre et contenu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860424"/>
          </a:xfrm>
        </p:spPr>
        <p:txBody>
          <a:bodyPr/>
          <a:lstStyle>
            <a:lvl1pPr>
              <a:defRPr sz="3200">
                <a:solidFill>
                  <a:schemeClr val="tx1"/>
                </a:solidFill>
              </a:defRPr>
            </a:lvl1pPr>
          </a:lstStyle>
          <a:p>
            <a:r>
              <a:rPr lang="fr-FR" dirty="0"/>
              <a:t>Modifiez le style du titre</a:t>
            </a:r>
            <a:endParaRPr lang="en-US" dirty="0"/>
          </a:p>
        </p:txBody>
      </p:sp>
      <p:sp>
        <p:nvSpPr>
          <p:cNvPr id="6" name="Text Placeholder 5"/>
          <p:cNvSpPr>
            <a:spLocks noGrp="1"/>
          </p:cNvSpPr>
          <p:nvPr>
            <p:ph type="body" sz="quarter" idx="10"/>
          </p:nvPr>
        </p:nvSpPr>
        <p:spPr>
          <a:xfrm>
            <a:off x="274638" y="1212850"/>
            <a:ext cx="11887200" cy="1757404"/>
          </a:xfrm>
        </p:spPr>
        <p:txBody>
          <a:bodyPr/>
          <a:lstStyle>
            <a:lvl1pPr marL="0" indent="0">
              <a:buNone/>
              <a:defRPr sz="2400">
                <a:gradFill>
                  <a:gsLst>
                    <a:gs pos="1250">
                      <a:schemeClr val="tx2"/>
                    </a:gs>
                    <a:gs pos="99000">
                      <a:schemeClr val="tx2"/>
                    </a:gs>
                  </a:gsLst>
                  <a:lin ang="5400000" scaled="0"/>
                </a:gradFill>
              </a:defRPr>
            </a:lvl1pPr>
            <a:lvl2pPr marL="0" indent="0">
              <a:buFontTx/>
              <a:buNone/>
              <a:defRPr sz="2000"/>
            </a:lvl2pPr>
            <a:lvl3pPr marL="228600" indent="0">
              <a:buNone/>
              <a:defRPr sz="1800"/>
            </a:lvl3pPr>
            <a:lvl4pPr marL="457200" indent="0">
              <a:buNone/>
              <a:defRPr sz="1600"/>
            </a:lvl4pPr>
            <a:lvl5pPr marL="685800" indent="0">
              <a:buNone/>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e Titre et contenu avec liste à puc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91147"/>
            <a:ext cx="11887200" cy="1729704"/>
          </a:xfrm>
        </p:spPr>
        <p:txBody>
          <a:bodyPr>
            <a:spAutoFit/>
          </a:bodyPr>
          <a:lstStyle>
            <a:lvl1pPr>
              <a:defRPr sz="2400">
                <a:gradFill>
                  <a:gsLst>
                    <a:gs pos="1250">
                      <a:schemeClr val="tx2"/>
                    </a:gs>
                    <a:gs pos="99000">
                      <a:schemeClr val="tx2"/>
                    </a:gs>
                  </a:gsLst>
                  <a:lin ang="5400000" scaled="0"/>
                </a:gradFill>
              </a:defRPr>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Title 5"/>
          <p:cNvSpPr>
            <a:spLocks noGrp="1"/>
          </p:cNvSpPr>
          <p:nvPr>
            <p:ph type="title"/>
          </p:nvPr>
        </p:nvSpPr>
        <p:spPr>
          <a:xfrm>
            <a:off x="272274" y="362886"/>
            <a:ext cx="11889564" cy="917575"/>
          </a:xfrm>
        </p:spPr>
        <p:txBody>
          <a:bodyPr/>
          <a:lstStyle/>
          <a:p>
            <a:r>
              <a:rPr lang="fr-FR" dirty="0"/>
              <a:t>Modifiez le style du titre</a:t>
            </a:r>
            <a:endParaRPr lang="en-US" dirty="0"/>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lonnes sans liste à puce">
    <p:spTree>
      <p:nvGrpSpPr>
        <p:cNvPr id="1" name=""/>
        <p:cNvGrpSpPr/>
        <p:nvPr/>
      </p:nvGrpSpPr>
      <p:grpSpPr>
        <a:xfrm>
          <a:off x="0" y="0"/>
          <a:ext cx="0" cy="0"/>
          <a:chOff x="0" y="0"/>
          <a:chExt cx="0" cy="0"/>
        </a:xfrm>
      </p:grpSpPr>
      <p:sp>
        <p:nvSpPr>
          <p:cNvPr id="2" name="Title 1"/>
          <p:cNvSpPr>
            <a:spLocks noGrp="1"/>
          </p:cNvSpPr>
          <p:nvPr>
            <p:ph type="title"/>
          </p:nvPr>
        </p:nvSpPr>
        <p:spPr>
          <a:xfrm>
            <a:off x="274639" y="385883"/>
            <a:ext cx="11889564" cy="917575"/>
          </a:xfrm>
        </p:spPr>
        <p:txBody>
          <a:bodyPr/>
          <a:lstStyle/>
          <a:p>
            <a:r>
              <a:rPr lang="fr-FR" dirty="0"/>
              <a:t>Modifiez le style du titre</a:t>
            </a:r>
            <a:endParaRPr lang="en-US" dirty="0"/>
          </a:p>
        </p:txBody>
      </p:sp>
      <p:sp>
        <p:nvSpPr>
          <p:cNvPr id="4" name="Text Placeholder 3"/>
          <p:cNvSpPr>
            <a:spLocks noGrp="1"/>
          </p:cNvSpPr>
          <p:nvPr>
            <p:ph type="body" sz="quarter" idx="10"/>
          </p:nvPr>
        </p:nvSpPr>
        <p:spPr>
          <a:xfrm>
            <a:off x="2746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3"/>
          <p:cNvSpPr>
            <a:spLocks noGrp="1"/>
          </p:cNvSpPr>
          <p:nvPr>
            <p:ph type="body" sz="quarter" idx="11"/>
          </p:nvPr>
        </p:nvSpPr>
        <p:spPr>
          <a:xfrm>
            <a:off x="6675439" y="1303458"/>
            <a:ext cx="5486399" cy="2089803"/>
          </a:xfrm>
        </p:spPr>
        <p:txBody>
          <a:bodyPr wrap="square">
            <a:spAutoFit/>
          </a:bodyPr>
          <a:lstStyle>
            <a:lvl1pPr marL="0" indent="0">
              <a:spcBef>
                <a:spcPts val="1224"/>
              </a:spcBef>
              <a:buClr>
                <a:schemeClr val="tx1"/>
              </a:buClr>
              <a:buFont typeface="Wingdings" pitchFamily="2" charset="2"/>
              <a:buNone/>
              <a:defRPr sz="2400">
                <a:gradFill>
                  <a:gsLst>
                    <a:gs pos="1250">
                      <a:schemeClr val="tx2"/>
                    </a:gs>
                    <a:gs pos="99000">
                      <a:schemeClr val="tx2"/>
                    </a:gs>
                  </a:gsLst>
                  <a:lin ang="5400000" scaled="0"/>
                </a:gradFill>
              </a:defRPr>
            </a:lvl1pPr>
            <a:lvl2pPr marL="0" indent="0">
              <a:buNone/>
              <a:defRPr sz="2000"/>
            </a:lvl2pPr>
            <a:lvl3pPr marL="231775" indent="0">
              <a:buNone/>
              <a:tabLst/>
              <a:defRPr sz="1800"/>
            </a:lvl3pPr>
            <a:lvl4pPr marL="460375" indent="0">
              <a:buNone/>
              <a:defRPr sz="1600"/>
            </a:lvl4pPr>
            <a:lvl5pPr marL="685800" indent="0">
              <a:buNone/>
              <a:tabLst/>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e Titre seul">
    <p:spTree>
      <p:nvGrpSpPr>
        <p:cNvPr id="1" name=""/>
        <p:cNvGrpSpPr/>
        <p:nvPr/>
      </p:nvGrpSpPr>
      <p:grpSpPr>
        <a:xfrm>
          <a:off x="0" y="0"/>
          <a:ext cx="0" cy="0"/>
          <a:chOff x="0" y="0"/>
          <a:chExt cx="0" cy="0"/>
        </a:xfrm>
      </p:grpSpPr>
      <p:sp>
        <p:nvSpPr>
          <p:cNvPr id="2" name="Title 1"/>
          <p:cNvSpPr>
            <a:spLocks noGrp="1"/>
          </p:cNvSpPr>
          <p:nvPr>
            <p:ph type="title"/>
          </p:nvPr>
        </p:nvSpPr>
        <p:spPr>
          <a:xfrm>
            <a:off x="274639" y="352425"/>
            <a:ext cx="11889564" cy="935037"/>
          </a:xfrm>
        </p:spPr>
        <p:txBody>
          <a:bodyPr/>
          <a:lstStyle/>
          <a:p>
            <a:r>
              <a:rPr lang="fr-FR" dirty="0"/>
              <a:t>Modifiez le style du titre</a:t>
            </a:r>
            <a:endParaRPr lang="en-US" dirty="0"/>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code développeu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379411"/>
            <a:ext cx="11889564" cy="917575"/>
          </a:xfrm>
        </p:spPr>
        <p:txBody>
          <a:bodyPr/>
          <a:lstStyle>
            <a:lvl1pPr>
              <a:defRPr sz="3200" baseline="0"/>
            </a:lvl1pPr>
          </a:lstStyle>
          <a:p>
            <a:r>
              <a:rPr lang="en-US" dirty="0"/>
              <a:t>Slide for Developer Code</a:t>
            </a:r>
          </a:p>
        </p:txBody>
      </p:sp>
      <p:sp>
        <p:nvSpPr>
          <p:cNvPr id="3" name="Rectangle 2"/>
          <p:cNvSpPr/>
          <p:nvPr userDrawn="1"/>
        </p:nvSpPr>
        <p:spPr bwMode="hidden">
          <a:xfrm>
            <a:off x="1" y="1296986"/>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87462"/>
            <a:ext cx="11887199" cy="1729704"/>
          </a:xfrm>
        </p:spPr>
        <p:txBody>
          <a:bodyPr/>
          <a:lstStyle>
            <a:lvl1pPr marL="0" indent="0">
              <a:buNone/>
              <a:defRPr sz="2600">
                <a:solidFill>
                  <a:schemeClr val="tx1"/>
                </a:solidFill>
                <a:latin typeface="Segoe UI Semibold" panose="020B0702040204020203" pitchFamily="34" charset="0"/>
                <a:cs typeface="Segoe UI Semibold" panose="020B0702040204020203" pitchFamily="34" charset="0"/>
              </a:defRPr>
            </a:lvl1pPr>
            <a:lvl2pPr marL="346553" indent="0">
              <a:buNone/>
              <a:defRPr sz="2000">
                <a:gradFill>
                  <a:gsLst>
                    <a:gs pos="1250">
                      <a:srgbClr val="000000"/>
                    </a:gs>
                    <a:gs pos="100000">
                      <a:srgbClr val="000000"/>
                    </a:gs>
                  </a:gsLst>
                  <a:lin ang="5400000" scaled="0"/>
                </a:gradFill>
                <a:latin typeface="Segoe UI" pitchFamily="34" charset="0"/>
                <a:cs typeface="Segoe UI" pitchFamily="34" charset="0"/>
              </a:defRPr>
            </a:lvl2pPr>
            <a:lvl3pPr marL="584607" indent="0">
              <a:buNone/>
              <a:defRPr sz="1800">
                <a:gradFill>
                  <a:gsLst>
                    <a:gs pos="1250">
                      <a:srgbClr val="000000"/>
                    </a:gs>
                    <a:gs pos="100000">
                      <a:srgbClr val="000000"/>
                    </a:gs>
                  </a:gsLst>
                  <a:lin ang="5400000" scaled="0"/>
                </a:gradFill>
                <a:latin typeface="Segoe UI" pitchFamily="34" charset="0"/>
                <a:cs typeface="Segoe UI" pitchFamily="34" charset="0"/>
              </a:defRPr>
            </a:lvl3pPr>
            <a:lvl4pPr marL="814563" indent="0">
              <a:buNone/>
              <a:defRPr sz="1600">
                <a:gradFill>
                  <a:gsLst>
                    <a:gs pos="1250">
                      <a:srgbClr val="000000"/>
                    </a:gs>
                    <a:gs pos="100000">
                      <a:srgbClr val="000000"/>
                    </a:gs>
                  </a:gsLst>
                  <a:lin ang="5400000" scaled="0"/>
                </a:gradFill>
                <a:latin typeface="Segoe UI" pitchFamily="34" charset="0"/>
                <a:cs typeface="Segoe UI" pitchFamily="34" charset="0"/>
              </a:defRPr>
            </a:lvl4pPr>
            <a:lvl5pPr marL="1050997" indent="0">
              <a:buNone/>
              <a:defRPr sz="1600">
                <a:gradFill>
                  <a:gsLst>
                    <a:gs pos="1250">
                      <a:srgbClr val="000000"/>
                    </a:gs>
                    <a:gs pos="100000">
                      <a:srgbClr val="000000"/>
                    </a:gs>
                  </a:gsLst>
                  <a:lin ang="5400000" scaled="0"/>
                </a:gradFill>
                <a:latin typeface="Segoe UI" pitchFamily="34" charset="0"/>
                <a:cs typeface="Segoe UI" pitchFamily="34" charset="0"/>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59132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0C0"/>
        </a:solidFill>
        <a:effectLst/>
      </p:bgPr>
    </p:bg>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117F375-D42E-44C6-8F82-01B216C19842}"/>
              </a:ext>
            </a:extLst>
          </p:cNvPr>
          <p:cNvSpPr txBox="1">
            <a:spLocks noChangeArrowheads="1"/>
          </p:cNvSpPr>
          <p:nvPr userDrawn="1"/>
        </p:nvSpPr>
        <p:spPr bwMode="blackWhite">
          <a:xfrm>
            <a:off x="273053" y="6233566"/>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Segoe UI"/>
                <a:ea typeface="+mn-ea"/>
                <a:cs typeface="Segoe UI" pitchFamily="34" charset="0"/>
              </a:rPr>
              <a:t>© 2019 Copyright Microsoft France. </a:t>
            </a:r>
            <a:r>
              <a:rPr kumimoji="0" lang="fr-FR" sz="700" b="0" i="0" u="none" strike="noStrike" kern="1200" cap="none" spc="0" normalizeH="0" baseline="0" noProof="0" dirty="0">
                <a:ln>
                  <a:noFill/>
                </a:ln>
                <a:solidFill>
                  <a:srgbClr val="FFFFFF"/>
                </a:solidFill>
                <a:effectLst/>
                <a:uLnTx/>
                <a:uFillTx/>
                <a:latin typeface="Segoe UI"/>
                <a:ea typeface="+mn-ea"/>
                <a:cs typeface="Segoe UI" pitchFamily="34" charset="0"/>
              </a:rPr>
              <a:t>All </a:t>
            </a:r>
            <a:r>
              <a:rPr kumimoji="0" lang="fr-FR" sz="700" b="0" i="0" u="none" strike="noStrike" kern="1200" cap="none" spc="0" normalizeH="0" baseline="0" noProof="0" dirty="0" err="1">
                <a:ln>
                  <a:noFill/>
                </a:ln>
                <a:solidFill>
                  <a:srgbClr val="FFFFFF"/>
                </a:solidFill>
                <a:effectLst/>
                <a:uLnTx/>
                <a:uFillTx/>
                <a:latin typeface="Segoe UI"/>
                <a:ea typeface="+mn-ea"/>
                <a:cs typeface="Segoe UI" pitchFamily="34" charset="0"/>
              </a:rPr>
              <a:t>rights</a:t>
            </a:r>
            <a:r>
              <a:rPr kumimoji="0" lang="fr-FR" sz="700" b="0" i="0" u="none" strike="noStrike" kern="1200" cap="none" spc="0" normalizeH="0" baseline="0" noProof="0" dirty="0">
                <a:ln>
                  <a:noFill/>
                </a:ln>
                <a:solidFill>
                  <a:srgbClr val="FFFFFF"/>
                </a:solidFill>
                <a:effectLst/>
                <a:uLnTx/>
                <a:uFillTx/>
                <a:latin typeface="Segoe UI"/>
                <a:ea typeface="+mn-ea"/>
                <a:cs typeface="Segoe UI" pitchFamily="34" charset="0"/>
              </a:rPr>
              <a:t> </a:t>
            </a:r>
            <a:r>
              <a:rPr kumimoji="0" lang="en-US" sz="700" b="0" i="0" u="none" strike="noStrike" kern="1200" cap="none" spc="0" normalizeH="0" baseline="0" dirty="0" err="1">
                <a:ln>
                  <a:noFill/>
                </a:ln>
                <a:solidFill>
                  <a:srgbClr val="FFFFFF"/>
                </a:solidFill>
                <a:effectLst/>
                <a:uLnTx/>
                <a:uFillTx/>
                <a:latin typeface="Segoe UI"/>
                <a:ea typeface="+mn-ea"/>
                <a:cs typeface="Segoe UI" pitchFamily="34" charset="0"/>
              </a:rPr>
              <a:t>resevred</a:t>
            </a:r>
            <a:r>
              <a:rPr kumimoji="0" lang="fr-FR" sz="700" b="0" i="0" u="none" strike="noStrike" kern="1200" cap="none" spc="0" normalizeH="0" baseline="0" noProof="0" dirty="0">
                <a:ln>
                  <a:noFill/>
                </a:ln>
                <a:solidFill>
                  <a:srgbClr val="FFFFFF"/>
                </a:solidFill>
                <a:effectLst/>
                <a:uLnTx/>
                <a:uFillTx/>
                <a:latin typeface="Segoe UI"/>
                <a:ea typeface="+mn-ea"/>
                <a:cs typeface="Segoe UI" pitchFamily="34" charset="0"/>
              </a:rPr>
              <a:t>. </a:t>
            </a:r>
          </a:p>
        </p:txBody>
      </p:sp>
      <p:grpSp>
        <p:nvGrpSpPr>
          <p:cNvPr id="6" name="Group 5">
            <a:extLst>
              <a:ext uri="{FF2B5EF4-FFF2-40B4-BE49-F238E27FC236}">
                <a16:creationId xmlns:a16="http://schemas.microsoft.com/office/drawing/2014/main" id="{6F074177-4114-4E9B-89A9-4E05871B9B52}"/>
              </a:ext>
            </a:extLst>
          </p:cNvPr>
          <p:cNvGrpSpPr>
            <a:grpSpLocks noChangeAspect="1"/>
          </p:cNvGrpSpPr>
          <p:nvPr userDrawn="1"/>
        </p:nvGrpSpPr>
        <p:grpSpPr bwMode="black">
          <a:xfrm>
            <a:off x="466722" y="492382"/>
            <a:ext cx="1448129" cy="310896"/>
            <a:chOff x="457200" y="1643393"/>
            <a:chExt cx="4492753" cy="964540"/>
          </a:xfrm>
        </p:grpSpPr>
        <p:pic>
          <p:nvPicPr>
            <p:cNvPr id="7" name="Picture 6">
              <a:extLst>
                <a:ext uri="{FF2B5EF4-FFF2-40B4-BE49-F238E27FC236}">
                  <a16:creationId xmlns:a16="http://schemas.microsoft.com/office/drawing/2014/main" id="{5F0E1581-193B-440C-97C4-888626F2764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457200" y="1643393"/>
              <a:ext cx="964540" cy="964540"/>
            </a:xfrm>
            <a:prstGeom prst="rect">
              <a:avLst/>
            </a:prstGeom>
          </p:spPr>
        </p:pic>
        <p:sp>
          <p:nvSpPr>
            <p:cNvPr id="8" name="Freeform 12">
              <a:extLst>
                <a:ext uri="{FF2B5EF4-FFF2-40B4-BE49-F238E27FC236}">
                  <a16:creationId xmlns:a16="http://schemas.microsoft.com/office/drawing/2014/main" id="{F0400721-3F1F-4D39-9E5D-FC2862BF0A1E}"/>
                </a:ext>
              </a:extLst>
            </p:cNvPr>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2412344727"/>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fr-FR" dirty="0"/>
              <a:t>Modifiez le style du titre</a:t>
            </a:r>
            <a:endParaRPr lang="en-US" dirty="0"/>
          </a:p>
        </p:txBody>
      </p:sp>
      <p:sp>
        <p:nvSpPr>
          <p:cNvPr id="4" name="Text Placeholder 3"/>
          <p:cNvSpPr>
            <a:spLocks noGrp="1"/>
          </p:cNvSpPr>
          <p:nvPr>
            <p:ph type="body" idx="1"/>
          </p:nvPr>
        </p:nvSpPr>
        <p:spPr>
          <a:xfrm>
            <a:off x="274640" y="1212851"/>
            <a:ext cx="11887198" cy="1757404"/>
          </a:xfrm>
          <a:prstGeom prst="rect">
            <a:avLst/>
          </a:prstGeom>
        </p:spPr>
        <p:txBody>
          <a:bodyPr vert="horz" wrap="square" lIns="146304" tIns="91440" rIns="146304" bIns="91440" rtlCol="0">
            <a:sp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30" r:id="rId1"/>
    <p:sldLayoutId id="2147484253" r:id="rId2"/>
    <p:sldLayoutId id="2147484087" r:id="rId3"/>
    <p:sldLayoutId id="2147484107" r:id="rId4"/>
    <p:sldLayoutId id="2147484099" r:id="rId5"/>
    <p:sldLayoutId id="2147484092" r:id="rId6"/>
    <p:sldLayoutId id="2147484094" r:id="rId7"/>
    <p:sldLayoutId id="2147484235" r:id="rId8"/>
    <p:sldLayoutId id="2147484251" r:id="rId9"/>
    <p:sldLayoutId id="2147484255" r:id="rId10"/>
  </p:sldLayoutIdLst>
  <p:transition>
    <p:fade/>
  </p:transition>
  <p:txStyles>
    <p:titleStyle>
      <a:lvl1pPr algn="l" defTabSz="932742" rtl="0" eaLnBrk="1" latinLnBrk="0" hangingPunct="1">
        <a:lnSpc>
          <a:spcPct val="90000"/>
        </a:lnSpc>
        <a:spcBef>
          <a:spcPct val="0"/>
        </a:spcBef>
        <a:buNone/>
        <a:defRPr lang="en-US" sz="3200" b="0" kern="1200" cap="none" spc="-102" baseline="0" dirty="0" smtClean="0">
          <a:ln w="3175">
            <a:noFill/>
          </a:ln>
          <a:gradFill>
            <a:gsLst>
              <a:gs pos="1250">
                <a:schemeClr val="tx1"/>
              </a:gs>
              <a:gs pos="100000">
                <a:schemeClr val="tx1"/>
              </a:gs>
            </a:gsLst>
            <a:lin ang="5400000" scaled="0"/>
          </a:gradFill>
          <a:effectLst/>
          <a:latin typeface="Segoe UI Semibold" panose="020B0702040204020203" pitchFamily="34" charset="0"/>
          <a:ea typeface="+mn-ea"/>
          <a:cs typeface="Segoe UI Semibold" panose="020B0702040204020203"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78D7"/>
          </a:solidFill>
          <a:latin typeface="Segoe UI Semibold" panose="020B0702040204020203" pitchFamily="34" charset="0"/>
          <a:ea typeface="+mn-ea"/>
          <a:cs typeface="Segoe UI Semibold" panose="020B07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73" userDrawn="1">
          <p15:clr>
            <a:srgbClr val="5ACBF0"/>
          </p15:clr>
        </p15:guide>
        <p15:guide id="2" pos="749" userDrawn="1">
          <p15:clr>
            <a:srgbClr val="A4A3A4"/>
          </p15:clr>
        </p15:guide>
        <p15:guide id="3" pos="1325" userDrawn="1">
          <p15:clr>
            <a:srgbClr val="A4A3A4"/>
          </p15:clr>
        </p15:guide>
        <p15:guide id="4" pos="1901" userDrawn="1">
          <p15:clr>
            <a:srgbClr val="A4A3A4"/>
          </p15:clr>
        </p15:guide>
        <p15:guide id="5" pos="2477" userDrawn="1">
          <p15:clr>
            <a:srgbClr val="A4A3A4"/>
          </p15:clr>
        </p15:guide>
        <p15:guide id="6" pos="3053" userDrawn="1">
          <p15:clr>
            <a:srgbClr val="A4A3A4"/>
          </p15:clr>
        </p15:guide>
        <p15:guide id="7" pos="3629" userDrawn="1">
          <p15:clr>
            <a:srgbClr val="A4A3A4"/>
          </p15:clr>
        </p15:guide>
        <p15:guide id="8" pos="4205" userDrawn="1">
          <p15:clr>
            <a:srgbClr val="A4A3A4"/>
          </p15:clr>
        </p15:guide>
        <p15:guide id="9" pos="4781" userDrawn="1">
          <p15:clr>
            <a:srgbClr val="A4A3A4"/>
          </p15:clr>
        </p15:guide>
        <p15:guide id="10" pos="5357" userDrawn="1">
          <p15:clr>
            <a:srgbClr val="A4A3A4"/>
          </p15:clr>
        </p15:guide>
        <p15:guide id="11" pos="5933" userDrawn="1">
          <p15:clr>
            <a:srgbClr val="A4A3A4"/>
          </p15:clr>
        </p15:guide>
        <p15:guide id="12" pos="6509" userDrawn="1">
          <p15:clr>
            <a:srgbClr val="A4A3A4"/>
          </p15:clr>
        </p15:guide>
        <p15:guide id="13" pos="7085" userDrawn="1">
          <p15:clr>
            <a:srgbClr val="A4A3A4"/>
          </p15:clr>
        </p15:guide>
        <p15:guide id="14" pos="7661" userDrawn="1">
          <p15:clr>
            <a:srgbClr val="5ACBF0"/>
          </p15:clr>
        </p15:guide>
        <p15:guide id="15" orient="horz" pos="187" userDrawn="1">
          <p15:clr>
            <a:srgbClr val="5ACBF0"/>
          </p15:clr>
        </p15:guide>
        <p15:guide id="16" orient="horz" pos="4219" userDrawn="1">
          <p15:clr>
            <a:srgbClr val="5ACBF0"/>
          </p15:clr>
        </p15:guide>
        <p15:guide id="17" orient="horz" pos="763" userDrawn="1">
          <p15:clr>
            <a:srgbClr val="A4A3A4"/>
          </p15:clr>
        </p15:guide>
        <p15:guide id="18" orient="horz" pos="1339" userDrawn="1">
          <p15:clr>
            <a:srgbClr val="A4A3A4"/>
          </p15:clr>
        </p15:guide>
        <p15:guide id="19" orient="horz" pos="1915" userDrawn="1">
          <p15:clr>
            <a:srgbClr val="A4A3A4"/>
          </p15:clr>
        </p15:guide>
        <p15:guide id="20" orient="horz" pos="2491" userDrawn="1">
          <p15:clr>
            <a:srgbClr val="A4A3A4"/>
          </p15:clr>
        </p15:guide>
        <p15:guide id="21" orient="horz" pos="3067" userDrawn="1">
          <p15:clr>
            <a:srgbClr val="A4A3A4"/>
          </p15:clr>
        </p15:guide>
        <p15:guide id="22" orient="horz" pos="364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Data%20in%20use%20Protection%20Compass%20-%20Confidential%20Computing%20v0.1.pptx" TargetMode="External"/><Relationship Id="rId7" Type="http://schemas.openxmlformats.org/officeDocument/2006/relationships/hyperlink" Target="Data%20in%20use%20Protection%20Compass%20-%20Secure%20Multi-party%20Computing%20v0.1.pptx"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Data%20in%20use%20Protection%20Compass%20-%20Homomorphic%20Encryption%20v0.1.pptx"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Data%20in%20use%20Protection%20Compass%20-%20Common%20v0.1.ppt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D38C5-0B8B-48B6-8F4B-7D117F4E9A2F}"/>
              </a:ext>
            </a:extLst>
          </p:cNvPr>
          <p:cNvSpPr>
            <a:spLocks noGrp="1"/>
          </p:cNvSpPr>
          <p:nvPr>
            <p:ph type="title"/>
          </p:nvPr>
        </p:nvSpPr>
        <p:spPr>
          <a:xfrm>
            <a:off x="274639" y="2125667"/>
            <a:ext cx="11887200" cy="1348061"/>
          </a:xfrm>
        </p:spPr>
        <p:txBody>
          <a:bodyPr/>
          <a:lstStyle/>
          <a:p>
            <a:r>
              <a:rPr lang="en-US" sz="1800" cap="all" spc="-51" dirty="0">
                <a:gradFill>
                  <a:gsLst>
                    <a:gs pos="62564">
                      <a:srgbClr val="FFFFFF"/>
                    </a:gs>
                    <a:gs pos="55000">
                      <a:srgbClr val="FFFFFF"/>
                    </a:gs>
                  </a:gsLst>
                  <a:lin ang="5400000" scaled="0"/>
                </a:gradFill>
                <a:latin typeface="+mn-lt"/>
                <a:cs typeface="Segoe UI" panose="020B0502040204020203" pitchFamily="34" charset="0"/>
              </a:rPr>
              <a:t>Workshop</a:t>
            </a:r>
            <a:br>
              <a:rPr lang="en-US" sz="2800" spc="-51" dirty="0">
                <a:gradFill>
                  <a:gsLst>
                    <a:gs pos="62564">
                      <a:srgbClr val="FFFFFF"/>
                    </a:gs>
                    <a:gs pos="55000">
                      <a:srgbClr val="FFFFFF"/>
                    </a:gs>
                  </a:gsLst>
                  <a:lin ang="5400000" scaled="0"/>
                </a:gradFill>
                <a:latin typeface="+mn-lt"/>
                <a:cs typeface="Segoe UI" panose="020B0502040204020203" pitchFamily="34" charset="0"/>
              </a:rPr>
            </a:br>
            <a:r>
              <a:rPr lang="en-US" sz="3600" b="1" spc="-51" dirty="0">
                <a:gradFill>
                  <a:gsLst>
                    <a:gs pos="62564">
                      <a:srgbClr val="FFFFFF"/>
                    </a:gs>
                    <a:gs pos="55000">
                      <a:srgbClr val="FFFFFF"/>
                    </a:gs>
                  </a:gsLst>
                  <a:lin ang="5400000" scaled="0"/>
                </a:gradFill>
                <a:latin typeface="Segoe UI Semibold"/>
                <a:cs typeface="Segoe UI" panose="020B0502040204020203" pitchFamily="34" charset="0"/>
              </a:rPr>
              <a:t>Data in use Protection Compass</a:t>
            </a:r>
            <a:br>
              <a:rPr lang="en-US" sz="3600" b="1" spc="-51" dirty="0">
                <a:gradFill>
                  <a:gsLst>
                    <a:gs pos="62564">
                      <a:srgbClr val="FFFFFF"/>
                    </a:gs>
                    <a:gs pos="55000">
                      <a:srgbClr val="FFFFFF"/>
                    </a:gs>
                  </a:gsLst>
                  <a:lin ang="5400000" scaled="0"/>
                </a:gradFill>
                <a:latin typeface="Segoe UI Semibold"/>
                <a:cs typeface="Segoe UI" panose="020B0502040204020203" pitchFamily="34" charset="0"/>
              </a:rPr>
            </a:br>
            <a:r>
              <a:rPr lang="en-US" sz="2800" spc="-51" dirty="0">
                <a:gradFill>
                  <a:gsLst>
                    <a:gs pos="62564">
                      <a:srgbClr val="FFFFFF"/>
                    </a:gs>
                    <a:gs pos="55000">
                      <a:srgbClr val="FFFFFF"/>
                    </a:gs>
                  </a:gsLst>
                  <a:lin ang="5400000" scaled="0"/>
                </a:gradFill>
                <a:latin typeface="Segoe UI" panose="020B0502040204020203" pitchFamily="34" charset="0"/>
                <a:cs typeface="Segoe UI" panose="020B0502040204020203" pitchFamily="34" charset="0"/>
              </a:rPr>
              <a:t>Keep the cape in the Cloud and on the Edge</a:t>
            </a:r>
            <a:endParaRPr lang="en-US" dirty="0">
              <a:latin typeface="Segoe UI" panose="020B0502040204020203" pitchFamily="34" charset="0"/>
              <a:cs typeface="Segoe UI" panose="020B0502040204020203" pitchFamily="34" charset="0"/>
            </a:endParaRPr>
          </a:p>
        </p:txBody>
      </p:sp>
      <p:grpSp>
        <p:nvGrpSpPr>
          <p:cNvPr id="5" name="Group 4">
            <a:extLst>
              <a:ext uri="{FF2B5EF4-FFF2-40B4-BE49-F238E27FC236}">
                <a16:creationId xmlns:a16="http://schemas.microsoft.com/office/drawing/2014/main" id="{77634A06-EBB9-4589-B562-138B4A72833A}"/>
              </a:ext>
            </a:extLst>
          </p:cNvPr>
          <p:cNvGrpSpPr/>
          <p:nvPr/>
        </p:nvGrpSpPr>
        <p:grpSpPr>
          <a:xfrm>
            <a:off x="7608892" y="1405230"/>
            <a:ext cx="3222616" cy="3703096"/>
            <a:chOff x="7578734" y="1512789"/>
            <a:chExt cx="3222616" cy="3703096"/>
          </a:xfrm>
        </p:grpSpPr>
        <p:grpSp>
          <p:nvGrpSpPr>
            <p:cNvPr id="6" name="Group 5">
              <a:extLst>
                <a:ext uri="{FF2B5EF4-FFF2-40B4-BE49-F238E27FC236}">
                  <a16:creationId xmlns:a16="http://schemas.microsoft.com/office/drawing/2014/main" id="{D1015BAB-CD7F-4B1D-BD44-D16E63E4BB2F}"/>
                </a:ext>
              </a:extLst>
            </p:cNvPr>
            <p:cNvGrpSpPr/>
            <p:nvPr/>
          </p:nvGrpSpPr>
          <p:grpSpPr>
            <a:xfrm>
              <a:off x="7578734" y="1512789"/>
              <a:ext cx="3222616" cy="3703096"/>
              <a:chOff x="7830194" y="1899080"/>
              <a:chExt cx="2518414" cy="2893903"/>
            </a:xfrm>
          </p:grpSpPr>
          <p:sp>
            <p:nvSpPr>
              <p:cNvPr id="8" name="Oval 7">
                <a:extLst>
                  <a:ext uri="{FF2B5EF4-FFF2-40B4-BE49-F238E27FC236}">
                    <a16:creationId xmlns:a16="http://schemas.microsoft.com/office/drawing/2014/main" id="{E9B4BA4A-4608-497D-813B-8E2B92C361B3}"/>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9" name="Graphic 7">
                <a:extLst>
                  <a:ext uri="{FF2B5EF4-FFF2-40B4-BE49-F238E27FC236}">
                    <a16:creationId xmlns:a16="http://schemas.microsoft.com/office/drawing/2014/main" id="{58B7EE96-3858-457B-BEB6-751867E772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0" name="TextBox 8">
                <a:extLst>
                  <a:ext uri="{FF2B5EF4-FFF2-40B4-BE49-F238E27FC236}">
                    <a16:creationId xmlns:a16="http://schemas.microsoft.com/office/drawing/2014/main" id="{13F222A4-D6BB-447C-B617-5FA3B066602A}"/>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7" name="key">
              <a:extLst>
                <a:ext uri="{FF2B5EF4-FFF2-40B4-BE49-F238E27FC236}">
                  <a16:creationId xmlns:a16="http://schemas.microsoft.com/office/drawing/2014/main" id="{60B045EC-6B0F-43EC-B745-C4EDBD54BD4D}"/>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
        <p:nvSpPr>
          <p:cNvPr id="11" name="TextBox 10">
            <a:extLst>
              <a:ext uri="{FF2B5EF4-FFF2-40B4-BE49-F238E27FC236}">
                <a16:creationId xmlns:a16="http://schemas.microsoft.com/office/drawing/2014/main" id="{93472AD9-4BEA-4828-B6EC-73DD5904A17B}"/>
              </a:ext>
            </a:extLst>
          </p:cNvPr>
          <p:cNvSpPr txBox="1"/>
          <p:nvPr/>
        </p:nvSpPr>
        <p:spPr>
          <a:xfrm>
            <a:off x="9038664" y="6449590"/>
            <a:ext cx="2391552" cy="276999"/>
          </a:xfrm>
          <a:prstGeom prst="rect">
            <a:avLst/>
          </a:prstGeom>
          <a:noFill/>
        </p:spPr>
        <p:txBody>
          <a:bodyPr wrap="none" lIns="0" tIns="0" rIns="0" bIns="0" rtlCol="0">
            <a:spAutoFit/>
          </a:bodyPr>
          <a:lstStyle/>
          <a:p>
            <a:pPr algn="l"/>
            <a:r>
              <a:rPr lang="en-US" sz="1800" dirty="0">
                <a:solidFill>
                  <a:srgbClr val="3393DD"/>
                </a:solidFill>
              </a:rPr>
              <a:t>Version 0.1 – April 2020</a:t>
            </a:r>
          </a:p>
        </p:txBody>
      </p:sp>
      <p:sp>
        <p:nvSpPr>
          <p:cNvPr id="13" name="Text Placeholder 4">
            <a:extLst>
              <a:ext uri="{FF2B5EF4-FFF2-40B4-BE49-F238E27FC236}">
                <a16:creationId xmlns:a16="http://schemas.microsoft.com/office/drawing/2014/main" id="{EA20CF47-C066-46DC-A9F2-6C4E8BD41954}"/>
              </a:ext>
            </a:extLst>
          </p:cNvPr>
          <p:cNvSpPr txBox="1">
            <a:spLocks/>
          </p:cNvSpPr>
          <p:nvPr/>
        </p:nvSpPr>
        <p:spPr>
          <a:xfrm>
            <a:off x="457200" y="3890197"/>
            <a:ext cx="6628130" cy="923330"/>
          </a:xfrm>
          <a:prstGeom prst="rect">
            <a:avLst/>
          </a:prstGeom>
          <a:noFill/>
        </p:spPr>
        <p:txBody>
          <a:bodyPr vert="horz" wrap="square" lIns="0" tIns="0" rIns="0" bIns="0" rtlCol="0">
            <a:spAutoFit/>
          </a:bodyPr>
          <a:lstStyle>
            <a:lvl1pPr marL="0" marR="0" indent="0" algn="l" defTabSz="932719"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gradFill>
                  <a:gsLst>
                    <a:gs pos="91000">
                      <a:schemeClr val="tx1"/>
                    </a:gs>
                    <a:gs pos="0">
                      <a:schemeClr val="tx1"/>
                    </a:gs>
                  </a:gsLst>
                  <a:lin ang="5400000" scaled="0"/>
                </a:gradFill>
                <a:latin typeface="+mn-lt"/>
                <a:ea typeface="+mn-ea"/>
                <a:cs typeface="Segoe UI" panose="020B0502040204020203" pitchFamily="34" charset="0"/>
              </a:defRPr>
            </a:lvl1pPr>
            <a:lvl2pPr marL="457189" marR="0" indent="-228594"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09" marR="0" indent="-20002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42" marR="0" indent="-1809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13" marR="0" indent="-168270" algn="l" defTabSz="93271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97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33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695"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056" indent="-233181" algn="l" defTabSz="932719"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19"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1" i="0" u="none" strike="noStrike" kern="1200" cap="none" spc="0" normalizeH="0" baseline="0" noProof="0" dirty="0">
                <a:ln>
                  <a:noFill/>
                </a:ln>
                <a:gradFill>
                  <a:gsLst>
                    <a:gs pos="91000">
                      <a:srgbClr val="FFFFFF"/>
                    </a:gs>
                    <a:gs pos="0">
                      <a:srgbClr val="FFFFFF"/>
                    </a:gs>
                  </a:gsLst>
                  <a:lin ang="5400000" scaled="0"/>
                </a:gradFill>
                <a:effectLst/>
                <a:uLnTx/>
                <a:uFillTx/>
                <a:latin typeface="Segoe UI"/>
                <a:ea typeface="+mn-ea"/>
                <a:cs typeface="Segoe UI" panose="020B0502040204020203" pitchFamily="34" charset="0"/>
              </a:rPr>
              <a:t>YOUR NAME HERE</a:t>
            </a:r>
          </a:p>
          <a:p>
            <a:pPr marL="0" marR="0" lvl="0" indent="0" algn="l" defTabSz="932719"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a:ea typeface="+mn-ea"/>
                <a:cs typeface="Segoe UI" panose="020B0502040204020203" pitchFamily="34" charset="0"/>
              </a:rPr>
              <a:t>Your entity here</a:t>
            </a:r>
          </a:p>
          <a:p>
            <a:pPr marL="0" marR="0" lvl="0" indent="0" algn="l" defTabSz="932719"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lang="en-US" dirty="0">
                <a:gradFill>
                  <a:gsLst>
                    <a:gs pos="91000">
                      <a:srgbClr val="FFFFFF"/>
                    </a:gs>
                    <a:gs pos="0">
                      <a:srgbClr val="FFFFFF"/>
                    </a:gs>
                  </a:gsLst>
                  <a:lin ang="5400000" scaled="0"/>
                </a:gradFill>
                <a:latin typeface="Segoe UI"/>
              </a:rPr>
              <a:t>Microsoft</a:t>
            </a:r>
            <a:endParaRPr kumimoji="0" lang="en-US" sz="2000" b="0" i="0" u="none" strike="noStrike" kern="1200" cap="none" spc="0" normalizeH="0" baseline="0" noProof="0" dirty="0">
              <a:ln>
                <a:noFill/>
              </a:ln>
              <a:gradFill>
                <a:gsLst>
                  <a:gs pos="91000">
                    <a:srgbClr val="FFFFFF"/>
                  </a:gs>
                  <a:gs pos="0">
                    <a:srgbClr val="FFFFFF"/>
                  </a:gs>
                </a:gsLst>
                <a:lin ang="5400000" scaled="0"/>
              </a:gradFill>
              <a:effectLst/>
              <a:uLnTx/>
              <a:uFillTx/>
              <a:latin typeface="Segoe UI"/>
              <a:ea typeface="+mn-ea"/>
              <a:cs typeface="Segoe UI" panose="020B0502040204020203" pitchFamily="34" charset="0"/>
            </a:endParaRPr>
          </a:p>
        </p:txBody>
      </p:sp>
      <p:pic>
        <p:nvPicPr>
          <p:cNvPr id="2" name="Picture 5">
            <a:extLst>
              <a:ext uri="{FF2B5EF4-FFF2-40B4-BE49-F238E27FC236}">
                <a16:creationId xmlns:a16="http://schemas.microsoft.com/office/drawing/2014/main" id="{7AFEBE2C-18D6-457D-A8DF-7E8A8836A1B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b="1380"/>
          <a:stretch/>
        </p:blipFill>
        <p:spPr bwMode="invGray">
          <a:xfrm>
            <a:off x="457200" y="490736"/>
            <a:ext cx="1449939" cy="306604"/>
          </a:xfrm>
          <a:prstGeom prst="rect">
            <a:avLst/>
          </a:prstGeom>
        </p:spPr>
      </p:pic>
    </p:spTree>
    <p:extLst>
      <p:ext uri="{BB962C8B-B14F-4D97-AF65-F5344CB8AC3E}">
        <p14:creationId xmlns:p14="http://schemas.microsoft.com/office/powerpoint/2010/main" val="12110210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897F-66C3-4864-B198-194B8CA9A15B}"/>
              </a:ext>
            </a:extLst>
          </p:cNvPr>
          <p:cNvSpPr>
            <a:spLocks noGrp="1"/>
          </p:cNvSpPr>
          <p:nvPr>
            <p:ph type="title"/>
          </p:nvPr>
        </p:nvSpPr>
        <p:spPr/>
        <p:txBody>
          <a:bodyPr/>
          <a:lstStyle/>
          <a:p>
            <a:r>
              <a:rPr lang="en-US" dirty="0"/>
              <a:t>Data in use Protection Workshop</a:t>
            </a:r>
          </a:p>
        </p:txBody>
      </p:sp>
      <p:sp>
        <p:nvSpPr>
          <p:cNvPr id="60" name="Partial Circle 59">
            <a:extLst>
              <a:ext uri="{FF2B5EF4-FFF2-40B4-BE49-F238E27FC236}">
                <a16:creationId xmlns:a16="http://schemas.microsoft.com/office/drawing/2014/main" id="{0AFE3F11-80CD-4828-9917-0ED0C8EDDD48}"/>
              </a:ext>
            </a:extLst>
          </p:cNvPr>
          <p:cNvSpPr/>
          <p:nvPr/>
        </p:nvSpPr>
        <p:spPr bwMode="auto">
          <a:xfrm rot="1783079">
            <a:off x="609476" y="2152974"/>
            <a:ext cx="2796921" cy="2833673"/>
          </a:xfrm>
          <a:prstGeom prst="pie">
            <a:avLst>
              <a:gd name="adj1" fmla="val 9018777"/>
              <a:gd name="adj2" fmla="val 10742100"/>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1" name="Group 60">
            <a:extLst>
              <a:ext uri="{FF2B5EF4-FFF2-40B4-BE49-F238E27FC236}">
                <a16:creationId xmlns:a16="http://schemas.microsoft.com/office/drawing/2014/main" id="{FF601E24-0422-4371-995F-9F525D3CA878}"/>
              </a:ext>
            </a:extLst>
          </p:cNvPr>
          <p:cNvGrpSpPr/>
          <p:nvPr/>
        </p:nvGrpSpPr>
        <p:grpSpPr>
          <a:xfrm>
            <a:off x="653809" y="1704714"/>
            <a:ext cx="6344963" cy="1589148"/>
            <a:chOff x="5470474" y="1566224"/>
            <a:chExt cx="6086268" cy="1589148"/>
          </a:xfrm>
        </p:grpSpPr>
        <p:cxnSp>
          <p:nvCxnSpPr>
            <p:cNvPr id="62" name="Connector: Elbow 61">
              <a:extLst>
                <a:ext uri="{FF2B5EF4-FFF2-40B4-BE49-F238E27FC236}">
                  <a16:creationId xmlns:a16="http://schemas.microsoft.com/office/drawing/2014/main" id="{3CF5B9FE-F09A-454D-808F-B859FE53CF29}"/>
                </a:ext>
              </a:extLst>
            </p:cNvPr>
            <p:cNvCxnSpPr>
              <a:cxnSpLocks/>
            </p:cNvCxnSpPr>
            <p:nvPr/>
          </p:nvCxnSpPr>
          <p:spPr>
            <a:xfrm rot="10800000" flipV="1">
              <a:off x="5470474" y="1693850"/>
              <a:ext cx="2575119" cy="1461522"/>
            </a:xfrm>
            <a:prstGeom prst="bentConnector3">
              <a:avLst>
                <a:gd name="adj1" fmla="val 109252"/>
              </a:avLst>
            </a:prstGeom>
            <a:solidFill>
              <a:srgbClr val="FFFFFF"/>
            </a:solidFill>
            <a:ln w="57150" cap="rnd" cmpd="sng" algn="ctr">
              <a:solidFill>
                <a:srgbClr val="0078D4"/>
              </a:solidFill>
              <a:prstDash val="sysDot"/>
              <a:headEnd type="none" w="med" len="med"/>
              <a:tailEnd type="none" w="med" len="med"/>
            </a:ln>
            <a:effectLst/>
          </p:spPr>
        </p:cxnSp>
        <p:sp>
          <p:nvSpPr>
            <p:cNvPr id="63" name="TextBox 62">
              <a:extLst>
                <a:ext uri="{FF2B5EF4-FFF2-40B4-BE49-F238E27FC236}">
                  <a16:creationId xmlns:a16="http://schemas.microsoft.com/office/drawing/2014/main" id="{903D5B5A-4288-4977-9F95-13B6CC45885F}"/>
                </a:ext>
              </a:extLst>
            </p:cNvPr>
            <p:cNvSpPr txBox="1"/>
            <p:nvPr/>
          </p:nvSpPr>
          <p:spPr>
            <a:xfrm>
              <a:off x="6660619" y="1566224"/>
              <a:ext cx="4896123" cy="276999"/>
            </a:xfrm>
            <a:prstGeom prst="rect">
              <a:avLst/>
            </a:prstGeom>
            <a:solidFill>
              <a:srgbClr val="EAEAEA"/>
            </a:solid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Executive Summary + Your goals and strategy </a:t>
              </a:r>
            </a:p>
          </p:txBody>
        </p:sp>
      </p:grpSp>
      <p:sp>
        <p:nvSpPr>
          <p:cNvPr id="64" name="Rectangle 63">
            <a:extLst>
              <a:ext uri="{FF2B5EF4-FFF2-40B4-BE49-F238E27FC236}">
                <a16:creationId xmlns:a16="http://schemas.microsoft.com/office/drawing/2014/main" id="{7C8D0551-A9E1-49E0-8D78-B5AA494CFF5E}"/>
              </a:ext>
            </a:extLst>
          </p:cNvPr>
          <p:cNvSpPr/>
          <p:nvPr/>
        </p:nvSpPr>
        <p:spPr>
          <a:xfrm>
            <a:off x="-1" y="5531823"/>
            <a:ext cx="12436475" cy="1140958"/>
          </a:xfrm>
          <a:prstGeom prst="rect">
            <a:avLst/>
          </a:prstGeom>
          <a:solidFill>
            <a:srgbClr val="0078D4"/>
          </a:solidFill>
        </p:spPr>
        <p:txBody>
          <a:bodyPr wrap="square" lIns="1280160" tIns="182880" rIns="457200" bIns="182880" anchor="t"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t>WORKSHOP OBJECTIVE: </a:t>
            </a:r>
            <a:br>
              <a:rPr kumimoji="0" lang="en-US" sz="2000" b="1" i="0" u="none" strike="noStrike" kern="0" cap="none" spc="0" normalizeH="0" baseline="0" noProof="0" dirty="0">
                <a:ln>
                  <a:noFill/>
                </a:ln>
                <a:gradFill>
                  <a:gsLst>
                    <a:gs pos="0">
                      <a:srgbClr val="FFFFFF"/>
                    </a:gs>
                    <a:gs pos="100000">
                      <a:srgbClr val="FFFFFF"/>
                    </a:gs>
                  </a:gsLst>
                  <a:lin ang="5400000" scaled="1"/>
                </a:gradFill>
                <a:effectLst/>
                <a:uLnTx/>
                <a:uFillTx/>
              </a:rPr>
            </a:br>
            <a:r>
              <a:rPr kumimoji="0" lang="en-US" b="0" i="0" u="none" strike="noStrike" kern="0" cap="none" spc="0" normalizeH="0" baseline="0" noProof="0" dirty="0">
                <a:ln>
                  <a:noFill/>
                </a:ln>
                <a:gradFill>
                  <a:gsLst>
                    <a:gs pos="0">
                      <a:srgbClr val="FFFFFF"/>
                    </a:gs>
                    <a:gs pos="100000">
                      <a:srgbClr val="FFFFFF"/>
                    </a:gs>
                  </a:gsLst>
                  <a:lin ang="5400000" scaled="1"/>
                </a:gradFill>
                <a:effectLst/>
                <a:uLnTx/>
                <a:uFillTx/>
              </a:rPr>
              <a:t>Learn how to adequately preserve the confidentiality and integrity of your (most) sensitive data while being in use, as well as the ones of your IP you most value both in the Cloud and in the Edge</a:t>
            </a:r>
            <a:endParaRPr kumimoji="0" lang="en-US" sz="2000" b="0" i="0" u="none" strike="noStrike" kern="0" cap="none" spc="0" normalizeH="0" baseline="0" noProof="0" dirty="0">
              <a:ln>
                <a:noFill/>
              </a:ln>
              <a:gradFill>
                <a:gsLst>
                  <a:gs pos="0">
                    <a:srgbClr val="FFFFFF"/>
                  </a:gs>
                  <a:gs pos="100000">
                    <a:srgbClr val="FFFFFF"/>
                  </a:gs>
                </a:gsLst>
                <a:lin ang="5400000" scaled="1"/>
              </a:gradFill>
              <a:effectLst/>
              <a:uLnTx/>
              <a:uFillTx/>
            </a:endParaRPr>
          </a:p>
        </p:txBody>
      </p:sp>
      <p:sp>
        <p:nvSpPr>
          <p:cNvPr id="65" name="Partial Circle 64">
            <a:extLst>
              <a:ext uri="{FF2B5EF4-FFF2-40B4-BE49-F238E27FC236}">
                <a16:creationId xmlns:a16="http://schemas.microsoft.com/office/drawing/2014/main" id="{95F6F19F-7DE8-466E-88B0-1A0267E7BF0A}"/>
              </a:ext>
            </a:extLst>
          </p:cNvPr>
          <p:cNvSpPr/>
          <p:nvPr/>
        </p:nvSpPr>
        <p:spPr bwMode="auto">
          <a:xfrm rot="16200000">
            <a:off x="643130" y="2156577"/>
            <a:ext cx="2757509" cy="2840543"/>
          </a:xfrm>
          <a:prstGeom prst="pie">
            <a:avLst>
              <a:gd name="adj1" fmla="val 17917206"/>
              <a:gd name="adj2" fmla="val 7407212"/>
            </a:avLst>
          </a:prstGeom>
          <a:solidFill>
            <a:srgbClr val="002050">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6" name="Partial Circle 65">
            <a:extLst>
              <a:ext uri="{FF2B5EF4-FFF2-40B4-BE49-F238E27FC236}">
                <a16:creationId xmlns:a16="http://schemas.microsoft.com/office/drawing/2014/main" id="{B2804405-AA8B-4CF2-9209-E03BE1082FA7}"/>
              </a:ext>
            </a:extLst>
          </p:cNvPr>
          <p:cNvSpPr/>
          <p:nvPr/>
        </p:nvSpPr>
        <p:spPr bwMode="auto">
          <a:xfrm rot="1783079">
            <a:off x="684145" y="2181883"/>
            <a:ext cx="2756890" cy="2833673"/>
          </a:xfrm>
          <a:prstGeom prst="pie">
            <a:avLst>
              <a:gd name="adj1" fmla="val 232043"/>
              <a:gd name="adj2" fmla="val 1939114"/>
            </a:avLst>
          </a:prstGeom>
          <a:solidFill>
            <a:srgbClr val="0078D4">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nvGrpSpPr>
          <p:cNvPr id="67" name="Group 66">
            <a:extLst>
              <a:ext uri="{FF2B5EF4-FFF2-40B4-BE49-F238E27FC236}">
                <a16:creationId xmlns:a16="http://schemas.microsoft.com/office/drawing/2014/main" id="{13A5734F-49CE-4EA4-801C-B0368A6EC196}"/>
              </a:ext>
            </a:extLst>
          </p:cNvPr>
          <p:cNvGrpSpPr/>
          <p:nvPr/>
        </p:nvGrpSpPr>
        <p:grpSpPr>
          <a:xfrm>
            <a:off x="514322" y="2119094"/>
            <a:ext cx="2963545" cy="2959253"/>
            <a:chOff x="4614227" y="1798719"/>
            <a:chExt cx="2963545" cy="2959253"/>
          </a:xfrm>
        </p:grpSpPr>
        <p:sp>
          <p:nvSpPr>
            <p:cNvPr id="68" name="Freeform 22">
              <a:extLst>
                <a:ext uri="{FF2B5EF4-FFF2-40B4-BE49-F238E27FC236}">
                  <a16:creationId xmlns:a16="http://schemas.microsoft.com/office/drawing/2014/main" id="{304008AA-919C-4145-B691-9DA3F93ECBB3}"/>
                </a:ext>
              </a:extLst>
            </p:cNvPr>
            <p:cNvSpPr>
              <a:spLocks noEditPoints="1"/>
            </p:cNvSpPr>
            <p:nvPr/>
          </p:nvSpPr>
          <p:spPr bwMode="auto">
            <a:xfrm>
              <a:off x="4614227" y="1798719"/>
              <a:ext cx="2963545" cy="2959253"/>
            </a:xfrm>
            <a:custGeom>
              <a:avLst/>
              <a:gdLst>
                <a:gd name="T0" fmla="*/ 180 w 360"/>
                <a:gd name="T1" fmla="*/ 0 h 360"/>
                <a:gd name="T2" fmla="*/ 0 w 360"/>
                <a:gd name="T3" fmla="*/ 180 h 360"/>
                <a:gd name="T4" fmla="*/ 180 w 360"/>
                <a:gd name="T5" fmla="*/ 360 h 360"/>
                <a:gd name="T6" fmla="*/ 360 w 360"/>
                <a:gd name="T7" fmla="*/ 180 h 360"/>
                <a:gd name="T8" fmla="*/ 180 w 360"/>
                <a:gd name="T9" fmla="*/ 0 h 360"/>
                <a:gd name="T10" fmla="*/ 180 w 360"/>
                <a:gd name="T11" fmla="*/ 354 h 360"/>
                <a:gd name="T12" fmla="*/ 6 w 360"/>
                <a:gd name="T13" fmla="*/ 180 h 360"/>
                <a:gd name="T14" fmla="*/ 180 w 360"/>
                <a:gd name="T15" fmla="*/ 6 h 360"/>
                <a:gd name="T16" fmla="*/ 354 w 360"/>
                <a:gd name="T17" fmla="*/ 180 h 360"/>
                <a:gd name="T18" fmla="*/ 180 w 360"/>
                <a:gd name="T19" fmla="*/ 354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180" y="0"/>
                  </a:moveTo>
                  <a:cubicBezTo>
                    <a:pt x="81" y="0"/>
                    <a:pt x="0" y="81"/>
                    <a:pt x="0" y="180"/>
                  </a:cubicBezTo>
                  <a:cubicBezTo>
                    <a:pt x="0" y="279"/>
                    <a:pt x="81" y="360"/>
                    <a:pt x="180" y="360"/>
                  </a:cubicBezTo>
                  <a:cubicBezTo>
                    <a:pt x="279" y="360"/>
                    <a:pt x="360" y="279"/>
                    <a:pt x="360" y="180"/>
                  </a:cubicBezTo>
                  <a:cubicBezTo>
                    <a:pt x="360" y="81"/>
                    <a:pt x="279" y="0"/>
                    <a:pt x="180" y="0"/>
                  </a:cubicBezTo>
                  <a:close/>
                  <a:moveTo>
                    <a:pt x="180" y="354"/>
                  </a:moveTo>
                  <a:cubicBezTo>
                    <a:pt x="84" y="354"/>
                    <a:pt x="6" y="276"/>
                    <a:pt x="6" y="180"/>
                  </a:cubicBezTo>
                  <a:cubicBezTo>
                    <a:pt x="6" y="84"/>
                    <a:pt x="84" y="6"/>
                    <a:pt x="180" y="6"/>
                  </a:cubicBezTo>
                  <a:cubicBezTo>
                    <a:pt x="276" y="6"/>
                    <a:pt x="354" y="84"/>
                    <a:pt x="354" y="180"/>
                  </a:cubicBezTo>
                  <a:cubicBezTo>
                    <a:pt x="354" y="276"/>
                    <a:pt x="276" y="354"/>
                    <a:pt x="180" y="354"/>
                  </a:cubicBezTo>
                  <a:close/>
                </a:path>
              </a:pathLst>
            </a:custGeom>
            <a:solidFill>
              <a:srgbClr val="0D0D0D"/>
            </a:solidFill>
            <a:ln w="76200">
              <a:solidFill>
                <a:srgbClr val="0D0D0D"/>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69" name="Freeform 23">
              <a:extLst>
                <a:ext uri="{FF2B5EF4-FFF2-40B4-BE49-F238E27FC236}">
                  <a16:creationId xmlns:a16="http://schemas.microsoft.com/office/drawing/2014/main" id="{2E5A5F01-7088-4526-971D-FBCD8810DDC2}"/>
                </a:ext>
              </a:extLst>
            </p:cNvPr>
            <p:cNvSpPr>
              <a:spLocks/>
            </p:cNvSpPr>
            <p:nvPr/>
          </p:nvSpPr>
          <p:spPr bwMode="auto">
            <a:xfrm>
              <a:off x="5403933" y="4157108"/>
              <a:ext cx="197427" cy="287556"/>
            </a:xfrm>
            <a:custGeom>
              <a:avLst/>
              <a:gdLst>
                <a:gd name="T0" fmla="*/ 21 w 24"/>
                <a:gd name="T1" fmla="*/ 1 h 35"/>
                <a:gd name="T2" fmla="*/ 17 w 24"/>
                <a:gd name="T3" fmla="*/ 3 h 35"/>
                <a:gd name="T4" fmla="*/ 1 w 24"/>
                <a:gd name="T5" fmla="*/ 30 h 35"/>
                <a:gd name="T6" fmla="*/ 2 w 24"/>
                <a:gd name="T7" fmla="*/ 34 h 35"/>
                <a:gd name="T8" fmla="*/ 4 w 24"/>
                <a:gd name="T9" fmla="*/ 35 h 35"/>
                <a:gd name="T10" fmla="*/ 7 w 24"/>
                <a:gd name="T11" fmla="*/ 33 h 35"/>
                <a:gd name="T12" fmla="*/ 23 w 24"/>
                <a:gd name="T13" fmla="*/ 6 h 35"/>
                <a:gd name="T14" fmla="*/ 21 w 24"/>
                <a:gd name="T15" fmla="*/ 1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21" y="1"/>
                  </a:moveTo>
                  <a:cubicBezTo>
                    <a:pt x="20" y="0"/>
                    <a:pt x="18" y="1"/>
                    <a:pt x="17" y="3"/>
                  </a:cubicBezTo>
                  <a:cubicBezTo>
                    <a:pt x="1" y="30"/>
                    <a:pt x="1" y="30"/>
                    <a:pt x="1" y="30"/>
                  </a:cubicBezTo>
                  <a:cubicBezTo>
                    <a:pt x="0" y="31"/>
                    <a:pt x="1" y="33"/>
                    <a:pt x="2" y="34"/>
                  </a:cubicBezTo>
                  <a:cubicBezTo>
                    <a:pt x="3" y="35"/>
                    <a:pt x="3" y="35"/>
                    <a:pt x="4" y="35"/>
                  </a:cubicBezTo>
                  <a:cubicBezTo>
                    <a:pt x="5" y="35"/>
                    <a:pt x="6" y="34"/>
                    <a:pt x="7" y="33"/>
                  </a:cubicBezTo>
                  <a:cubicBezTo>
                    <a:pt x="23" y="6"/>
                    <a:pt x="23" y="6"/>
                    <a:pt x="23" y="6"/>
                  </a:cubicBezTo>
                  <a:cubicBezTo>
                    <a:pt x="24" y="4"/>
                    <a:pt x="23" y="2"/>
                    <a:pt x="21"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0" name="Freeform 24">
              <a:extLst>
                <a:ext uri="{FF2B5EF4-FFF2-40B4-BE49-F238E27FC236}">
                  <a16:creationId xmlns:a16="http://schemas.microsoft.com/office/drawing/2014/main" id="{CE9C9945-D36D-460C-98A9-9AC317AA1763}"/>
                </a:ext>
              </a:extLst>
            </p:cNvPr>
            <p:cNvSpPr>
              <a:spLocks/>
            </p:cNvSpPr>
            <p:nvPr/>
          </p:nvSpPr>
          <p:spPr bwMode="auto">
            <a:xfrm>
              <a:off x="6590639" y="2112026"/>
              <a:ext cx="197427" cy="278972"/>
            </a:xfrm>
            <a:custGeom>
              <a:avLst/>
              <a:gdLst>
                <a:gd name="T0" fmla="*/ 2 w 24"/>
                <a:gd name="T1" fmla="*/ 34 h 34"/>
                <a:gd name="T2" fmla="*/ 4 w 24"/>
                <a:gd name="T3" fmla="*/ 34 h 34"/>
                <a:gd name="T4" fmla="*/ 7 w 24"/>
                <a:gd name="T5" fmla="*/ 32 h 34"/>
                <a:gd name="T6" fmla="*/ 23 w 24"/>
                <a:gd name="T7" fmla="*/ 5 h 34"/>
                <a:gd name="T8" fmla="*/ 22 w 24"/>
                <a:gd name="T9" fmla="*/ 1 h 34"/>
                <a:gd name="T10" fmla="*/ 17 w 24"/>
                <a:gd name="T11" fmla="*/ 2 h 34"/>
                <a:gd name="T12" fmla="*/ 1 w 24"/>
                <a:gd name="T13" fmla="*/ 29 h 34"/>
                <a:gd name="T14" fmla="*/ 2 w 24"/>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2" y="34"/>
                  </a:moveTo>
                  <a:cubicBezTo>
                    <a:pt x="3" y="34"/>
                    <a:pt x="4" y="34"/>
                    <a:pt x="4" y="34"/>
                  </a:cubicBezTo>
                  <a:cubicBezTo>
                    <a:pt x="5" y="34"/>
                    <a:pt x="7" y="34"/>
                    <a:pt x="7" y="32"/>
                  </a:cubicBezTo>
                  <a:cubicBezTo>
                    <a:pt x="23" y="5"/>
                    <a:pt x="23" y="5"/>
                    <a:pt x="23" y="5"/>
                  </a:cubicBezTo>
                  <a:cubicBezTo>
                    <a:pt x="24" y="4"/>
                    <a:pt x="23" y="2"/>
                    <a:pt x="22" y="1"/>
                  </a:cubicBezTo>
                  <a:cubicBezTo>
                    <a:pt x="20" y="0"/>
                    <a:pt x="18" y="0"/>
                    <a:pt x="17" y="2"/>
                  </a:cubicBezTo>
                  <a:cubicBezTo>
                    <a:pt x="1" y="29"/>
                    <a:pt x="1" y="29"/>
                    <a:pt x="1" y="29"/>
                  </a:cubicBezTo>
                  <a:cubicBezTo>
                    <a:pt x="0" y="31"/>
                    <a:pt x="1" y="33"/>
                    <a:pt x="2" y="34"/>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1" name="Freeform 25">
              <a:extLst>
                <a:ext uri="{FF2B5EF4-FFF2-40B4-BE49-F238E27FC236}">
                  <a16:creationId xmlns:a16="http://schemas.microsoft.com/office/drawing/2014/main" id="{57B87E3E-C457-4C21-8728-22054784DA9D}"/>
                </a:ext>
              </a:extLst>
            </p:cNvPr>
            <p:cNvSpPr>
              <a:spLocks/>
            </p:cNvSpPr>
            <p:nvPr/>
          </p:nvSpPr>
          <p:spPr bwMode="auto">
            <a:xfrm>
              <a:off x="4918951" y="3770839"/>
              <a:ext cx="287556" cy="188843"/>
            </a:xfrm>
            <a:custGeom>
              <a:avLst/>
              <a:gdLst>
                <a:gd name="T0" fmla="*/ 30 w 35"/>
                <a:gd name="T1" fmla="*/ 1 h 23"/>
                <a:gd name="T2" fmla="*/ 3 w 35"/>
                <a:gd name="T3" fmla="*/ 17 h 23"/>
                <a:gd name="T4" fmla="*/ 1 w 35"/>
                <a:gd name="T5" fmla="*/ 22 h 23"/>
                <a:gd name="T6" fmla="*/ 4 w 35"/>
                <a:gd name="T7" fmla="*/ 23 h 23"/>
                <a:gd name="T8" fmla="*/ 6 w 35"/>
                <a:gd name="T9" fmla="*/ 23 h 23"/>
                <a:gd name="T10" fmla="*/ 33 w 35"/>
                <a:gd name="T11" fmla="*/ 7 h 23"/>
                <a:gd name="T12" fmla="*/ 35 w 35"/>
                <a:gd name="T13" fmla="*/ 3 h 23"/>
                <a:gd name="T14" fmla="*/ 30 w 35"/>
                <a:gd name="T15" fmla="*/ 1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0" y="1"/>
                  </a:moveTo>
                  <a:cubicBezTo>
                    <a:pt x="3" y="17"/>
                    <a:pt x="3" y="17"/>
                    <a:pt x="3" y="17"/>
                  </a:cubicBezTo>
                  <a:cubicBezTo>
                    <a:pt x="1" y="18"/>
                    <a:pt x="0" y="20"/>
                    <a:pt x="1" y="22"/>
                  </a:cubicBezTo>
                  <a:cubicBezTo>
                    <a:pt x="2" y="23"/>
                    <a:pt x="3" y="23"/>
                    <a:pt x="4" y="23"/>
                  </a:cubicBezTo>
                  <a:cubicBezTo>
                    <a:pt x="5" y="23"/>
                    <a:pt x="6" y="23"/>
                    <a:pt x="6" y="23"/>
                  </a:cubicBezTo>
                  <a:cubicBezTo>
                    <a:pt x="33" y="7"/>
                    <a:pt x="33" y="7"/>
                    <a:pt x="33" y="7"/>
                  </a:cubicBezTo>
                  <a:cubicBezTo>
                    <a:pt x="35" y="6"/>
                    <a:pt x="35" y="4"/>
                    <a:pt x="35" y="3"/>
                  </a:cubicBezTo>
                  <a:cubicBezTo>
                    <a:pt x="34" y="1"/>
                    <a:pt x="31" y="0"/>
                    <a:pt x="30" y="1"/>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2" name="Freeform 26">
              <a:extLst>
                <a:ext uri="{FF2B5EF4-FFF2-40B4-BE49-F238E27FC236}">
                  <a16:creationId xmlns:a16="http://schemas.microsoft.com/office/drawing/2014/main" id="{5C1CEBA3-710C-4DB2-8987-A2F525EC80FB}"/>
                </a:ext>
              </a:extLst>
            </p:cNvPr>
            <p:cNvSpPr>
              <a:spLocks/>
            </p:cNvSpPr>
            <p:nvPr/>
          </p:nvSpPr>
          <p:spPr bwMode="auto">
            <a:xfrm>
              <a:off x="6976908" y="2588425"/>
              <a:ext cx="287556" cy="188843"/>
            </a:xfrm>
            <a:custGeom>
              <a:avLst/>
              <a:gdLst>
                <a:gd name="T0" fmla="*/ 4 w 35"/>
                <a:gd name="T1" fmla="*/ 23 h 23"/>
                <a:gd name="T2" fmla="*/ 6 w 35"/>
                <a:gd name="T3" fmla="*/ 23 h 23"/>
                <a:gd name="T4" fmla="*/ 33 w 35"/>
                <a:gd name="T5" fmla="*/ 7 h 23"/>
                <a:gd name="T6" fmla="*/ 34 w 35"/>
                <a:gd name="T7" fmla="*/ 2 h 23"/>
                <a:gd name="T8" fmla="*/ 30 w 35"/>
                <a:gd name="T9" fmla="*/ 1 h 23"/>
                <a:gd name="T10" fmla="*/ 2 w 35"/>
                <a:gd name="T11" fmla="*/ 17 h 23"/>
                <a:gd name="T12" fmla="*/ 1 w 35"/>
                <a:gd name="T13" fmla="*/ 21 h 23"/>
                <a:gd name="T14" fmla="*/ 4 w 35"/>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4" y="23"/>
                  </a:moveTo>
                  <a:cubicBezTo>
                    <a:pt x="5" y="23"/>
                    <a:pt x="5" y="23"/>
                    <a:pt x="6" y="23"/>
                  </a:cubicBezTo>
                  <a:cubicBezTo>
                    <a:pt x="33" y="7"/>
                    <a:pt x="33" y="7"/>
                    <a:pt x="33" y="7"/>
                  </a:cubicBezTo>
                  <a:cubicBezTo>
                    <a:pt x="35" y="6"/>
                    <a:pt x="35" y="4"/>
                    <a:pt x="34" y="2"/>
                  </a:cubicBezTo>
                  <a:cubicBezTo>
                    <a:pt x="33" y="1"/>
                    <a:pt x="31" y="0"/>
                    <a:pt x="30" y="1"/>
                  </a:cubicBezTo>
                  <a:cubicBezTo>
                    <a:pt x="2" y="17"/>
                    <a:pt x="2" y="17"/>
                    <a:pt x="2" y="17"/>
                  </a:cubicBezTo>
                  <a:cubicBezTo>
                    <a:pt x="1" y="18"/>
                    <a:pt x="0" y="20"/>
                    <a:pt x="1" y="21"/>
                  </a:cubicBezTo>
                  <a:cubicBezTo>
                    <a:pt x="2" y="23"/>
                    <a:pt x="3" y="23"/>
                    <a:pt x="4" y="23"/>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3" name="Freeform 27">
              <a:extLst>
                <a:ext uri="{FF2B5EF4-FFF2-40B4-BE49-F238E27FC236}">
                  <a16:creationId xmlns:a16="http://schemas.microsoft.com/office/drawing/2014/main" id="{60EFDDF3-3F17-4142-8C3A-3D8F7D04BB5B}"/>
                </a:ext>
              </a:extLst>
            </p:cNvPr>
            <p:cNvSpPr>
              <a:spLocks/>
            </p:cNvSpPr>
            <p:nvPr/>
          </p:nvSpPr>
          <p:spPr bwMode="auto">
            <a:xfrm>
              <a:off x="4753713" y="3236500"/>
              <a:ext cx="313307" cy="57940"/>
            </a:xfrm>
            <a:custGeom>
              <a:avLst/>
              <a:gdLst>
                <a:gd name="T0" fmla="*/ 38 w 38"/>
                <a:gd name="T1" fmla="*/ 3 h 7"/>
                <a:gd name="T2" fmla="*/ 34 w 38"/>
                <a:gd name="T3" fmla="*/ 0 h 7"/>
                <a:gd name="T4" fmla="*/ 3 w 38"/>
                <a:gd name="T5" fmla="*/ 0 h 7"/>
                <a:gd name="T6" fmla="*/ 0 w 38"/>
                <a:gd name="T7" fmla="*/ 3 h 7"/>
                <a:gd name="T8" fmla="*/ 3 w 38"/>
                <a:gd name="T9" fmla="*/ 7 h 7"/>
                <a:gd name="T10" fmla="*/ 34 w 38"/>
                <a:gd name="T11" fmla="*/ 7 h 7"/>
                <a:gd name="T12" fmla="*/ 38 w 38"/>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8" y="3"/>
                  </a:moveTo>
                  <a:cubicBezTo>
                    <a:pt x="38" y="1"/>
                    <a:pt x="36" y="0"/>
                    <a:pt x="34" y="0"/>
                  </a:cubicBezTo>
                  <a:cubicBezTo>
                    <a:pt x="3" y="0"/>
                    <a:pt x="3" y="0"/>
                    <a:pt x="3" y="0"/>
                  </a:cubicBezTo>
                  <a:cubicBezTo>
                    <a:pt x="1" y="0"/>
                    <a:pt x="0" y="1"/>
                    <a:pt x="0" y="3"/>
                  </a:cubicBezTo>
                  <a:cubicBezTo>
                    <a:pt x="0" y="5"/>
                    <a:pt x="1" y="7"/>
                    <a:pt x="3" y="7"/>
                  </a:cubicBezTo>
                  <a:cubicBezTo>
                    <a:pt x="34" y="7"/>
                    <a:pt x="34" y="7"/>
                    <a:pt x="34" y="7"/>
                  </a:cubicBezTo>
                  <a:cubicBezTo>
                    <a:pt x="36" y="7"/>
                    <a:pt x="38" y="5"/>
                    <a:pt x="38" y="3"/>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4" name="Freeform 28">
              <a:extLst>
                <a:ext uri="{FF2B5EF4-FFF2-40B4-BE49-F238E27FC236}">
                  <a16:creationId xmlns:a16="http://schemas.microsoft.com/office/drawing/2014/main" id="{80D2EE1F-6D84-4AC9-9CA2-166881C8283B}"/>
                </a:ext>
              </a:extLst>
            </p:cNvPr>
            <p:cNvSpPr>
              <a:spLocks/>
            </p:cNvSpPr>
            <p:nvPr/>
          </p:nvSpPr>
          <p:spPr bwMode="auto">
            <a:xfrm>
              <a:off x="7124978" y="3236500"/>
              <a:ext cx="313307" cy="57940"/>
            </a:xfrm>
            <a:custGeom>
              <a:avLst/>
              <a:gdLst>
                <a:gd name="T0" fmla="*/ 35 w 38"/>
                <a:gd name="T1" fmla="*/ 0 h 7"/>
                <a:gd name="T2" fmla="*/ 4 w 38"/>
                <a:gd name="T3" fmla="*/ 0 h 7"/>
                <a:gd name="T4" fmla="*/ 0 w 38"/>
                <a:gd name="T5" fmla="*/ 3 h 7"/>
                <a:gd name="T6" fmla="*/ 4 w 38"/>
                <a:gd name="T7" fmla="*/ 7 h 7"/>
                <a:gd name="T8" fmla="*/ 35 w 38"/>
                <a:gd name="T9" fmla="*/ 7 h 7"/>
                <a:gd name="T10" fmla="*/ 38 w 38"/>
                <a:gd name="T11" fmla="*/ 3 h 7"/>
                <a:gd name="T12" fmla="*/ 35 w 3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8" h="7">
                  <a:moveTo>
                    <a:pt x="35" y="0"/>
                  </a:moveTo>
                  <a:cubicBezTo>
                    <a:pt x="4" y="0"/>
                    <a:pt x="4" y="0"/>
                    <a:pt x="4" y="0"/>
                  </a:cubicBezTo>
                  <a:cubicBezTo>
                    <a:pt x="2" y="0"/>
                    <a:pt x="0" y="1"/>
                    <a:pt x="0" y="3"/>
                  </a:cubicBezTo>
                  <a:cubicBezTo>
                    <a:pt x="0" y="5"/>
                    <a:pt x="2" y="7"/>
                    <a:pt x="4" y="7"/>
                  </a:cubicBezTo>
                  <a:cubicBezTo>
                    <a:pt x="35" y="7"/>
                    <a:pt x="35" y="7"/>
                    <a:pt x="35" y="7"/>
                  </a:cubicBezTo>
                  <a:cubicBezTo>
                    <a:pt x="37" y="7"/>
                    <a:pt x="38" y="5"/>
                    <a:pt x="38" y="3"/>
                  </a:cubicBezTo>
                  <a:cubicBezTo>
                    <a:pt x="38" y="1"/>
                    <a:pt x="37" y="0"/>
                    <a:pt x="35" y="0"/>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5" name="Freeform 29">
              <a:extLst>
                <a:ext uri="{FF2B5EF4-FFF2-40B4-BE49-F238E27FC236}">
                  <a16:creationId xmlns:a16="http://schemas.microsoft.com/office/drawing/2014/main" id="{292F4313-D88F-47D8-AF49-49A061040463}"/>
                </a:ext>
              </a:extLst>
            </p:cNvPr>
            <p:cNvSpPr>
              <a:spLocks/>
            </p:cNvSpPr>
            <p:nvPr/>
          </p:nvSpPr>
          <p:spPr bwMode="auto">
            <a:xfrm>
              <a:off x="4918951" y="2588425"/>
              <a:ext cx="287556" cy="188843"/>
            </a:xfrm>
            <a:custGeom>
              <a:avLst/>
              <a:gdLst>
                <a:gd name="T0" fmla="*/ 33 w 35"/>
                <a:gd name="T1" fmla="*/ 17 h 23"/>
                <a:gd name="T2" fmla="*/ 6 w 35"/>
                <a:gd name="T3" fmla="*/ 1 h 23"/>
                <a:gd name="T4" fmla="*/ 1 w 35"/>
                <a:gd name="T5" fmla="*/ 2 h 23"/>
                <a:gd name="T6" fmla="*/ 3 w 35"/>
                <a:gd name="T7" fmla="*/ 7 h 23"/>
                <a:gd name="T8" fmla="*/ 30 w 35"/>
                <a:gd name="T9" fmla="*/ 23 h 23"/>
                <a:gd name="T10" fmla="*/ 32 w 35"/>
                <a:gd name="T11" fmla="*/ 23 h 23"/>
                <a:gd name="T12" fmla="*/ 35 w 35"/>
                <a:gd name="T13" fmla="*/ 21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5" y="0"/>
                    <a:pt x="2" y="1"/>
                    <a:pt x="1" y="2"/>
                  </a:cubicBezTo>
                  <a:cubicBezTo>
                    <a:pt x="0" y="4"/>
                    <a:pt x="1" y="6"/>
                    <a:pt x="3" y="7"/>
                  </a:cubicBezTo>
                  <a:cubicBezTo>
                    <a:pt x="30" y="23"/>
                    <a:pt x="30" y="23"/>
                    <a:pt x="30" y="23"/>
                  </a:cubicBezTo>
                  <a:cubicBezTo>
                    <a:pt x="30" y="23"/>
                    <a:pt x="31" y="23"/>
                    <a:pt x="32" y="23"/>
                  </a:cubicBezTo>
                  <a:cubicBezTo>
                    <a:pt x="33" y="23"/>
                    <a:pt x="34" y="23"/>
                    <a:pt x="35" y="21"/>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6" name="Freeform 30">
              <a:extLst>
                <a:ext uri="{FF2B5EF4-FFF2-40B4-BE49-F238E27FC236}">
                  <a16:creationId xmlns:a16="http://schemas.microsoft.com/office/drawing/2014/main" id="{C9A1FBF0-950D-4E9B-84DB-7B92807FC754}"/>
                </a:ext>
              </a:extLst>
            </p:cNvPr>
            <p:cNvSpPr>
              <a:spLocks/>
            </p:cNvSpPr>
            <p:nvPr/>
          </p:nvSpPr>
          <p:spPr bwMode="auto">
            <a:xfrm>
              <a:off x="6976908" y="3770839"/>
              <a:ext cx="287556" cy="188843"/>
            </a:xfrm>
            <a:custGeom>
              <a:avLst/>
              <a:gdLst>
                <a:gd name="T0" fmla="*/ 33 w 35"/>
                <a:gd name="T1" fmla="*/ 17 h 23"/>
                <a:gd name="T2" fmla="*/ 6 w 35"/>
                <a:gd name="T3" fmla="*/ 1 h 23"/>
                <a:gd name="T4" fmla="*/ 1 w 35"/>
                <a:gd name="T5" fmla="*/ 3 h 23"/>
                <a:gd name="T6" fmla="*/ 2 w 35"/>
                <a:gd name="T7" fmla="*/ 7 h 23"/>
                <a:gd name="T8" fmla="*/ 30 w 35"/>
                <a:gd name="T9" fmla="*/ 23 h 23"/>
                <a:gd name="T10" fmla="*/ 31 w 35"/>
                <a:gd name="T11" fmla="*/ 23 h 23"/>
                <a:gd name="T12" fmla="*/ 34 w 35"/>
                <a:gd name="T13" fmla="*/ 22 h 23"/>
                <a:gd name="T14" fmla="*/ 33 w 35"/>
                <a:gd name="T15" fmla="*/ 1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3">
                  <a:moveTo>
                    <a:pt x="33" y="17"/>
                  </a:moveTo>
                  <a:cubicBezTo>
                    <a:pt x="6" y="1"/>
                    <a:pt x="6" y="1"/>
                    <a:pt x="6" y="1"/>
                  </a:cubicBezTo>
                  <a:cubicBezTo>
                    <a:pt x="4" y="0"/>
                    <a:pt x="2" y="1"/>
                    <a:pt x="1" y="3"/>
                  </a:cubicBezTo>
                  <a:cubicBezTo>
                    <a:pt x="0" y="4"/>
                    <a:pt x="1" y="6"/>
                    <a:pt x="2" y="7"/>
                  </a:cubicBezTo>
                  <a:cubicBezTo>
                    <a:pt x="30" y="23"/>
                    <a:pt x="30" y="23"/>
                    <a:pt x="30" y="23"/>
                  </a:cubicBezTo>
                  <a:cubicBezTo>
                    <a:pt x="30" y="23"/>
                    <a:pt x="31" y="23"/>
                    <a:pt x="31" y="23"/>
                  </a:cubicBezTo>
                  <a:cubicBezTo>
                    <a:pt x="32" y="23"/>
                    <a:pt x="34" y="23"/>
                    <a:pt x="34" y="22"/>
                  </a:cubicBezTo>
                  <a:cubicBezTo>
                    <a:pt x="35" y="20"/>
                    <a:pt x="35" y="18"/>
                    <a:pt x="33" y="1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7" name="Freeform 31">
              <a:extLst>
                <a:ext uri="{FF2B5EF4-FFF2-40B4-BE49-F238E27FC236}">
                  <a16:creationId xmlns:a16="http://schemas.microsoft.com/office/drawing/2014/main" id="{69ABCDEA-ED1C-4219-8889-426164F0488C}"/>
                </a:ext>
              </a:extLst>
            </p:cNvPr>
            <p:cNvSpPr>
              <a:spLocks/>
            </p:cNvSpPr>
            <p:nvPr/>
          </p:nvSpPr>
          <p:spPr bwMode="auto">
            <a:xfrm>
              <a:off x="5403933" y="2112026"/>
              <a:ext cx="197427" cy="278972"/>
            </a:xfrm>
            <a:custGeom>
              <a:avLst/>
              <a:gdLst>
                <a:gd name="T0" fmla="*/ 7 w 24"/>
                <a:gd name="T1" fmla="*/ 2 h 34"/>
                <a:gd name="T2" fmla="*/ 2 w 24"/>
                <a:gd name="T3" fmla="*/ 1 h 34"/>
                <a:gd name="T4" fmla="*/ 1 w 24"/>
                <a:gd name="T5" fmla="*/ 5 h 34"/>
                <a:gd name="T6" fmla="*/ 17 w 24"/>
                <a:gd name="T7" fmla="*/ 32 h 34"/>
                <a:gd name="T8" fmla="*/ 20 w 24"/>
                <a:gd name="T9" fmla="*/ 34 h 34"/>
                <a:gd name="T10" fmla="*/ 21 w 24"/>
                <a:gd name="T11" fmla="*/ 34 h 34"/>
                <a:gd name="T12" fmla="*/ 23 w 24"/>
                <a:gd name="T13" fmla="*/ 29 h 34"/>
                <a:gd name="T14" fmla="*/ 7 w 24"/>
                <a:gd name="T15" fmla="*/ 2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4">
                  <a:moveTo>
                    <a:pt x="7" y="2"/>
                  </a:moveTo>
                  <a:cubicBezTo>
                    <a:pt x="6" y="0"/>
                    <a:pt x="4" y="0"/>
                    <a:pt x="2" y="1"/>
                  </a:cubicBezTo>
                  <a:cubicBezTo>
                    <a:pt x="1" y="2"/>
                    <a:pt x="0" y="4"/>
                    <a:pt x="1" y="5"/>
                  </a:cubicBezTo>
                  <a:cubicBezTo>
                    <a:pt x="17" y="32"/>
                    <a:pt x="17" y="32"/>
                    <a:pt x="17" y="32"/>
                  </a:cubicBezTo>
                  <a:cubicBezTo>
                    <a:pt x="17" y="34"/>
                    <a:pt x="18" y="34"/>
                    <a:pt x="20" y="34"/>
                  </a:cubicBezTo>
                  <a:cubicBezTo>
                    <a:pt x="20" y="34"/>
                    <a:pt x="21" y="34"/>
                    <a:pt x="21" y="34"/>
                  </a:cubicBezTo>
                  <a:cubicBezTo>
                    <a:pt x="23" y="33"/>
                    <a:pt x="24" y="31"/>
                    <a:pt x="23" y="29"/>
                  </a:cubicBezTo>
                  <a:lnTo>
                    <a:pt x="7" y="2"/>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8" name="Freeform 32">
              <a:extLst>
                <a:ext uri="{FF2B5EF4-FFF2-40B4-BE49-F238E27FC236}">
                  <a16:creationId xmlns:a16="http://schemas.microsoft.com/office/drawing/2014/main" id="{CC1B22C3-5E62-490C-A6EE-B58457ECD011}"/>
                </a:ext>
              </a:extLst>
            </p:cNvPr>
            <p:cNvSpPr>
              <a:spLocks/>
            </p:cNvSpPr>
            <p:nvPr/>
          </p:nvSpPr>
          <p:spPr bwMode="auto">
            <a:xfrm>
              <a:off x="6590639" y="4157108"/>
              <a:ext cx="197427" cy="287556"/>
            </a:xfrm>
            <a:custGeom>
              <a:avLst/>
              <a:gdLst>
                <a:gd name="T0" fmla="*/ 7 w 24"/>
                <a:gd name="T1" fmla="*/ 3 h 35"/>
                <a:gd name="T2" fmla="*/ 2 w 24"/>
                <a:gd name="T3" fmla="*/ 1 h 35"/>
                <a:gd name="T4" fmla="*/ 1 w 24"/>
                <a:gd name="T5" fmla="*/ 6 h 35"/>
                <a:gd name="T6" fmla="*/ 17 w 24"/>
                <a:gd name="T7" fmla="*/ 33 h 35"/>
                <a:gd name="T8" fmla="*/ 20 w 24"/>
                <a:gd name="T9" fmla="*/ 35 h 35"/>
                <a:gd name="T10" fmla="*/ 22 w 24"/>
                <a:gd name="T11" fmla="*/ 34 h 35"/>
                <a:gd name="T12" fmla="*/ 23 w 24"/>
                <a:gd name="T13" fmla="*/ 30 h 35"/>
                <a:gd name="T14" fmla="*/ 7 w 24"/>
                <a:gd name="T15" fmla="*/ 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35">
                  <a:moveTo>
                    <a:pt x="7" y="3"/>
                  </a:moveTo>
                  <a:cubicBezTo>
                    <a:pt x="6" y="1"/>
                    <a:pt x="4" y="0"/>
                    <a:pt x="2" y="1"/>
                  </a:cubicBezTo>
                  <a:cubicBezTo>
                    <a:pt x="1" y="2"/>
                    <a:pt x="0" y="4"/>
                    <a:pt x="1" y="6"/>
                  </a:cubicBezTo>
                  <a:cubicBezTo>
                    <a:pt x="17" y="33"/>
                    <a:pt x="17" y="33"/>
                    <a:pt x="17" y="33"/>
                  </a:cubicBezTo>
                  <a:cubicBezTo>
                    <a:pt x="17" y="34"/>
                    <a:pt x="19" y="35"/>
                    <a:pt x="20" y="35"/>
                  </a:cubicBezTo>
                  <a:cubicBezTo>
                    <a:pt x="20" y="35"/>
                    <a:pt x="21" y="35"/>
                    <a:pt x="22" y="34"/>
                  </a:cubicBezTo>
                  <a:cubicBezTo>
                    <a:pt x="23" y="33"/>
                    <a:pt x="24" y="31"/>
                    <a:pt x="23" y="30"/>
                  </a:cubicBezTo>
                  <a:lnTo>
                    <a:pt x="7" y="3"/>
                  </a:ln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79" name="Freeform 33">
              <a:extLst>
                <a:ext uri="{FF2B5EF4-FFF2-40B4-BE49-F238E27FC236}">
                  <a16:creationId xmlns:a16="http://schemas.microsoft.com/office/drawing/2014/main" id="{41DC41BD-6CFE-429B-B6EC-CCD80B41B849}"/>
                </a:ext>
              </a:extLst>
            </p:cNvPr>
            <p:cNvSpPr>
              <a:spLocks/>
            </p:cNvSpPr>
            <p:nvPr/>
          </p:nvSpPr>
          <p:spPr bwMode="auto">
            <a:xfrm>
              <a:off x="6071321" y="1921038"/>
              <a:ext cx="49357" cy="313307"/>
            </a:xfrm>
            <a:custGeom>
              <a:avLst/>
              <a:gdLst>
                <a:gd name="T0" fmla="*/ 3 w 6"/>
                <a:gd name="T1" fmla="*/ 38 h 38"/>
                <a:gd name="T2" fmla="*/ 6 w 6"/>
                <a:gd name="T3" fmla="*/ 35 h 38"/>
                <a:gd name="T4" fmla="*/ 6 w 6"/>
                <a:gd name="T5" fmla="*/ 3 h 38"/>
                <a:gd name="T6" fmla="*/ 3 w 6"/>
                <a:gd name="T7" fmla="*/ 0 h 38"/>
                <a:gd name="T8" fmla="*/ 0 w 6"/>
                <a:gd name="T9" fmla="*/ 3 h 38"/>
                <a:gd name="T10" fmla="*/ 0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5" y="38"/>
                    <a:pt x="6" y="37"/>
                    <a:pt x="6" y="35"/>
                  </a:cubicBezTo>
                  <a:cubicBezTo>
                    <a:pt x="6" y="3"/>
                    <a:pt x="6" y="3"/>
                    <a:pt x="6" y="3"/>
                  </a:cubicBezTo>
                  <a:cubicBezTo>
                    <a:pt x="6" y="1"/>
                    <a:pt x="5" y="0"/>
                    <a:pt x="3" y="0"/>
                  </a:cubicBezTo>
                  <a:cubicBezTo>
                    <a:pt x="1" y="0"/>
                    <a:pt x="0" y="1"/>
                    <a:pt x="0" y="3"/>
                  </a:cubicBezTo>
                  <a:cubicBezTo>
                    <a:pt x="0" y="35"/>
                    <a:pt x="0" y="35"/>
                    <a:pt x="0" y="35"/>
                  </a:cubicBezTo>
                  <a:cubicBezTo>
                    <a:pt x="0" y="37"/>
                    <a:pt x="1" y="38"/>
                    <a:pt x="3" y="38"/>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34">
              <a:extLst>
                <a:ext uri="{FF2B5EF4-FFF2-40B4-BE49-F238E27FC236}">
                  <a16:creationId xmlns:a16="http://schemas.microsoft.com/office/drawing/2014/main" id="{3385108D-EA1B-4B3C-A7F4-67C7F1CE3DC0}"/>
                </a:ext>
              </a:extLst>
            </p:cNvPr>
            <p:cNvSpPr>
              <a:spLocks/>
            </p:cNvSpPr>
            <p:nvPr/>
          </p:nvSpPr>
          <p:spPr bwMode="auto">
            <a:xfrm>
              <a:off x="6071321" y="4290157"/>
              <a:ext cx="49357" cy="319745"/>
            </a:xfrm>
            <a:custGeom>
              <a:avLst/>
              <a:gdLst>
                <a:gd name="T0" fmla="*/ 3 w 6"/>
                <a:gd name="T1" fmla="*/ 0 h 39"/>
                <a:gd name="T2" fmla="*/ 0 w 6"/>
                <a:gd name="T3" fmla="*/ 4 h 39"/>
                <a:gd name="T4" fmla="*/ 0 w 6"/>
                <a:gd name="T5" fmla="*/ 35 h 39"/>
                <a:gd name="T6" fmla="*/ 3 w 6"/>
                <a:gd name="T7" fmla="*/ 39 h 39"/>
                <a:gd name="T8" fmla="*/ 6 w 6"/>
                <a:gd name="T9" fmla="*/ 35 h 39"/>
                <a:gd name="T10" fmla="*/ 6 w 6"/>
                <a:gd name="T11" fmla="*/ 4 h 39"/>
                <a:gd name="T12" fmla="*/ 3 w 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6" h="39">
                  <a:moveTo>
                    <a:pt x="3" y="0"/>
                  </a:moveTo>
                  <a:cubicBezTo>
                    <a:pt x="1" y="0"/>
                    <a:pt x="0" y="2"/>
                    <a:pt x="0" y="4"/>
                  </a:cubicBezTo>
                  <a:cubicBezTo>
                    <a:pt x="0" y="35"/>
                    <a:pt x="0" y="35"/>
                    <a:pt x="0" y="35"/>
                  </a:cubicBezTo>
                  <a:cubicBezTo>
                    <a:pt x="0" y="37"/>
                    <a:pt x="1" y="39"/>
                    <a:pt x="3" y="39"/>
                  </a:cubicBezTo>
                  <a:cubicBezTo>
                    <a:pt x="5" y="39"/>
                    <a:pt x="6" y="37"/>
                    <a:pt x="6" y="35"/>
                  </a:cubicBezTo>
                  <a:cubicBezTo>
                    <a:pt x="6" y="4"/>
                    <a:pt x="6" y="4"/>
                    <a:pt x="6" y="4"/>
                  </a:cubicBezTo>
                  <a:cubicBezTo>
                    <a:pt x="6" y="2"/>
                    <a:pt x="5" y="0"/>
                    <a:pt x="3" y="0"/>
                  </a:cubicBezTo>
                  <a:close/>
                </a:path>
              </a:pathLst>
            </a:custGeom>
            <a:solidFill>
              <a:srgbClr val="FFFFFF">
                <a:lumMod val="8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35">
              <a:extLst>
                <a:ext uri="{FF2B5EF4-FFF2-40B4-BE49-F238E27FC236}">
                  <a16:creationId xmlns:a16="http://schemas.microsoft.com/office/drawing/2014/main" id="{6F1AA85B-83E3-4809-A10D-B5F3E4FD9D5B}"/>
                </a:ext>
              </a:extLst>
            </p:cNvPr>
            <p:cNvSpPr>
              <a:spLocks noEditPoints="1"/>
            </p:cNvSpPr>
            <p:nvPr/>
          </p:nvSpPr>
          <p:spPr bwMode="auto">
            <a:xfrm>
              <a:off x="5955440" y="2562674"/>
              <a:ext cx="1062241" cy="1643791"/>
            </a:xfrm>
            <a:custGeom>
              <a:avLst/>
              <a:gdLst>
                <a:gd name="T0" fmla="*/ 31 w 129"/>
                <a:gd name="T1" fmla="*/ 97 h 200"/>
                <a:gd name="T2" fmla="*/ 34 w 129"/>
                <a:gd name="T3" fmla="*/ 87 h 200"/>
                <a:gd name="T4" fmla="*/ 22 w 129"/>
                <a:gd name="T5" fmla="*/ 71 h 200"/>
                <a:gd name="T6" fmla="*/ 22 w 129"/>
                <a:gd name="T7" fmla="*/ 5 h 200"/>
                <a:gd name="T8" fmla="*/ 17 w 129"/>
                <a:gd name="T9" fmla="*/ 0 h 200"/>
                <a:gd name="T10" fmla="*/ 12 w 129"/>
                <a:gd name="T11" fmla="*/ 5 h 200"/>
                <a:gd name="T12" fmla="*/ 12 w 129"/>
                <a:gd name="T13" fmla="*/ 71 h 200"/>
                <a:gd name="T14" fmla="*/ 0 w 129"/>
                <a:gd name="T15" fmla="*/ 87 h 200"/>
                <a:gd name="T16" fmla="*/ 17 w 129"/>
                <a:gd name="T17" fmla="*/ 104 h 200"/>
                <a:gd name="T18" fmla="*/ 26 w 129"/>
                <a:gd name="T19" fmla="*/ 102 h 200"/>
                <a:gd name="T20" fmla="*/ 122 w 129"/>
                <a:gd name="T21" fmla="*/ 199 h 200"/>
                <a:gd name="T22" fmla="*/ 125 w 129"/>
                <a:gd name="T23" fmla="*/ 200 h 200"/>
                <a:gd name="T24" fmla="*/ 127 w 129"/>
                <a:gd name="T25" fmla="*/ 199 h 200"/>
                <a:gd name="T26" fmla="*/ 127 w 129"/>
                <a:gd name="T27" fmla="*/ 194 h 200"/>
                <a:gd name="T28" fmla="*/ 31 w 129"/>
                <a:gd name="T29" fmla="*/ 97 h 200"/>
                <a:gd name="T30" fmla="*/ 7 w 129"/>
                <a:gd name="T31" fmla="*/ 87 h 200"/>
                <a:gd name="T32" fmla="*/ 17 w 129"/>
                <a:gd name="T33" fmla="*/ 77 h 200"/>
                <a:gd name="T34" fmla="*/ 17 w 129"/>
                <a:gd name="T35" fmla="*/ 77 h 200"/>
                <a:gd name="T36" fmla="*/ 17 w 129"/>
                <a:gd name="T37" fmla="*/ 77 h 200"/>
                <a:gd name="T38" fmla="*/ 27 w 129"/>
                <a:gd name="T39" fmla="*/ 87 h 200"/>
                <a:gd name="T40" fmla="*/ 17 w 129"/>
                <a:gd name="T41" fmla="*/ 97 h 200"/>
                <a:gd name="T42" fmla="*/ 7 w 129"/>
                <a:gd name="T43" fmla="*/ 8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9" h="200">
                  <a:moveTo>
                    <a:pt x="31" y="97"/>
                  </a:moveTo>
                  <a:cubicBezTo>
                    <a:pt x="33" y="95"/>
                    <a:pt x="34" y="91"/>
                    <a:pt x="34" y="87"/>
                  </a:cubicBezTo>
                  <a:cubicBezTo>
                    <a:pt x="34" y="79"/>
                    <a:pt x="29" y="73"/>
                    <a:pt x="22" y="71"/>
                  </a:cubicBezTo>
                  <a:cubicBezTo>
                    <a:pt x="22" y="5"/>
                    <a:pt x="22" y="5"/>
                    <a:pt x="22" y="5"/>
                  </a:cubicBezTo>
                  <a:cubicBezTo>
                    <a:pt x="22" y="3"/>
                    <a:pt x="20" y="0"/>
                    <a:pt x="17" y="0"/>
                  </a:cubicBezTo>
                  <a:cubicBezTo>
                    <a:pt x="14" y="0"/>
                    <a:pt x="12" y="3"/>
                    <a:pt x="12" y="5"/>
                  </a:cubicBezTo>
                  <a:cubicBezTo>
                    <a:pt x="12" y="71"/>
                    <a:pt x="12" y="71"/>
                    <a:pt x="12" y="71"/>
                  </a:cubicBezTo>
                  <a:cubicBezTo>
                    <a:pt x="5" y="73"/>
                    <a:pt x="0" y="79"/>
                    <a:pt x="0" y="87"/>
                  </a:cubicBezTo>
                  <a:cubicBezTo>
                    <a:pt x="0" y="97"/>
                    <a:pt x="7" y="104"/>
                    <a:pt x="17" y="104"/>
                  </a:cubicBezTo>
                  <a:cubicBezTo>
                    <a:pt x="20" y="104"/>
                    <a:pt x="23" y="103"/>
                    <a:pt x="26" y="102"/>
                  </a:cubicBezTo>
                  <a:cubicBezTo>
                    <a:pt x="122" y="199"/>
                    <a:pt x="122" y="199"/>
                    <a:pt x="122" y="199"/>
                  </a:cubicBezTo>
                  <a:cubicBezTo>
                    <a:pt x="123" y="200"/>
                    <a:pt x="124" y="200"/>
                    <a:pt x="125" y="200"/>
                  </a:cubicBezTo>
                  <a:cubicBezTo>
                    <a:pt x="126" y="200"/>
                    <a:pt x="127" y="200"/>
                    <a:pt x="127" y="199"/>
                  </a:cubicBezTo>
                  <a:cubicBezTo>
                    <a:pt x="129" y="198"/>
                    <a:pt x="129" y="195"/>
                    <a:pt x="127" y="194"/>
                  </a:cubicBezTo>
                  <a:lnTo>
                    <a:pt x="31" y="97"/>
                  </a:lnTo>
                  <a:close/>
                  <a:moveTo>
                    <a:pt x="7" y="87"/>
                  </a:moveTo>
                  <a:cubicBezTo>
                    <a:pt x="7" y="81"/>
                    <a:pt x="11" y="77"/>
                    <a:pt x="17" y="77"/>
                  </a:cubicBezTo>
                  <a:cubicBezTo>
                    <a:pt x="17" y="77"/>
                    <a:pt x="17" y="77"/>
                    <a:pt x="17" y="77"/>
                  </a:cubicBezTo>
                  <a:cubicBezTo>
                    <a:pt x="17" y="77"/>
                    <a:pt x="17" y="77"/>
                    <a:pt x="17" y="77"/>
                  </a:cubicBezTo>
                  <a:cubicBezTo>
                    <a:pt x="23" y="77"/>
                    <a:pt x="27" y="81"/>
                    <a:pt x="27" y="87"/>
                  </a:cubicBezTo>
                  <a:cubicBezTo>
                    <a:pt x="27" y="93"/>
                    <a:pt x="23" y="97"/>
                    <a:pt x="17" y="97"/>
                  </a:cubicBezTo>
                  <a:cubicBezTo>
                    <a:pt x="11" y="97"/>
                    <a:pt x="7" y="93"/>
                    <a:pt x="7" y="87"/>
                  </a:cubicBezTo>
                  <a:close/>
                </a:path>
              </a:pathLst>
            </a:custGeom>
            <a:solidFill>
              <a:srgbClr val="0D0D0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sp>
        <p:nvSpPr>
          <p:cNvPr id="82" name="Oval 81">
            <a:extLst>
              <a:ext uri="{FF2B5EF4-FFF2-40B4-BE49-F238E27FC236}">
                <a16:creationId xmlns:a16="http://schemas.microsoft.com/office/drawing/2014/main" id="{D143534E-E11E-4EC4-BB98-39E5201CD980}"/>
              </a:ext>
            </a:extLst>
          </p:cNvPr>
          <p:cNvSpPr/>
          <p:nvPr/>
        </p:nvSpPr>
        <p:spPr bwMode="auto">
          <a:xfrm>
            <a:off x="1894541" y="3452195"/>
            <a:ext cx="220460" cy="266575"/>
          </a:xfrm>
          <a:prstGeom prst="ellipse">
            <a:avLst/>
          </a:prstGeom>
          <a:solidFill>
            <a:srgbClr val="1A1A1A"/>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defRPr/>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grpSp>
        <p:nvGrpSpPr>
          <p:cNvPr id="83" name="Group 82">
            <a:extLst>
              <a:ext uri="{FF2B5EF4-FFF2-40B4-BE49-F238E27FC236}">
                <a16:creationId xmlns:a16="http://schemas.microsoft.com/office/drawing/2014/main" id="{AB2E8073-C577-4DC9-A533-3959465602B4}"/>
              </a:ext>
            </a:extLst>
          </p:cNvPr>
          <p:cNvGrpSpPr/>
          <p:nvPr/>
        </p:nvGrpSpPr>
        <p:grpSpPr>
          <a:xfrm>
            <a:off x="3338380" y="2326400"/>
            <a:ext cx="4220632" cy="553998"/>
            <a:chOff x="7438285" y="2142659"/>
            <a:chExt cx="4220632" cy="553998"/>
          </a:xfrm>
        </p:grpSpPr>
        <p:sp>
          <p:nvSpPr>
            <p:cNvPr id="84" name="TextBox 83">
              <a:extLst>
                <a:ext uri="{FF2B5EF4-FFF2-40B4-BE49-F238E27FC236}">
                  <a16:creationId xmlns:a16="http://schemas.microsoft.com/office/drawing/2014/main" id="{9E592F8A-50BC-4B9F-A9AF-D3B82DB06AE2}"/>
                </a:ext>
              </a:extLst>
            </p:cNvPr>
            <p:cNvSpPr txBox="1"/>
            <p:nvPr/>
          </p:nvSpPr>
          <p:spPr>
            <a:xfrm>
              <a:off x="8300311" y="2142659"/>
              <a:ext cx="3358606" cy="553998"/>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Data in use Protection </a:t>
              </a:r>
              <a:b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b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Fundamentals</a:t>
              </a:r>
            </a:p>
          </p:txBody>
        </p:sp>
        <p:cxnSp>
          <p:nvCxnSpPr>
            <p:cNvPr id="85" name="Straight Connector 84">
              <a:extLst>
                <a:ext uri="{FF2B5EF4-FFF2-40B4-BE49-F238E27FC236}">
                  <a16:creationId xmlns:a16="http://schemas.microsoft.com/office/drawing/2014/main" id="{CA739562-DEC1-4B9E-B32F-5C370AB2C4F0}"/>
                </a:ext>
              </a:extLst>
            </p:cNvPr>
            <p:cNvCxnSpPr/>
            <p:nvPr/>
          </p:nvCxnSpPr>
          <p:spPr>
            <a:xfrm>
              <a:off x="7438285" y="2407230"/>
              <a:ext cx="792850"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6" name="Group 85">
            <a:extLst>
              <a:ext uri="{FF2B5EF4-FFF2-40B4-BE49-F238E27FC236}">
                <a16:creationId xmlns:a16="http://schemas.microsoft.com/office/drawing/2014/main" id="{71E8C3F8-6CEF-437A-8228-C9382BBA8735}"/>
              </a:ext>
            </a:extLst>
          </p:cNvPr>
          <p:cNvGrpSpPr/>
          <p:nvPr/>
        </p:nvGrpSpPr>
        <p:grpSpPr>
          <a:xfrm>
            <a:off x="3627333" y="3187154"/>
            <a:ext cx="3357664" cy="276999"/>
            <a:chOff x="7724934" y="3663660"/>
            <a:chExt cx="3357664" cy="276999"/>
          </a:xfrm>
        </p:grpSpPr>
        <p:sp>
          <p:nvSpPr>
            <p:cNvPr id="87" name="TextBox 86">
              <a:extLst>
                <a:ext uri="{FF2B5EF4-FFF2-40B4-BE49-F238E27FC236}">
                  <a16:creationId xmlns:a16="http://schemas.microsoft.com/office/drawing/2014/main" id="{CF382AB9-9749-4D51-A2FD-957AA5AA378B}"/>
                </a:ext>
              </a:extLst>
            </p:cNvPr>
            <p:cNvSpPr txBox="1"/>
            <p:nvPr/>
          </p:nvSpPr>
          <p:spPr>
            <a:xfrm>
              <a:off x="8324401" y="3663660"/>
              <a:ext cx="2758197"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Critical Design Decisions</a:t>
              </a:r>
            </a:p>
          </p:txBody>
        </p:sp>
        <p:cxnSp>
          <p:nvCxnSpPr>
            <p:cNvPr id="88" name="Straight Connector 87">
              <a:extLst>
                <a:ext uri="{FF2B5EF4-FFF2-40B4-BE49-F238E27FC236}">
                  <a16:creationId xmlns:a16="http://schemas.microsoft.com/office/drawing/2014/main" id="{63FF5524-B8C0-4834-8AE3-DB2C26802A48}"/>
                </a:ext>
              </a:extLst>
            </p:cNvPr>
            <p:cNvCxnSpPr>
              <a:cxnSpLocks/>
            </p:cNvCxnSpPr>
            <p:nvPr/>
          </p:nvCxnSpPr>
          <p:spPr>
            <a:xfrm>
              <a:off x="7724934" y="3815514"/>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grpSp>
        <p:nvGrpSpPr>
          <p:cNvPr id="89" name="Group 88">
            <a:extLst>
              <a:ext uri="{FF2B5EF4-FFF2-40B4-BE49-F238E27FC236}">
                <a16:creationId xmlns:a16="http://schemas.microsoft.com/office/drawing/2014/main" id="{96A02F32-8689-4722-83C9-1F364DA5AF3B}"/>
              </a:ext>
            </a:extLst>
          </p:cNvPr>
          <p:cNvGrpSpPr/>
          <p:nvPr/>
        </p:nvGrpSpPr>
        <p:grpSpPr>
          <a:xfrm>
            <a:off x="3227831" y="4540137"/>
            <a:ext cx="3042334" cy="276999"/>
            <a:chOff x="7348756" y="4356396"/>
            <a:chExt cx="3042334" cy="276999"/>
          </a:xfrm>
        </p:grpSpPr>
        <p:sp>
          <p:nvSpPr>
            <p:cNvPr id="90" name="TextBox 89">
              <a:extLst>
                <a:ext uri="{FF2B5EF4-FFF2-40B4-BE49-F238E27FC236}">
                  <a16:creationId xmlns:a16="http://schemas.microsoft.com/office/drawing/2014/main" id="{EE4B420D-374A-4892-90AC-0CBEB0F30959}"/>
                </a:ext>
              </a:extLst>
            </p:cNvPr>
            <p:cNvSpPr txBox="1"/>
            <p:nvPr/>
          </p:nvSpPr>
          <p:spPr>
            <a:xfrm>
              <a:off x="7999295" y="4356396"/>
              <a:ext cx="2391795"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78D4"/>
                      </a:gs>
                      <a:gs pos="100000">
                        <a:srgbClr val="0078D4"/>
                      </a:gs>
                    </a:gsLst>
                    <a:lin ang="5400000" scaled="1"/>
                  </a:gradFill>
                  <a:effectLst/>
                  <a:uLnTx/>
                  <a:uFillTx/>
                </a:rPr>
                <a:t>Planning Next Steps</a:t>
              </a:r>
            </a:p>
          </p:txBody>
        </p:sp>
        <p:cxnSp>
          <p:nvCxnSpPr>
            <p:cNvPr id="91" name="Straight Connector 90">
              <a:extLst>
                <a:ext uri="{FF2B5EF4-FFF2-40B4-BE49-F238E27FC236}">
                  <a16:creationId xmlns:a16="http://schemas.microsoft.com/office/drawing/2014/main" id="{E3A801BB-E321-4C3D-ACDA-97D4A89382B5}"/>
                </a:ext>
              </a:extLst>
            </p:cNvPr>
            <p:cNvCxnSpPr>
              <a:cxnSpLocks/>
            </p:cNvCxnSpPr>
            <p:nvPr/>
          </p:nvCxnSpPr>
          <p:spPr>
            <a:xfrm>
              <a:off x="7348756" y="4494896"/>
              <a:ext cx="601476" cy="0"/>
            </a:xfrm>
            <a:prstGeom prst="line">
              <a:avLst/>
            </a:prstGeom>
            <a:solidFill>
              <a:srgbClr val="FFFFFF"/>
            </a:solidFill>
            <a:ln w="57150" cap="rnd" cmpd="sng" algn="ctr">
              <a:solidFill>
                <a:srgbClr val="0078D4"/>
              </a:solidFill>
              <a:prstDash val="sysDot"/>
              <a:headEnd type="none" w="med" len="med"/>
              <a:tailEnd type="none" w="med" len="med"/>
            </a:ln>
            <a:effectLst/>
          </p:spPr>
        </p:cxnSp>
      </p:grpSp>
      <p:sp>
        <p:nvSpPr>
          <p:cNvPr id="92" name="target_2" title="Icon of a target with an arrow hitting the bullseye">
            <a:extLst>
              <a:ext uri="{FF2B5EF4-FFF2-40B4-BE49-F238E27FC236}">
                <a16:creationId xmlns:a16="http://schemas.microsoft.com/office/drawing/2014/main" id="{9EB497DE-143A-4AC8-984F-B9A51EA2A96C}"/>
              </a:ext>
            </a:extLst>
          </p:cNvPr>
          <p:cNvSpPr>
            <a:spLocks noChangeAspect="1" noEditPoints="1"/>
          </p:cNvSpPr>
          <p:nvPr/>
        </p:nvSpPr>
        <p:spPr bwMode="auto">
          <a:xfrm>
            <a:off x="518386" y="5772947"/>
            <a:ext cx="661346" cy="658710"/>
          </a:xfrm>
          <a:custGeom>
            <a:avLst/>
            <a:gdLst>
              <a:gd name="T0" fmla="*/ 314 w 346"/>
              <a:gd name="T1" fmla="*/ 73 h 346"/>
              <a:gd name="T2" fmla="*/ 346 w 346"/>
              <a:gd name="T3" fmla="*/ 173 h 346"/>
              <a:gd name="T4" fmla="*/ 173 w 346"/>
              <a:gd name="T5" fmla="*/ 346 h 346"/>
              <a:gd name="T6" fmla="*/ 0 w 346"/>
              <a:gd name="T7" fmla="*/ 173 h 346"/>
              <a:gd name="T8" fmla="*/ 173 w 346"/>
              <a:gd name="T9" fmla="*/ 0 h 346"/>
              <a:gd name="T10" fmla="*/ 269 w 346"/>
              <a:gd name="T11" fmla="*/ 30 h 346"/>
              <a:gd name="T12" fmla="*/ 173 w 346"/>
              <a:gd name="T13" fmla="*/ 274 h 346"/>
              <a:gd name="T14" fmla="*/ 274 w 346"/>
              <a:gd name="T15" fmla="*/ 173 h 346"/>
              <a:gd name="T16" fmla="*/ 173 w 346"/>
              <a:gd name="T17" fmla="*/ 72 h 346"/>
              <a:gd name="T18" fmla="*/ 72 w 346"/>
              <a:gd name="T19" fmla="*/ 173 h 346"/>
              <a:gd name="T20" fmla="*/ 173 w 346"/>
              <a:gd name="T21" fmla="*/ 274 h 346"/>
              <a:gd name="T22" fmla="*/ 173 w 346"/>
              <a:gd name="T23" fmla="*/ 203 h 346"/>
              <a:gd name="T24" fmla="*/ 203 w 346"/>
              <a:gd name="T25" fmla="*/ 173 h 346"/>
              <a:gd name="T26" fmla="*/ 173 w 346"/>
              <a:gd name="T27" fmla="*/ 143 h 346"/>
              <a:gd name="T28" fmla="*/ 143 w 346"/>
              <a:gd name="T29" fmla="*/ 173 h 346"/>
              <a:gd name="T30" fmla="*/ 173 w 346"/>
              <a:gd name="T31" fmla="*/ 203 h 346"/>
              <a:gd name="T32" fmla="*/ 173 w 346"/>
              <a:gd name="T33" fmla="*/ 173 h 346"/>
              <a:gd name="T34" fmla="*/ 241 w 346"/>
              <a:gd name="T35" fmla="*/ 99 h 346"/>
              <a:gd name="T36" fmla="*/ 334 w 346"/>
              <a:gd name="T37" fmla="*/ 54 h 346"/>
              <a:gd name="T38" fmla="*/ 291 w 346"/>
              <a:gd name="T39" fmla="*/ 54 h 346"/>
              <a:gd name="T40" fmla="*/ 291 w 346"/>
              <a:gd name="T41" fmla="*/ 10 h 346"/>
              <a:gd name="T42" fmla="*/ 241 w 346"/>
              <a:gd name="T43" fmla="*/ 56 h 346"/>
              <a:gd name="T44" fmla="*/ 241 w 346"/>
              <a:gd name="T45" fmla="*/ 99 h 346"/>
              <a:gd name="T46" fmla="*/ 285 w 346"/>
              <a:gd name="T47" fmla="*/ 99 h 346"/>
              <a:gd name="T48" fmla="*/ 334 w 346"/>
              <a:gd name="T49" fmla="*/ 54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6" h="346">
                <a:moveTo>
                  <a:pt x="314" y="73"/>
                </a:moveTo>
                <a:cubicBezTo>
                  <a:pt x="334" y="101"/>
                  <a:pt x="346" y="136"/>
                  <a:pt x="346" y="173"/>
                </a:cubicBezTo>
                <a:cubicBezTo>
                  <a:pt x="346" y="268"/>
                  <a:pt x="268" y="346"/>
                  <a:pt x="173" y="346"/>
                </a:cubicBezTo>
                <a:cubicBezTo>
                  <a:pt x="78" y="346"/>
                  <a:pt x="0" y="268"/>
                  <a:pt x="0" y="173"/>
                </a:cubicBezTo>
                <a:cubicBezTo>
                  <a:pt x="0" y="78"/>
                  <a:pt x="78" y="0"/>
                  <a:pt x="173" y="0"/>
                </a:cubicBezTo>
                <a:cubicBezTo>
                  <a:pt x="209" y="0"/>
                  <a:pt x="242" y="11"/>
                  <a:pt x="269" y="30"/>
                </a:cubicBezTo>
                <a:moveTo>
                  <a:pt x="173" y="274"/>
                </a:moveTo>
                <a:cubicBezTo>
                  <a:pt x="229" y="274"/>
                  <a:pt x="274" y="229"/>
                  <a:pt x="274" y="173"/>
                </a:cubicBezTo>
                <a:cubicBezTo>
                  <a:pt x="274" y="117"/>
                  <a:pt x="229" y="72"/>
                  <a:pt x="173" y="72"/>
                </a:cubicBezTo>
                <a:cubicBezTo>
                  <a:pt x="117" y="72"/>
                  <a:pt x="72" y="117"/>
                  <a:pt x="72" y="173"/>
                </a:cubicBezTo>
                <a:cubicBezTo>
                  <a:pt x="72" y="229"/>
                  <a:pt x="117" y="274"/>
                  <a:pt x="173" y="274"/>
                </a:cubicBezTo>
                <a:close/>
                <a:moveTo>
                  <a:pt x="173" y="203"/>
                </a:moveTo>
                <a:cubicBezTo>
                  <a:pt x="190" y="203"/>
                  <a:pt x="203" y="190"/>
                  <a:pt x="203" y="173"/>
                </a:cubicBezTo>
                <a:cubicBezTo>
                  <a:pt x="203" y="156"/>
                  <a:pt x="190" y="143"/>
                  <a:pt x="173" y="143"/>
                </a:cubicBezTo>
                <a:cubicBezTo>
                  <a:pt x="156" y="143"/>
                  <a:pt x="143" y="156"/>
                  <a:pt x="143" y="173"/>
                </a:cubicBezTo>
                <a:cubicBezTo>
                  <a:pt x="143" y="190"/>
                  <a:pt x="156" y="203"/>
                  <a:pt x="173" y="203"/>
                </a:cubicBezTo>
                <a:close/>
                <a:moveTo>
                  <a:pt x="173" y="173"/>
                </a:moveTo>
                <a:cubicBezTo>
                  <a:pt x="241" y="99"/>
                  <a:pt x="241" y="99"/>
                  <a:pt x="241" y="99"/>
                </a:cubicBezTo>
                <a:moveTo>
                  <a:pt x="334" y="54"/>
                </a:moveTo>
                <a:cubicBezTo>
                  <a:pt x="291" y="54"/>
                  <a:pt x="291" y="54"/>
                  <a:pt x="291" y="54"/>
                </a:cubicBezTo>
                <a:cubicBezTo>
                  <a:pt x="291" y="10"/>
                  <a:pt x="291" y="10"/>
                  <a:pt x="291" y="10"/>
                </a:cubicBezTo>
                <a:cubicBezTo>
                  <a:pt x="241" y="56"/>
                  <a:pt x="241" y="56"/>
                  <a:pt x="241" y="56"/>
                </a:cubicBezTo>
                <a:cubicBezTo>
                  <a:pt x="241" y="99"/>
                  <a:pt x="241" y="99"/>
                  <a:pt x="241" y="99"/>
                </a:cubicBezTo>
                <a:cubicBezTo>
                  <a:pt x="285" y="99"/>
                  <a:pt x="285" y="99"/>
                  <a:pt x="285" y="99"/>
                </a:cubicBezTo>
                <a:lnTo>
                  <a:pt x="334" y="54"/>
                </a:lnTo>
                <a:close/>
              </a:path>
            </a:pathLst>
          </a:custGeom>
          <a:noFill/>
          <a:ln w="38100" cap="flat">
            <a:solidFill>
              <a:srgbClr val="FFFFFF"/>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nvGrpSpPr>
          <p:cNvPr id="93" name="Group 92">
            <a:extLst>
              <a:ext uri="{FF2B5EF4-FFF2-40B4-BE49-F238E27FC236}">
                <a16:creationId xmlns:a16="http://schemas.microsoft.com/office/drawing/2014/main" id="{F113E24D-CC40-4A5B-917F-E43B938C5EA5}"/>
              </a:ext>
            </a:extLst>
          </p:cNvPr>
          <p:cNvGrpSpPr/>
          <p:nvPr/>
        </p:nvGrpSpPr>
        <p:grpSpPr>
          <a:xfrm>
            <a:off x="3554190" y="3842305"/>
            <a:ext cx="3689613" cy="276999"/>
            <a:chOff x="3428388" y="3692088"/>
            <a:chExt cx="3689613" cy="276999"/>
          </a:xfrm>
        </p:grpSpPr>
        <p:sp>
          <p:nvSpPr>
            <p:cNvPr id="94" name="TextBox 93">
              <a:extLst>
                <a:ext uri="{FF2B5EF4-FFF2-40B4-BE49-F238E27FC236}">
                  <a16:creationId xmlns:a16="http://schemas.microsoft.com/office/drawing/2014/main" id="{F1C6DEDF-0592-4733-B2FE-D37473502A5F}"/>
                </a:ext>
              </a:extLst>
            </p:cNvPr>
            <p:cNvSpPr txBox="1"/>
            <p:nvPr/>
          </p:nvSpPr>
          <p:spPr>
            <a:xfrm>
              <a:off x="4075034" y="3692088"/>
              <a:ext cx="3042967" cy="276999"/>
            </a:xfrm>
            <a:prstGeom prst="rect">
              <a:avLst/>
            </a:prstGeom>
            <a:noFill/>
          </p:spPr>
          <p:txBody>
            <a:bodyPr wrap="square" lIns="91440" tIns="0" rIns="0" bIns="0" rtlCol="0">
              <a:spAutoFit/>
            </a:bodyPr>
            <a:lstStyle>
              <a:defPPr>
                <a:defRPr lang="en-US"/>
              </a:defPPr>
              <a:lvl1pPr marR="0" lvl="0" indent="0" algn="r" fontAlgn="auto">
                <a:lnSpc>
                  <a:spcPct val="100000"/>
                </a:lnSpc>
                <a:spcBef>
                  <a:spcPts val="0"/>
                </a:spcBef>
                <a:spcAft>
                  <a:spcPts val="0"/>
                </a:spcAft>
                <a:buClrTx/>
                <a:buSzTx/>
                <a:buFontTx/>
                <a:buNone/>
                <a:tabLst/>
                <a:defRPr kumimoji="0" b="0" i="0" u="none" strike="noStrike" kern="0" cap="none" spc="0" normalizeH="0" baseline="0">
                  <a:ln>
                    <a:noFill/>
                  </a:ln>
                  <a:solidFill>
                    <a:schemeClr val="bg1">
                      <a:lumMod val="65000"/>
                    </a:schemeClr>
                  </a:solidFill>
                  <a:effectLst/>
                  <a:uLnTx/>
                  <a:uFillTx/>
                </a:defRPr>
              </a:lvl1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gradFill>
                    <a:gsLst>
                      <a:gs pos="83000">
                        <a:srgbClr val="002050"/>
                      </a:gs>
                      <a:gs pos="100000">
                        <a:srgbClr val="002050"/>
                      </a:gs>
                    </a:gsLst>
                    <a:lin ang="5400000" scaled="1"/>
                  </a:gradFill>
                  <a:effectLst/>
                  <a:uLnTx/>
                  <a:uFillTx/>
                </a:rPr>
                <a:t>Technical Illustrations</a:t>
              </a:r>
            </a:p>
          </p:txBody>
        </p:sp>
        <p:cxnSp>
          <p:nvCxnSpPr>
            <p:cNvPr id="95" name="Straight Connector 94">
              <a:extLst>
                <a:ext uri="{FF2B5EF4-FFF2-40B4-BE49-F238E27FC236}">
                  <a16:creationId xmlns:a16="http://schemas.microsoft.com/office/drawing/2014/main" id="{E4593A00-4BD4-4BAB-B6DF-ACEEF46C6160}"/>
                </a:ext>
              </a:extLst>
            </p:cNvPr>
            <p:cNvCxnSpPr>
              <a:cxnSpLocks/>
            </p:cNvCxnSpPr>
            <p:nvPr/>
          </p:nvCxnSpPr>
          <p:spPr>
            <a:xfrm>
              <a:off x="3428388" y="3847123"/>
              <a:ext cx="565366" cy="0"/>
            </a:xfrm>
            <a:prstGeom prst="line">
              <a:avLst/>
            </a:prstGeom>
            <a:solidFill>
              <a:srgbClr val="FFFFFF"/>
            </a:solidFill>
            <a:ln w="57150" cap="rnd" cmpd="sng" algn="ctr">
              <a:solidFill>
                <a:srgbClr val="002050"/>
              </a:solidFill>
              <a:prstDash val="sysDot"/>
              <a:headEnd type="none" w="med" len="med"/>
              <a:tailEnd type="none" w="med" len="med"/>
            </a:ln>
            <a:effectLst/>
          </p:spPr>
        </p:cxnSp>
      </p:grpSp>
      <p:sp>
        <p:nvSpPr>
          <p:cNvPr id="96" name="Rectangle 95">
            <a:extLst>
              <a:ext uri="{FF2B5EF4-FFF2-40B4-BE49-F238E27FC236}">
                <a16:creationId xmlns:a16="http://schemas.microsoft.com/office/drawing/2014/main" id="{1CE639AE-E75F-4449-96E2-C07FFE6B2EF7}"/>
              </a:ext>
            </a:extLst>
          </p:cNvPr>
          <p:cNvSpPr/>
          <p:nvPr/>
        </p:nvSpPr>
        <p:spPr>
          <a:xfrm>
            <a:off x="862052" y="1206060"/>
            <a:ext cx="231967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Schedule</a:t>
            </a:r>
          </a:p>
        </p:txBody>
      </p:sp>
      <p:sp>
        <p:nvSpPr>
          <p:cNvPr id="97" name="Rectangle 96">
            <a:extLst>
              <a:ext uri="{FF2B5EF4-FFF2-40B4-BE49-F238E27FC236}">
                <a16:creationId xmlns:a16="http://schemas.microsoft.com/office/drawing/2014/main" id="{63CF252C-2605-4316-8C36-2E5EDE4631C5}"/>
              </a:ext>
            </a:extLst>
          </p:cNvPr>
          <p:cNvSpPr/>
          <p:nvPr/>
        </p:nvSpPr>
        <p:spPr>
          <a:xfrm>
            <a:off x="8120144" y="1206060"/>
            <a:ext cx="2893484" cy="369332"/>
          </a:xfrm>
          <a:prstGeom prst="rect">
            <a:avLst/>
          </a:prstGeom>
        </p:spPr>
        <p:txBody>
          <a:bodyPr wrap="none">
            <a:spAutoFit/>
          </a:bodyPr>
          <a:lstStyle/>
          <a:p>
            <a:pPr marL="0" marR="0" lvl="0" indent="0" defTabSz="914400" eaLnBrk="1" fontAlgn="auto" latinLnBrk="0" hangingPunct="1">
              <a:lnSpc>
                <a:spcPct val="100000"/>
              </a:lnSpc>
              <a:spcBef>
                <a:spcPts val="0"/>
              </a:spcBef>
              <a:spcAft>
                <a:spcPts val="400"/>
              </a:spcAft>
              <a:buClrTx/>
              <a:buSzTx/>
              <a:buFontTx/>
              <a:buNone/>
              <a:tabLst/>
              <a:defRPr/>
            </a:pPr>
            <a:r>
              <a:rPr kumimoji="0" lang="en-US" sz="1800" b="1" i="0" u="none" strike="noStrike" kern="0" cap="all" spc="0" normalizeH="0" baseline="0" noProof="0" dirty="0">
                <a:ln>
                  <a:noFill/>
                </a:ln>
                <a:gradFill>
                  <a:gsLst>
                    <a:gs pos="83000">
                      <a:srgbClr val="0D0D0D"/>
                    </a:gs>
                    <a:gs pos="100000">
                      <a:srgbClr val="0D0D0D"/>
                    </a:gs>
                  </a:gsLst>
                  <a:lin ang="5400000" scaled="1"/>
                </a:gradFill>
                <a:effectLst/>
                <a:uLnTx/>
                <a:uFillTx/>
              </a:rPr>
              <a:t>Typical Stakeholders</a:t>
            </a:r>
          </a:p>
        </p:txBody>
      </p:sp>
      <p:grpSp>
        <p:nvGrpSpPr>
          <p:cNvPr id="98" name="Group 97">
            <a:extLst>
              <a:ext uri="{FF2B5EF4-FFF2-40B4-BE49-F238E27FC236}">
                <a16:creationId xmlns:a16="http://schemas.microsoft.com/office/drawing/2014/main" id="{D08FDBE6-FF3E-4E94-8EA1-ACEAE7410EC9}"/>
              </a:ext>
            </a:extLst>
          </p:cNvPr>
          <p:cNvGrpSpPr/>
          <p:nvPr/>
        </p:nvGrpSpPr>
        <p:grpSpPr>
          <a:xfrm>
            <a:off x="7190650" y="1714239"/>
            <a:ext cx="4795328" cy="3364108"/>
            <a:chOff x="7064848" y="1716422"/>
            <a:chExt cx="4795328" cy="3364108"/>
          </a:xfrm>
        </p:grpSpPr>
        <p:grpSp>
          <p:nvGrpSpPr>
            <p:cNvPr id="99" name="Group 98">
              <a:extLst>
                <a:ext uri="{FF2B5EF4-FFF2-40B4-BE49-F238E27FC236}">
                  <a16:creationId xmlns:a16="http://schemas.microsoft.com/office/drawing/2014/main" id="{114A6B9F-2331-400F-969C-E53C7AD37D22}"/>
                </a:ext>
              </a:extLst>
            </p:cNvPr>
            <p:cNvGrpSpPr/>
            <p:nvPr/>
          </p:nvGrpSpPr>
          <p:grpSpPr>
            <a:xfrm>
              <a:off x="7064848" y="1716422"/>
              <a:ext cx="4795328" cy="3364108"/>
              <a:chOff x="7064848" y="1716422"/>
              <a:chExt cx="4795328" cy="3364108"/>
            </a:xfrm>
          </p:grpSpPr>
          <p:sp>
            <p:nvSpPr>
              <p:cNvPr id="101" name="Rectangle 100">
                <a:extLst>
                  <a:ext uri="{FF2B5EF4-FFF2-40B4-BE49-F238E27FC236}">
                    <a16:creationId xmlns:a16="http://schemas.microsoft.com/office/drawing/2014/main" id="{8F7B58E3-1ABE-4E10-AF94-C9ED4B84B0B3}"/>
                  </a:ext>
                </a:extLst>
              </p:cNvPr>
              <p:cNvSpPr/>
              <p:nvPr/>
            </p:nvSpPr>
            <p:spPr bwMode="auto">
              <a:xfrm>
                <a:off x="7230743" y="1716422"/>
                <a:ext cx="4514746" cy="3364108"/>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274320" tIns="137160" rIns="182880" bIns="137160"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ts val="40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02" name="Rectangle 101">
                <a:extLst>
                  <a:ext uri="{FF2B5EF4-FFF2-40B4-BE49-F238E27FC236}">
                    <a16:creationId xmlns:a16="http://schemas.microsoft.com/office/drawing/2014/main" id="{FED1D625-AE2E-4935-B889-A3CDE0EA16E4}"/>
                  </a:ext>
                </a:extLst>
              </p:cNvPr>
              <p:cNvSpPr/>
              <p:nvPr/>
            </p:nvSpPr>
            <p:spPr>
              <a:xfrm>
                <a:off x="7532316" y="3602192"/>
                <a:ext cx="3911600" cy="1341235"/>
              </a:xfrm>
              <a:prstGeom prst="rect">
                <a:avLst/>
              </a:prstGeom>
              <a:noFill/>
              <a:ln w="10795" cap="flat" cmpd="sng" algn="ctr">
                <a:noFill/>
                <a:prstDash val="solid"/>
              </a:ln>
              <a:effectLst/>
            </p:spPr>
            <p:txBody>
              <a:bodyPr lIns="91440" tIns="137160" rIns="91440" bIns="137160" numCol="1" rtlCol="0" anchor="t"/>
              <a:lstStyle/>
              <a:p>
                <a:pPr marL="0" marR="0" lvl="1" indent="0" algn="ctr" defTabSz="914400" eaLnBrk="1" fontAlgn="ctr" latinLnBrk="0" hangingPunct="1">
                  <a:lnSpc>
                    <a:spcPct val="10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a:ea typeface="+mn-ea"/>
                    <a:cs typeface="Segoe UI" panose="020B0502040204020203" pitchFamily="34" charset="0"/>
                  </a:rPr>
                  <a:t>Architecture &amp; Technical Team Stakeholders</a:t>
                </a:r>
              </a:p>
              <a:p>
                <a:pPr marL="0" lvl="1" algn="ctr" defTabSz="914400" fontAlgn="ctr">
                  <a:spcAft>
                    <a:spcPts val="600"/>
                  </a:spcAft>
                  <a:defRPr/>
                </a:pP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Governance Teams, </a:t>
                </a:r>
                <a:r>
                  <a:rPr lang="en-US" sz="1200" b="1" kern="0" dirty="0">
                    <a:gradFill>
                      <a:gsLst>
                        <a:gs pos="83000">
                          <a:srgbClr val="002050"/>
                        </a:gs>
                        <a:gs pos="100000">
                          <a:srgbClr val="002050"/>
                        </a:gs>
                      </a:gsLst>
                      <a:lin ang="5400000" scaled="1"/>
                    </a:gradFill>
                    <a:latin typeface="Segoe UI Semibold" panose="020B0702040204020203" pitchFamily="34" charset="0"/>
                    <a:cs typeface="Segoe UI Semibold" panose="020B0702040204020203" pitchFamily="34" charset="0"/>
                  </a:rPr>
                  <a:t>Risk and Compliance Team(s), Operations </a:t>
                </a:r>
                <a:r>
                  <a:rPr kumimoji="0" lang="en-US" sz="1200" b="1" i="0" u="none" strike="noStrike" kern="0" cap="none" spc="0" normalizeH="0" baseline="0" noProof="0" dirty="0">
                    <a:ln>
                      <a:noFill/>
                    </a:ln>
                    <a:gradFill>
                      <a:gsLst>
                        <a:gs pos="83000">
                          <a:srgbClr val="002050"/>
                        </a:gs>
                        <a:gs pos="100000">
                          <a:srgbClr val="002050"/>
                        </a:gs>
                      </a:gsLst>
                      <a:lin ang="5400000" scaled="1"/>
                    </a:gradFill>
                    <a:effectLst/>
                    <a:uLnTx/>
                    <a:uFillTx/>
                    <a:latin typeface="Segoe UI Semibold" panose="020B0702040204020203" pitchFamily="34" charset="0"/>
                    <a:ea typeface="+mn-ea"/>
                    <a:cs typeface="Segoe UI Semibold" panose="020B0702040204020203" pitchFamily="34" charset="0"/>
                  </a:rPr>
                  <a:t>Teams, and Business Stakeholders</a:t>
                </a:r>
              </a:p>
            </p:txBody>
          </p:sp>
          <p:sp>
            <p:nvSpPr>
              <p:cNvPr id="103" name="Rectangle 102">
                <a:extLst>
                  <a:ext uri="{FF2B5EF4-FFF2-40B4-BE49-F238E27FC236}">
                    <a16:creationId xmlns:a16="http://schemas.microsoft.com/office/drawing/2014/main" id="{1913370D-4104-496C-9B5E-35E11CA2F9D4}"/>
                  </a:ext>
                </a:extLst>
              </p:cNvPr>
              <p:cNvSpPr/>
              <p:nvPr/>
            </p:nvSpPr>
            <p:spPr>
              <a:xfrm>
                <a:off x="7064848" y="1842657"/>
                <a:ext cx="4795328" cy="625522"/>
              </a:xfrm>
              <a:prstGeom prst="rect">
                <a:avLst/>
              </a:prstGeom>
              <a:noFill/>
              <a:ln w="10795" cap="flat" cmpd="sng" algn="ctr">
                <a:noFill/>
                <a:prstDash val="solid"/>
              </a:ln>
              <a:effectLst/>
            </p:spPr>
            <p:txBody>
              <a:bodyPr lIns="274320" tIns="137160" rIns="182880" bIns="137160" rtlCol="0" anchor="t"/>
              <a:lstStyle/>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a:ea typeface="+mn-ea"/>
                    <a:cs typeface="Segoe UI" panose="020B0502040204020203" pitchFamily="34" charset="0"/>
                  </a:rPr>
                  <a:t>Leadership Kickoff and Closeout</a:t>
                </a:r>
              </a:p>
              <a:p>
                <a:pPr marL="0" marR="0" lvl="1" indent="0" algn="ctr" defTabSz="914400" eaLnBrk="1" fontAlgn="ctr" latinLnBrk="0" hangingPunct="1">
                  <a:lnSpc>
                    <a:spcPct val="90000"/>
                  </a:lnSpc>
                  <a:spcBef>
                    <a:spcPts val="0"/>
                  </a:spcBef>
                  <a:spcAft>
                    <a:spcPts val="600"/>
                  </a:spcAft>
                  <a:buClrTx/>
                  <a:buSzTx/>
                  <a:buFontTx/>
                  <a:buNone/>
                  <a:tabLst/>
                  <a:defRPr/>
                </a:pPr>
                <a:r>
                  <a:rPr kumimoji="0" lang="en-US" sz="1200" b="1" i="0" u="none" strike="noStrike" kern="0" cap="none" spc="0" normalizeH="0" baseline="0" noProof="0" dirty="0">
                    <a:ln>
                      <a:noFill/>
                    </a:ln>
                    <a:gradFill>
                      <a:gsLst>
                        <a:gs pos="83000">
                          <a:srgbClr val="0078D4"/>
                        </a:gs>
                        <a:gs pos="100000">
                          <a:srgbClr val="0078D4"/>
                        </a:gs>
                      </a:gsLst>
                      <a:lin ang="5400000" scaled="1"/>
                    </a:gradFill>
                    <a:effectLst/>
                    <a:uLnTx/>
                    <a:uFillTx/>
                    <a:latin typeface="Segoe UI Semibold" panose="020B0702040204020203" pitchFamily="34" charset="0"/>
                    <a:ea typeface="+mn-ea"/>
                    <a:cs typeface="Segoe UI Semibold" panose="020B0702040204020203" pitchFamily="34" charset="0"/>
                  </a:rPr>
                  <a:t>Chief Information Officer (CIO), Others as needed</a:t>
                </a:r>
              </a:p>
            </p:txBody>
          </p:sp>
          <p:sp>
            <p:nvSpPr>
              <p:cNvPr id="104" name="Rectangle 103">
                <a:extLst>
                  <a:ext uri="{FF2B5EF4-FFF2-40B4-BE49-F238E27FC236}">
                    <a16:creationId xmlns:a16="http://schemas.microsoft.com/office/drawing/2014/main" id="{326A10C3-EE5A-4C71-9735-BCD634169092}"/>
                  </a:ext>
                </a:extLst>
              </p:cNvPr>
              <p:cNvSpPr/>
              <p:nvPr/>
            </p:nvSpPr>
            <p:spPr bwMode="auto">
              <a:xfrm>
                <a:off x="7506313" y="3290666"/>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5" name="Rectangle 104">
                <a:extLst>
                  <a:ext uri="{FF2B5EF4-FFF2-40B4-BE49-F238E27FC236}">
                    <a16:creationId xmlns:a16="http://schemas.microsoft.com/office/drawing/2014/main" id="{1B359413-7CCA-4673-A3AA-A5745923F3E1}"/>
                  </a:ext>
                </a:extLst>
              </p:cNvPr>
              <p:cNvSpPr/>
              <p:nvPr/>
            </p:nvSpPr>
            <p:spPr bwMode="auto">
              <a:xfrm>
                <a:off x="7506312" y="2695493"/>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00" name="Straight Arrow Connector 99">
              <a:extLst>
                <a:ext uri="{FF2B5EF4-FFF2-40B4-BE49-F238E27FC236}">
                  <a16:creationId xmlns:a16="http://schemas.microsoft.com/office/drawing/2014/main" id="{96528251-E8B6-4824-A016-DBA3206FA110}"/>
                </a:ext>
              </a:extLst>
            </p:cNvPr>
            <p:cNvCxnSpPr>
              <a:cxnSpLocks/>
            </p:cNvCxnSpPr>
            <p:nvPr/>
          </p:nvCxnSpPr>
          <p:spPr>
            <a:xfrm>
              <a:off x="7492239" y="3074964"/>
              <a:ext cx="3911600" cy="0"/>
            </a:xfrm>
            <a:prstGeom prst="straightConnector1">
              <a:avLst/>
            </a:prstGeom>
            <a:noFill/>
            <a:ln w="38100" cap="flat" cmpd="sng" algn="ctr">
              <a:solidFill>
                <a:srgbClr val="1A1A1A"/>
              </a:solidFill>
              <a:prstDash val="solid"/>
              <a:headEnd type="oval" w="med" len="med"/>
              <a:tailEnd type="arrow" w="med" len="med"/>
            </a:ln>
            <a:effectLst/>
          </p:spPr>
        </p:cxnSp>
      </p:grpSp>
      <p:sp>
        <p:nvSpPr>
          <p:cNvPr id="106" name="Rectangle 105">
            <a:extLst>
              <a:ext uri="{FF2B5EF4-FFF2-40B4-BE49-F238E27FC236}">
                <a16:creationId xmlns:a16="http://schemas.microsoft.com/office/drawing/2014/main" id="{28E8B244-E4B9-4D61-82FD-31E1534EFAE8}"/>
              </a:ext>
            </a:extLst>
          </p:cNvPr>
          <p:cNvSpPr/>
          <p:nvPr/>
        </p:nvSpPr>
        <p:spPr bwMode="auto">
          <a:xfrm>
            <a:off x="10838814" y="3290138"/>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Rectangle 106">
            <a:extLst>
              <a:ext uri="{FF2B5EF4-FFF2-40B4-BE49-F238E27FC236}">
                <a16:creationId xmlns:a16="http://schemas.microsoft.com/office/drawing/2014/main" id="{91186B86-A48C-4B9F-9DEE-44961DD3C724}"/>
              </a:ext>
            </a:extLst>
          </p:cNvPr>
          <p:cNvSpPr/>
          <p:nvPr/>
        </p:nvSpPr>
        <p:spPr bwMode="auto">
          <a:xfrm>
            <a:off x="10838813" y="2697231"/>
            <a:ext cx="690828" cy="137245"/>
          </a:xfrm>
          <a:prstGeom prst="rect">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8" name="Group 107">
            <a:extLst>
              <a:ext uri="{FF2B5EF4-FFF2-40B4-BE49-F238E27FC236}">
                <a16:creationId xmlns:a16="http://schemas.microsoft.com/office/drawing/2014/main" id="{3B0566D3-8DEC-4AD7-9C27-F4AFD2FF9712}"/>
              </a:ext>
            </a:extLst>
          </p:cNvPr>
          <p:cNvGrpSpPr/>
          <p:nvPr/>
        </p:nvGrpSpPr>
        <p:grpSpPr>
          <a:xfrm>
            <a:off x="8432466" y="2628624"/>
            <a:ext cx="2349976" cy="802483"/>
            <a:chOff x="8306664" y="2768393"/>
            <a:chExt cx="2349976" cy="802483"/>
          </a:xfrm>
        </p:grpSpPr>
        <p:sp>
          <p:nvSpPr>
            <p:cNvPr id="109" name="Rectangle 108">
              <a:extLst>
                <a:ext uri="{FF2B5EF4-FFF2-40B4-BE49-F238E27FC236}">
                  <a16:creationId xmlns:a16="http://schemas.microsoft.com/office/drawing/2014/main" id="{6042E9A1-92C0-46E7-8CB5-3CEB95CA72E2}"/>
                </a:ext>
              </a:extLst>
            </p:cNvPr>
            <p:cNvSpPr/>
            <p:nvPr/>
          </p:nvSpPr>
          <p:spPr bwMode="auto">
            <a:xfrm>
              <a:off x="8307988"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0" name="Rectangle 109">
              <a:extLst>
                <a:ext uri="{FF2B5EF4-FFF2-40B4-BE49-F238E27FC236}">
                  <a16:creationId xmlns:a16="http://schemas.microsoft.com/office/drawing/2014/main" id="{AC57210E-5111-4565-AB68-2A0CBBF062DA}"/>
                </a:ext>
              </a:extLst>
            </p:cNvPr>
            <p:cNvSpPr/>
            <p:nvPr/>
          </p:nvSpPr>
          <p:spPr bwMode="auto">
            <a:xfrm>
              <a:off x="9109662"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Rectangle 110">
              <a:extLst>
                <a:ext uri="{FF2B5EF4-FFF2-40B4-BE49-F238E27FC236}">
                  <a16:creationId xmlns:a16="http://schemas.microsoft.com/office/drawing/2014/main" id="{ABEB1EA0-8D2B-4A1C-B687-A12715934B73}"/>
                </a:ext>
              </a:extLst>
            </p:cNvPr>
            <p:cNvSpPr/>
            <p:nvPr/>
          </p:nvSpPr>
          <p:spPr bwMode="auto">
            <a:xfrm>
              <a:off x="9911337" y="3433631"/>
              <a:ext cx="690828" cy="137245"/>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Rectangle 111">
              <a:extLst>
                <a:ext uri="{FF2B5EF4-FFF2-40B4-BE49-F238E27FC236}">
                  <a16:creationId xmlns:a16="http://schemas.microsoft.com/office/drawing/2014/main" id="{79B02BD9-B36E-4F20-B528-F059337DD332}"/>
                </a:ext>
              </a:extLst>
            </p:cNvPr>
            <p:cNvSpPr/>
            <p:nvPr/>
          </p:nvSpPr>
          <p:spPr bwMode="auto">
            <a:xfrm>
              <a:off x="8307987"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3" name="Rectangle 112">
              <a:extLst>
                <a:ext uri="{FF2B5EF4-FFF2-40B4-BE49-F238E27FC236}">
                  <a16:creationId xmlns:a16="http://schemas.microsoft.com/office/drawing/2014/main" id="{02AB3AA9-99E1-45FE-9450-66C66B752B1E}"/>
                </a:ext>
              </a:extLst>
            </p:cNvPr>
            <p:cNvSpPr/>
            <p:nvPr/>
          </p:nvSpPr>
          <p:spPr bwMode="auto">
            <a:xfrm>
              <a:off x="9109661"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Rectangle 113">
              <a:extLst>
                <a:ext uri="{FF2B5EF4-FFF2-40B4-BE49-F238E27FC236}">
                  <a16:creationId xmlns:a16="http://schemas.microsoft.com/office/drawing/2014/main" id="{F44A4E62-3C5F-43B4-9B98-B0E840BD257D}"/>
                </a:ext>
              </a:extLst>
            </p:cNvPr>
            <p:cNvSpPr/>
            <p:nvPr/>
          </p:nvSpPr>
          <p:spPr bwMode="auto">
            <a:xfrm>
              <a:off x="9911336" y="2828819"/>
              <a:ext cx="690828" cy="137245"/>
            </a:xfrm>
            <a:prstGeom prst="rect">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Rectangle 114">
              <a:extLst>
                <a:ext uri="{FF2B5EF4-FFF2-40B4-BE49-F238E27FC236}">
                  <a16:creationId xmlns:a16="http://schemas.microsoft.com/office/drawing/2014/main" id="{CF030B32-5876-4A8E-BA24-99F08533F079}"/>
                </a:ext>
              </a:extLst>
            </p:cNvPr>
            <p:cNvSpPr/>
            <p:nvPr/>
          </p:nvSpPr>
          <p:spPr>
            <a:xfrm>
              <a:off x="8306664" y="2768393"/>
              <a:ext cx="2349976" cy="26161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400"/>
                </a:spcAft>
                <a:buClrTx/>
                <a:buSzTx/>
                <a:buFontTx/>
                <a:buNone/>
                <a:tabLst/>
                <a:defRPr/>
              </a:pPr>
              <a:r>
                <a:rPr kumimoji="0" lang="en-US" sz="1100" b="1" i="0" u="none" strike="noStrike" kern="0" cap="all" spc="0" normalizeH="0" baseline="0" noProof="0" dirty="0">
                  <a:ln>
                    <a:noFill/>
                  </a:ln>
                  <a:gradFill>
                    <a:gsLst>
                      <a:gs pos="83000">
                        <a:srgbClr val="737373"/>
                      </a:gs>
                      <a:gs pos="100000">
                        <a:srgbClr val="737373"/>
                      </a:gs>
                    </a:gsLst>
                    <a:lin ang="5400000" scaled="1"/>
                  </a:gradFill>
                  <a:effectLst/>
                  <a:uLnTx/>
                  <a:uFillTx/>
                </a:rPr>
                <a:t>Optional PARTICIPATION</a:t>
              </a:r>
            </a:p>
          </p:txBody>
        </p:sp>
      </p:grpSp>
    </p:spTree>
    <p:extLst>
      <p:ext uri="{BB962C8B-B14F-4D97-AF65-F5344CB8AC3E}">
        <p14:creationId xmlns:p14="http://schemas.microsoft.com/office/powerpoint/2010/main" val="16444164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400"/>
                                        <p:tgtEl>
                                          <p:spTgt spid="60"/>
                                        </p:tgtEl>
                                      </p:cBhvr>
                                    </p:animEffect>
                                  </p:childTnLst>
                                </p:cTn>
                              </p:par>
                            </p:childTnLst>
                          </p:cTn>
                        </p:par>
                        <p:par>
                          <p:cTn id="8" fill="hold">
                            <p:stCondLst>
                              <p:cond delay="400"/>
                            </p:stCondLst>
                            <p:childTnLst>
                              <p:par>
                                <p:cTn id="9" presetID="22" presetClass="entr" presetSubtype="8" fill="hold"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wipe(left)">
                                      <p:cBhvr>
                                        <p:cTn id="11" dur="400"/>
                                        <p:tgtEl>
                                          <p:spTgt spid="61"/>
                                        </p:tgtEl>
                                      </p:cBhvr>
                                    </p:animEffect>
                                  </p:childTnLst>
                                </p:cTn>
                              </p:par>
                            </p:childTnLst>
                          </p:cTn>
                        </p:par>
                        <p:par>
                          <p:cTn id="12" fill="hold">
                            <p:stCondLst>
                              <p:cond delay="8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400"/>
                                        <p:tgtEl>
                                          <p:spTgt spid="65"/>
                                        </p:tgtEl>
                                      </p:cBhvr>
                                    </p:animEffect>
                                  </p:childTnLst>
                                </p:cTn>
                              </p:par>
                            </p:childTnLst>
                          </p:cTn>
                        </p:par>
                        <p:par>
                          <p:cTn id="21" fill="hold">
                            <p:stCondLst>
                              <p:cond delay="400"/>
                            </p:stCondLst>
                            <p:childTnLst>
                              <p:par>
                                <p:cTn id="22" presetID="22" presetClass="entr" presetSubtype="8" fill="hold" nodeType="afterEffect">
                                  <p:stCondLst>
                                    <p:cond delay="0"/>
                                  </p:stCondLst>
                                  <p:childTnLst>
                                    <p:set>
                                      <p:cBhvr>
                                        <p:cTn id="23" dur="1" fill="hold">
                                          <p:stCondLst>
                                            <p:cond delay="0"/>
                                          </p:stCondLst>
                                        </p:cTn>
                                        <p:tgtEl>
                                          <p:spTgt spid="83"/>
                                        </p:tgtEl>
                                        <p:attrNameLst>
                                          <p:attrName>style.visibility</p:attrName>
                                        </p:attrNameLst>
                                      </p:cBhvr>
                                      <p:to>
                                        <p:strVal val="visible"/>
                                      </p:to>
                                    </p:set>
                                    <p:animEffect transition="in" filter="wipe(left)">
                                      <p:cBhvr>
                                        <p:cTn id="24" dur="400"/>
                                        <p:tgtEl>
                                          <p:spTgt spid="83"/>
                                        </p:tgtEl>
                                      </p:cBhvr>
                                    </p:animEffect>
                                  </p:childTnLst>
                                </p:cTn>
                              </p:par>
                              <p:par>
                                <p:cTn id="25" presetID="22" presetClass="entr" presetSubtype="8" fill="hold" nodeType="withEffect">
                                  <p:stCondLst>
                                    <p:cond delay="0"/>
                                  </p:stCondLst>
                                  <p:childTnLst>
                                    <p:set>
                                      <p:cBhvr>
                                        <p:cTn id="26" dur="1" fill="hold">
                                          <p:stCondLst>
                                            <p:cond delay="0"/>
                                          </p:stCondLst>
                                        </p:cTn>
                                        <p:tgtEl>
                                          <p:spTgt spid="108"/>
                                        </p:tgtEl>
                                        <p:attrNameLst>
                                          <p:attrName>style.visibility</p:attrName>
                                        </p:attrNameLst>
                                      </p:cBhvr>
                                      <p:to>
                                        <p:strVal val="visible"/>
                                      </p:to>
                                    </p:set>
                                    <p:animEffect transition="in" filter="wipe(left)">
                                      <p:cBhvr>
                                        <p:cTn id="27" dur="1200"/>
                                        <p:tgtEl>
                                          <p:spTgt spid="108"/>
                                        </p:tgtEl>
                                      </p:cBhvr>
                                    </p:animEffect>
                                  </p:childTnLst>
                                </p:cTn>
                              </p:par>
                              <p:par>
                                <p:cTn id="28" presetID="22" presetClass="entr" presetSubtype="8" fill="hold" nodeType="withEffect">
                                  <p:stCondLst>
                                    <p:cond delay="400"/>
                                  </p:stCondLst>
                                  <p:childTnLst>
                                    <p:set>
                                      <p:cBhvr>
                                        <p:cTn id="29" dur="1" fill="hold">
                                          <p:stCondLst>
                                            <p:cond delay="0"/>
                                          </p:stCondLst>
                                        </p:cTn>
                                        <p:tgtEl>
                                          <p:spTgt spid="86"/>
                                        </p:tgtEl>
                                        <p:attrNameLst>
                                          <p:attrName>style.visibility</p:attrName>
                                        </p:attrNameLst>
                                      </p:cBhvr>
                                      <p:to>
                                        <p:strVal val="visible"/>
                                      </p:to>
                                    </p:set>
                                    <p:animEffect transition="in" filter="wipe(left)">
                                      <p:cBhvr>
                                        <p:cTn id="30" dur="400"/>
                                        <p:tgtEl>
                                          <p:spTgt spid="86"/>
                                        </p:tgtEl>
                                      </p:cBhvr>
                                    </p:animEffect>
                                  </p:childTnLst>
                                </p:cTn>
                              </p:par>
                              <p:par>
                                <p:cTn id="31" presetID="10" presetClass="entr" presetSubtype="0" fill="hold" nodeType="withEffect">
                                  <p:stCondLst>
                                    <p:cond delay="80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fade">
                                      <p:cBhvr>
                                        <p:cTn id="38" dur="400"/>
                                        <p:tgtEl>
                                          <p:spTgt spid="66"/>
                                        </p:tgtEl>
                                      </p:cBhvr>
                                    </p:animEffect>
                                  </p:childTnLst>
                                </p:cTn>
                              </p:par>
                            </p:childTnLst>
                          </p:cTn>
                        </p:par>
                        <p:par>
                          <p:cTn id="39" fill="hold">
                            <p:stCondLst>
                              <p:cond delay="400"/>
                            </p:stCondLst>
                            <p:childTnLst>
                              <p:par>
                                <p:cTn id="40" presetID="22" presetClass="entr" presetSubtype="8"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left)">
                                      <p:cBhvr>
                                        <p:cTn id="42" dur="400"/>
                                        <p:tgtEl>
                                          <p:spTgt spid="8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fade">
                                      <p:cBhvr>
                                        <p:cTn id="45" dur="500"/>
                                        <p:tgtEl>
                                          <p:spTgt spid="10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5" grpId="0" animBg="1"/>
      <p:bldP spid="66" grpId="0" animBg="1"/>
      <p:bldP spid="106" grpId="0" animBg="1"/>
      <p:bldP spid="10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EF3D-17CB-4003-94A9-2981A697490F}"/>
              </a:ext>
            </a:extLst>
          </p:cNvPr>
          <p:cNvSpPr>
            <a:spLocks noGrp="1"/>
          </p:cNvSpPr>
          <p:nvPr>
            <p:ph type="title"/>
          </p:nvPr>
        </p:nvSpPr>
        <p:spPr/>
        <p:txBody>
          <a:bodyPr/>
          <a:lstStyle/>
          <a:p>
            <a:r>
              <a:rPr lang="en-US">
                <a:latin typeface="Segoe UI Semibold"/>
                <a:cs typeface="Segoe UI Semibold"/>
              </a:rPr>
              <a:t>Introduction</a:t>
            </a:r>
            <a:endParaRPr lang="fr-FR"/>
          </a:p>
        </p:txBody>
      </p:sp>
      <p:graphicFrame>
        <p:nvGraphicFramePr>
          <p:cNvPr id="4" name="Diagram 3">
            <a:extLst>
              <a:ext uri="{FF2B5EF4-FFF2-40B4-BE49-F238E27FC236}">
                <a16:creationId xmlns:a16="http://schemas.microsoft.com/office/drawing/2014/main" id="{2DAA5ABC-32D6-4C45-824F-D80AD6C24590}"/>
              </a:ext>
            </a:extLst>
          </p:cNvPr>
          <p:cNvGraphicFramePr/>
          <p:nvPr>
            <p:extLst>
              <p:ext uri="{D42A27DB-BD31-4B8C-83A1-F6EECF244321}">
                <p14:modId xmlns:p14="http://schemas.microsoft.com/office/powerpoint/2010/main" val="2271056453"/>
              </p:ext>
            </p:extLst>
          </p:nvPr>
        </p:nvGraphicFramePr>
        <p:xfrm>
          <a:off x="2689845" y="112099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837685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7C17-870F-47E6-8BEA-F1A7C22906D5}"/>
              </a:ext>
            </a:extLst>
          </p:cNvPr>
          <p:cNvSpPr>
            <a:spLocks noGrp="1"/>
          </p:cNvSpPr>
          <p:nvPr>
            <p:ph type="title"/>
          </p:nvPr>
        </p:nvSpPr>
        <p:spPr>
          <a:xfrm>
            <a:off x="1537717" y="352425"/>
            <a:ext cx="10626486" cy="860424"/>
          </a:xfrm>
        </p:spPr>
        <p:txBody>
          <a:bodyPr/>
          <a:lstStyle/>
          <a:p>
            <a:r>
              <a:rPr lang="en-US" dirty="0"/>
              <a:t>Data in use Protection Workshop – Purpose</a:t>
            </a:r>
            <a:br>
              <a:rPr lang="fr-FR" dirty="0"/>
            </a:br>
            <a:endParaRPr lang="en-US" dirty="0"/>
          </a:p>
        </p:txBody>
      </p:sp>
      <p:grpSp>
        <p:nvGrpSpPr>
          <p:cNvPr id="10" name="Group 9">
            <a:extLst>
              <a:ext uri="{FF2B5EF4-FFF2-40B4-BE49-F238E27FC236}">
                <a16:creationId xmlns:a16="http://schemas.microsoft.com/office/drawing/2014/main" id="{F6D703FD-6266-4AE7-AC3C-E0FC67C475C9}"/>
              </a:ext>
            </a:extLst>
          </p:cNvPr>
          <p:cNvGrpSpPr/>
          <p:nvPr/>
        </p:nvGrpSpPr>
        <p:grpSpPr>
          <a:xfrm>
            <a:off x="429480" y="136306"/>
            <a:ext cx="868174" cy="1122285"/>
            <a:chOff x="7578734" y="1050025"/>
            <a:chExt cx="3222616" cy="4165860"/>
          </a:xfrm>
        </p:grpSpPr>
        <p:grpSp>
          <p:nvGrpSpPr>
            <p:cNvPr id="11" name="Group 10">
              <a:extLst>
                <a:ext uri="{FF2B5EF4-FFF2-40B4-BE49-F238E27FC236}">
                  <a16:creationId xmlns:a16="http://schemas.microsoft.com/office/drawing/2014/main" id="{1C3A6081-F591-4CEE-BC65-3368634C1543}"/>
                </a:ext>
              </a:extLst>
            </p:cNvPr>
            <p:cNvGrpSpPr/>
            <p:nvPr/>
          </p:nvGrpSpPr>
          <p:grpSpPr>
            <a:xfrm>
              <a:off x="7578734" y="1050025"/>
              <a:ext cx="3222616" cy="4165860"/>
              <a:chOff x="7830194" y="1537438"/>
              <a:chExt cx="2518414" cy="3255545"/>
            </a:xfrm>
          </p:grpSpPr>
          <p:sp>
            <p:nvSpPr>
              <p:cNvPr id="13" name="Oval 12">
                <a:extLst>
                  <a:ext uri="{FF2B5EF4-FFF2-40B4-BE49-F238E27FC236}">
                    <a16:creationId xmlns:a16="http://schemas.microsoft.com/office/drawing/2014/main" id="{8B71F2A4-A52D-4AD9-8DEC-2E240D8E4BF7}"/>
                  </a:ext>
                </a:extLst>
              </p:cNvPr>
              <p:cNvSpPr/>
              <p:nvPr/>
            </p:nvSpPr>
            <p:spPr bwMode="auto">
              <a:xfrm>
                <a:off x="7830194" y="2274571"/>
                <a:ext cx="2518414" cy="2518412"/>
              </a:xfrm>
              <a:prstGeom prst="ellipse">
                <a:avLst/>
              </a:prstGeom>
              <a:noFill/>
              <a:ln w="76200" cap="sq">
                <a:solidFill>
                  <a:schemeClr val="bg1">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14" name="Graphic 7">
                <a:extLst>
                  <a:ext uri="{FF2B5EF4-FFF2-40B4-BE49-F238E27FC236}">
                    <a16:creationId xmlns:a16="http://schemas.microsoft.com/office/drawing/2014/main" id="{500B6F01-6DCF-46C4-BCEC-4327955CEA2E}"/>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15" name="TextBox 8">
                <a:extLst>
                  <a:ext uri="{FF2B5EF4-FFF2-40B4-BE49-F238E27FC236}">
                    <a16:creationId xmlns:a16="http://schemas.microsoft.com/office/drawing/2014/main" id="{96CD81F0-5F8D-42D6-9AD9-B8FA991C86E3}"/>
                  </a:ext>
                </a:extLst>
              </p:cNvPr>
              <p:cNvSpPr txBox="1"/>
              <p:nvPr/>
            </p:nvSpPr>
            <p:spPr>
              <a:xfrm>
                <a:off x="8853106" y="1537438"/>
                <a:ext cx="409201" cy="62496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BFBFBF"/>
                    </a:solidFill>
                    <a:effectLst/>
                    <a:uLnTx/>
                    <a:uFillTx/>
                    <a:latin typeface="Segoe UI"/>
                    <a:ea typeface="+mn-ea"/>
                    <a:cs typeface="+mn-cs"/>
                  </a:rPr>
                  <a:t>N</a:t>
                </a:r>
              </a:p>
            </p:txBody>
          </p:sp>
        </p:grpSp>
        <p:sp>
          <p:nvSpPr>
            <p:cNvPr id="12" name="key">
              <a:extLst>
                <a:ext uri="{FF2B5EF4-FFF2-40B4-BE49-F238E27FC236}">
                  <a16:creationId xmlns:a16="http://schemas.microsoft.com/office/drawing/2014/main" id="{E7D44D55-5952-4C29-9243-74067F49A27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rgbClr val="EAEAEA"/>
            </a:solidFill>
            <a:ln w="6350" cap="sq">
              <a:solidFill>
                <a:srgbClr val="EAEAEA"/>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714F4D37-05CD-4194-95AA-3B3C7A0143E4}"/>
              </a:ext>
            </a:extLst>
          </p:cNvPr>
          <p:cNvGrpSpPr/>
          <p:nvPr/>
        </p:nvGrpSpPr>
        <p:grpSpPr>
          <a:xfrm>
            <a:off x="778443" y="1913086"/>
            <a:ext cx="10879587" cy="3077766"/>
            <a:chOff x="759313" y="1942567"/>
            <a:chExt cx="10879587" cy="2980714"/>
          </a:xfrm>
        </p:grpSpPr>
        <p:sp>
          <p:nvSpPr>
            <p:cNvPr id="32" name="Rectangle 31">
              <a:extLst>
                <a:ext uri="{FF2B5EF4-FFF2-40B4-BE49-F238E27FC236}">
                  <a16:creationId xmlns:a16="http://schemas.microsoft.com/office/drawing/2014/main" id="{D6D670A8-D7E5-418C-8E01-B8A5C622D106}"/>
                </a:ext>
              </a:extLst>
            </p:cNvPr>
            <p:cNvSpPr/>
            <p:nvPr/>
          </p:nvSpPr>
          <p:spPr bwMode="auto">
            <a:xfrm>
              <a:off x="759313" y="1942567"/>
              <a:ext cx="10879587" cy="2980714"/>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274320" tIns="274320" rIns="182880" bIns="274320"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ts val="3000"/>
                </a:spcAft>
                <a:buClrTx/>
                <a:buSzTx/>
                <a:buFontTx/>
                <a:buNone/>
                <a:tabLst/>
                <a:defRPr/>
              </a:pPr>
              <a:r>
                <a:rPr kumimoji="0" lang="en-US" sz="24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Designed to rapidly increase your security and privacy posture</a:t>
              </a:r>
            </a:p>
            <a:p>
              <a:pPr marL="738188" marR="0" lvl="1" indent="0" defTabSz="914400" eaLnBrk="1" fontAlgn="auto" latinLnBrk="0" hangingPunct="1">
                <a:lnSpc>
                  <a:spcPct val="100000"/>
                </a:lnSpc>
                <a:spcBef>
                  <a:spcPts val="60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Make the right technical decisions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best practices, choices and context/recommendations for protecting the confidentiality and the integrity of your (most) sensitive data</a:t>
              </a:r>
              <a:endParaRPr kumimoji="0" lang="en-US" sz="1600" b="0" i="0" u="none" strike="noStrike" kern="0" cap="none" spc="0" normalizeH="0" baseline="0" noProof="0" dirty="0">
                <a:ln>
                  <a:noFill/>
                </a:ln>
                <a:gradFill>
                  <a:gsLst>
                    <a:gs pos="1250">
                      <a:srgbClr val="1A1A1A"/>
                    </a:gs>
                    <a:gs pos="100000">
                      <a:srgbClr val="1A1A1A"/>
                    </a:gs>
                  </a:gsLst>
                  <a:lin ang="5400000" scaled="0"/>
                </a:gradFill>
                <a:effectLst/>
                <a:highlight>
                  <a:srgbClr val="FFFF00"/>
                </a:highlight>
                <a:uLnTx/>
                <a:uFillTx/>
                <a:latin typeface="Segoe UI"/>
                <a:ea typeface="+mn-ea"/>
                <a:cs typeface="+mn-cs"/>
              </a:endParaRPr>
            </a:p>
            <a:p>
              <a:pPr marL="738188" marR="0" lvl="1" indent="0" defTabSz="914400" eaLnBrk="1" fontAlgn="auto" latinLnBrk="0" hangingPunct="1">
                <a:lnSpc>
                  <a:spcPct val="100000"/>
                </a:lnSpc>
                <a:spcBef>
                  <a:spcPts val="0"/>
                </a:spcBef>
                <a:spcAft>
                  <a:spcPts val="3600"/>
                </a:spcAft>
                <a:buClrTx/>
                <a:buSzTx/>
                <a:buFontTx/>
                <a:buNone/>
                <a:tabLst/>
                <a:defRPr/>
              </a:pPr>
              <a:r>
                <a:rPr kumimoji="0" lang="en-US" sz="1600" b="1"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Increase Familiarity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with techniques, (open-source) libraries, and services already </a:t>
              </a:r>
              <a:r>
                <a:rPr lang="en-US" sz="1600" kern="0" dirty="0">
                  <a:gradFill>
                    <a:gsLst>
                      <a:gs pos="1250">
                        <a:srgbClr val="1A1A1A"/>
                      </a:gs>
                      <a:gs pos="100000">
                        <a:srgbClr val="1A1A1A"/>
                      </a:gs>
                    </a:gsLst>
                    <a:lin ang="5400000" scaled="0"/>
                  </a:gradFill>
                  <a:latin typeface="Segoe UI"/>
                </a:rPr>
                <a:t>available in the </a:t>
              </a:r>
              <a:r>
                <a:rPr kumimoji="0" lang="en-US" sz="16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a:ea typeface="+mn-ea"/>
                  <a:cs typeface="+mn-cs"/>
                </a:rPr>
                <a:t>Azure Platform and/or on the Edge</a:t>
              </a:r>
            </a:p>
          </p:txBody>
        </p:sp>
        <p:grpSp>
          <p:nvGrpSpPr>
            <p:cNvPr id="33" name="Group 32">
              <a:extLst>
                <a:ext uri="{FF2B5EF4-FFF2-40B4-BE49-F238E27FC236}">
                  <a16:creationId xmlns:a16="http://schemas.microsoft.com/office/drawing/2014/main" id="{8CE80672-25A6-4EB2-93F2-10B9113CEC50}"/>
                </a:ext>
              </a:extLst>
            </p:cNvPr>
            <p:cNvGrpSpPr/>
            <p:nvPr/>
          </p:nvGrpSpPr>
          <p:grpSpPr>
            <a:xfrm>
              <a:off x="1046187" y="2835421"/>
              <a:ext cx="532937" cy="532937"/>
              <a:chOff x="588263" y="4701951"/>
              <a:chExt cx="636741" cy="636741"/>
            </a:xfrm>
          </p:grpSpPr>
          <p:sp>
            <p:nvSpPr>
              <p:cNvPr id="37" name="Oval 36">
                <a:extLst>
                  <a:ext uri="{FF2B5EF4-FFF2-40B4-BE49-F238E27FC236}">
                    <a16:creationId xmlns:a16="http://schemas.microsoft.com/office/drawing/2014/main" id="{02DE86CE-3B3D-4EF6-B021-1A7168C0271D}"/>
                  </a:ext>
                </a:extLst>
              </p:cNvPr>
              <p:cNvSpPr/>
              <p:nvPr/>
            </p:nvSpPr>
            <p:spPr bwMode="auto">
              <a:xfrm>
                <a:off x="588263" y="4701951"/>
                <a:ext cx="636741" cy="636741"/>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magnify">
                <a:extLst>
                  <a:ext uri="{FF2B5EF4-FFF2-40B4-BE49-F238E27FC236}">
                    <a16:creationId xmlns:a16="http://schemas.microsoft.com/office/drawing/2014/main" id="{56DF928E-85BA-451A-8B1A-6427CBE215B5}"/>
                  </a:ext>
                </a:extLst>
              </p:cNvPr>
              <p:cNvSpPr>
                <a:spLocks noChangeAspect="1" noEditPoints="1"/>
              </p:cNvSpPr>
              <p:nvPr/>
            </p:nvSpPr>
            <p:spPr bwMode="auto">
              <a:xfrm flipH="1">
                <a:off x="720190" y="4837439"/>
                <a:ext cx="372886" cy="365760"/>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nvGrpSpPr>
            <p:cNvPr id="34" name="Group 33">
              <a:extLst>
                <a:ext uri="{FF2B5EF4-FFF2-40B4-BE49-F238E27FC236}">
                  <a16:creationId xmlns:a16="http://schemas.microsoft.com/office/drawing/2014/main" id="{90691E19-6ADB-4FB9-95A3-A2D346B444EE}"/>
                </a:ext>
              </a:extLst>
            </p:cNvPr>
            <p:cNvGrpSpPr/>
            <p:nvPr/>
          </p:nvGrpSpPr>
          <p:grpSpPr>
            <a:xfrm>
              <a:off x="1046186" y="3784305"/>
              <a:ext cx="532937" cy="532936"/>
              <a:chOff x="1835509" y="5195814"/>
              <a:chExt cx="636741" cy="636740"/>
            </a:xfrm>
          </p:grpSpPr>
          <p:sp>
            <p:nvSpPr>
              <p:cNvPr id="35" name="Oval 34">
                <a:extLst>
                  <a:ext uri="{FF2B5EF4-FFF2-40B4-BE49-F238E27FC236}">
                    <a16:creationId xmlns:a16="http://schemas.microsoft.com/office/drawing/2014/main" id="{3FC4A2DC-A74D-42D3-9711-FCA69C7858BB}"/>
                  </a:ext>
                </a:extLst>
              </p:cNvPr>
              <p:cNvSpPr/>
              <p:nvPr/>
            </p:nvSpPr>
            <p:spPr bwMode="auto">
              <a:xfrm>
                <a:off x="1835509" y="5195814"/>
                <a:ext cx="636741" cy="636740"/>
              </a:xfrm>
              <a:prstGeom prst="ellipse">
                <a:avLst/>
              </a:prstGeom>
              <a:solidFill>
                <a:srgbClr val="0078D4"/>
              </a:solidFill>
              <a:ln w="9525" cap="flat" cmpd="sng" algn="ctr">
                <a:noFill/>
                <a:prstDash val="solid"/>
                <a:headEnd type="none" w="med" len="med"/>
                <a:tailEnd type="none" w="med" len="med"/>
              </a:ln>
              <a:effectLst/>
            </p:spPr>
            <p:txBody>
              <a:bodyPr rot="0" spcFirstLastPara="0" vertOverflow="overflow" horzOverflow="overflow" vert="horz" wrap="square" lIns="27432" tIns="146304" rIns="27432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Manufacturing_E99C">
                <a:extLst>
                  <a:ext uri="{FF2B5EF4-FFF2-40B4-BE49-F238E27FC236}">
                    <a16:creationId xmlns:a16="http://schemas.microsoft.com/office/drawing/2014/main" id="{7B4BDC11-3113-4BBA-9190-BC6EA292771A}"/>
                  </a:ext>
                </a:extLst>
              </p:cNvPr>
              <p:cNvSpPr>
                <a:spLocks noChangeAspect="1" noEditPoints="1"/>
              </p:cNvSpPr>
              <p:nvPr/>
            </p:nvSpPr>
            <p:spPr bwMode="auto">
              <a:xfrm>
                <a:off x="1966798" y="5331304"/>
                <a:ext cx="374162" cy="365760"/>
              </a:xfrm>
              <a:custGeom>
                <a:avLst/>
                <a:gdLst>
                  <a:gd name="T0" fmla="*/ 3549 w 3875"/>
                  <a:gd name="T1" fmla="*/ 2212 h 3788"/>
                  <a:gd name="T2" fmla="*/ 3875 w 3875"/>
                  <a:gd name="T3" fmla="*/ 2538 h 3788"/>
                  <a:gd name="T4" fmla="*/ 3875 w 3875"/>
                  <a:gd name="T5" fmla="*/ 2913 h 3788"/>
                  <a:gd name="T6" fmla="*/ 3195 w 3875"/>
                  <a:gd name="T7" fmla="*/ 2218 h 3788"/>
                  <a:gd name="T8" fmla="*/ 2875 w 3875"/>
                  <a:gd name="T9" fmla="*/ 2538 h 3788"/>
                  <a:gd name="T10" fmla="*/ 2875 w 3875"/>
                  <a:gd name="T11" fmla="*/ 2913 h 3788"/>
                  <a:gd name="T12" fmla="*/ 1000 w 3875"/>
                  <a:gd name="T13" fmla="*/ 1413 h 3788"/>
                  <a:gd name="T14" fmla="*/ 375 w 3875"/>
                  <a:gd name="T15" fmla="*/ 2038 h 3788"/>
                  <a:gd name="T16" fmla="*/ 375 w 3875"/>
                  <a:gd name="T17" fmla="*/ 3788 h 3788"/>
                  <a:gd name="T18" fmla="*/ 1625 w 3875"/>
                  <a:gd name="T19" fmla="*/ 3788 h 3788"/>
                  <a:gd name="T20" fmla="*/ 1625 w 3875"/>
                  <a:gd name="T21" fmla="*/ 2038 h 3788"/>
                  <a:gd name="T22" fmla="*/ 1000 w 3875"/>
                  <a:gd name="T23" fmla="*/ 1413 h 3788"/>
                  <a:gd name="T24" fmla="*/ 0 w 3875"/>
                  <a:gd name="T25" fmla="*/ 3788 h 3788"/>
                  <a:gd name="T26" fmla="*/ 2000 w 3875"/>
                  <a:gd name="T27" fmla="*/ 3788 h 3788"/>
                  <a:gd name="T28" fmla="*/ 1000 w 3875"/>
                  <a:gd name="T29" fmla="*/ 2038 h 3788"/>
                  <a:gd name="T30" fmla="*/ 875 w 3875"/>
                  <a:gd name="T31" fmla="*/ 2163 h 3788"/>
                  <a:gd name="T32" fmla="*/ 1000 w 3875"/>
                  <a:gd name="T33" fmla="*/ 2288 h 3788"/>
                  <a:gd name="T34" fmla="*/ 1125 w 3875"/>
                  <a:gd name="T35" fmla="*/ 2163 h 3788"/>
                  <a:gd name="T36" fmla="*/ 1000 w 3875"/>
                  <a:gd name="T37" fmla="*/ 2038 h 3788"/>
                  <a:gd name="T38" fmla="*/ 3054 w 3875"/>
                  <a:gd name="T39" fmla="*/ 1920 h 3788"/>
                  <a:gd name="T40" fmla="*/ 3518 w 3875"/>
                  <a:gd name="T41" fmla="*/ 1722 h 3788"/>
                  <a:gd name="T42" fmla="*/ 1604 w 3875"/>
                  <a:gd name="T43" fmla="*/ 1875 h 3788"/>
                  <a:gd name="T44" fmla="*/ 2769 w 3875"/>
                  <a:gd name="T45" fmla="*/ 674 h 3788"/>
                  <a:gd name="T46" fmla="*/ 2761 w 3875"/>
                  <a:gd name="T47" fmla="*/ 144 h 3788"/>
                  <a:gd name="T48" fmla="*/ 2231 w 3875"/>
                  <a:gd name="T49" fmla="*/ 152 h 3788"/>
                  <a:gd name="T50" fmla="*/ 1007 w 3875"/>
                  <a:gd name="T51" fmla="*/ 1413 h 3788"/>
                  <a:gd name="T52" fmla="*/ 3141 w 3875"/>
                  <a:gd name="T53" fmla="*/ 2139 h 3788"/>
                  <a:gd name="T54" fmla="*/ 3508 w 3875"/>
                  <a:gd name="T55" fmla="*/ 2246 h 3788"/>
                  <a:gd name="T56" fmla="*/ 3592 w 3875"/>
                  <a:gd name="T57" fmla="*/ 1924 h 3788"/>
                  <a:gd name="T58" fmla="*/ 2846 w 3875"/>
                  <a:gd name="T59" fmla="*/ 268 h 3788"/>
                  <a:gd name="T60" fmla="*/ 3141 w 3875"/>
                  <a:gd name="T61" fmla="*/ 2139 h 3788"/>
                  <a:gd name="T62" fmla="*/ 2575 w 3875"/>
                  <a:gd name="T63" fmla="*/ 874 h 3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75" h="3788">
                    <a:moveTo>
                      <a:pt x="3549" y="2212"/>
                    </a:moveTo>
                    <a:cubicBezTo>
                      <a:pt x="3875" y="2538"/>
                      <a:pt x="3875" y="2538"/>
                      <a:pt x="3875" y="2538"/>
                    </a:cubicBezTo>
                    <a:cubicBezTo>
                      <a:pt x="3875" y="2913"/>
                      <a:pt x="3875" y="2913"/>
                      <a:pt x="3875" y="2913"/>
                    </a:cubicBezTo>
                    <a:moveTo>
                      <a:pt x="3195" y="2218"/>
                    </a:moveTo>
                    <a:cubicBezTo>
                      <a:pt x="2875" y="2538"/>
                      <a:pt x="2875" y="2538"/>
                      <a:pt x="2875" y="2538"/>
                    </a:cubicBezTo>
                    <a:cubicBezTo>
                      <a:pt x="2875" y="2913"/>
                      <a:pt x="2875" y="2913"/>
                      <a:pt x="2875" y="2913"/>
                    </a:cubicBezTo>
                    <a:moveTo>
                      <a:pt x="1000" y="1413"/>
                    </a:moveTo>
                    <a:cubicBezTo>
                      <a:pt x="655" y="1413"/>
                      <a:pt x="375" y="1693"/>
                      <a:pt x="375" y="2038"/>
                    </a:cubicBezTo>
                    <a:cubicBezTo>
                      <a:pt x="375" y="3788"/>
                      <a:pt x="375" y="3788"/>
                      <a:pt x="375" y="3788"/>
                    </a:cubicBezTo>
                    <a:cubicBezTo>
                      <a:pt x="1625" y="3788"/>
                      <a:pt x="1625" y="3788"/>
                      <a:pt x="1625" y="3788"/>
                    </a:cubicBezTo>
                    <a:cubicBezTo>
                      <a:pt x="1625" y="2038"/>
                      <a:pt x="1625" y="2038"/>
                      <a:pt x="1625" y="2038"/>
                    </a:cubicBezTo>
                    <a:cubicBezTo>
                      <a:pt x="1625" y="1693"/>
                      <a:pt x="1345" y="1413"/>
                      <a:pt x="1000" y="1413"/>
                    </a:cubicBezTo>
                    <a:close/>
                    <a:moveTo>
                      <a:pt x="0" y="3788"/>
                    </a:moveTo>
                    <a:cubicBezTo>
                      <a:pt x="2000" y="3788"/>
                      <a:pt x="2000" y="3788"/>
                      <a:pt x="2000" y="3788"/>
                    </a:cubicBezTo>
                    <a:moveTo>
                      <a:pt x="1000" y="2038"/>
                    </a:moveTo>
                    <a:cubicBezTo>
                      <a:pt x="931" y="2038"/>
                      <a:pt x="875" y="2094"/>
                      <a:pt x="875" y="2163"/>
                    </a:cubicBezTo>
                    <a:cubicBezTo>
                      <a:pt x="875" y="2232"/>
                      <a:pt x="931" y="2288"/>
                      <a:pt x="1000" y="2288"/>
                    </a:cubicBezTo>
                    <a:cubicBezTo>
                      <a:pt x="1069" y="2288"/>
                      <a:pt x="1125" y="2232"/>
                      <a:pt x="1125" y="2163"/>
                    </a:cubicBezTo>
                    <a:cubicBezTo>
                      <a:pt x="1125" y="2094"/>
                      <a:pt x="1069" y="2038"/>
                      <a:pt x="1000" y="2038"/>
                    </a:cubicBezTo>
                    <a:close/>
                    <a:moveTo>
                      <a:pt x="3054" y="1920"/>
                    </a:moveTo>
                    <a:cubicBezTo>
                      <a:pt x="3518" y="1722"/>
                      <a:pt x="3518" y="1722"/>
                      <a:pt x="3518" y="1722"/>
                    </a:cubicBezTo>
                    <a:moveTo>
                      <a:pt x="1604" y="1875"/>
                    </a:moveTo>
                    <a:cubicBezTo>
                      <a:pt x="2769" y="674"/>
                      <a:pt x="2769" y="674"/>
                      <a:pt x="2769" y="674"/>
                    </a:cubicBezTo>
                    <a:cubicBezTo>
                      <a:pt x="2913" y="526"/>
                      <a:pt x="2910" y="288"/>
                      <a:pt x="2761" y="144"/>
                    </a:cubicBezTo>
                    <a:cubicBezTo>
                      <a:pt x="2613" y="0"/>
                      <a:pt x="2375" y="3"/>
                      <a:pt x="2231" y="152"/>
                    </a:cubicBezTo>
                    <a:cubicBezTo>
                      <a:pt x="1007" y="1413"/>
                      <a:pt x="1007" y="1413"/>
                      <a:pt x="1007" y="1413"/>
                    </a:cubicBezTo>
                    <a:moveTo>
                      <a:pt x="3141" y="2139"/>
                    </a:moveTo>
                    <a:cubicBezTo>
                      <a:pt x="3202" y="2278"/>
                      <a:pt x="3375" y="2333"/>
                      <a:pt x="3508" y="2246"/>
                    </a:cubicBezTo>
                    <a:cubicBezTo>
                      <a:pt x="3612" y="2178"/>
                      <a:pt x="3643" y="2038"/>
                      <a:pt x="3592" y="1924"/>
                    </a:cubicBezTo>
                    <a:cubicBezTo>
                      <a:pt x="2846" y="268"/>
                      <a:pt x="2846" y="268"/>
                      <a:pt x="2846" y="268"/>
                    </a:cubicBezTo>
                    <a:moveTo>
                      <a:pt x="3141" y="2139"/>
                    </a:moveTo>
                    <a:cubicBezTo>
                      <a:pt x="2575" y="874"/>
                      <a:pt x="2575" y="874"/>
                      <a:pt x="2575" y="874"/>
                    </a:cubicBezTo>
                  </a:path>
                </a:pathLst>
              </a:custGeom>
              <a:noFill/>
              <a:ln w="1905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grpSp>
      </p:grpSp>
      <p:grpSp>
        <p:nvGrpSpPr>
          <p:cNvPr id="39" name="Group 38">
            <a:extLst>
              <a:ext uri="{FF2B5EF4-FFF2-40B4-BE49-F238E27FC236}">
                <a16:creationId xmlns:a16="http://schemas.microsoft.com/office/drawing/2014/main" id="{5843413F-01BC-436D-80B3-BE1491217C10}"/>
              </a:ext>
            </a:extLst>
          </p:cNvPr>
          <p:cNvGrpSpPr/>
          <p:nvPr/>
        </p:nvGrpSpPr>
        <p:grpSpPr>
          <a:xfrm>
            <a:off x="725107" y="5287005"/>
            <a:ext cx="10932922" cy="1111073"/>
            <a:chOff x="573740" y="5341434"/>
            <a:chExt cx="10932922" cy="1111073"/>
          </a:xfrm>
        </p:grpSpPr>
        <p:grpSp>
          <p:nvGrpSpPr>
            <p:cNvPr id="40" name="Group 39">
              <a:extLst>
                <a:ext uri="{FF2B5EF4-FFF2-40B4-BE49-F238E27FC236}">
                  <a16:creationId xmlns:a16="http://schemas.microsoft.com/office/drawing/2014/main" id="{D07DF526-39CA-41A7-A896-CEB1C65277FB}"/>
                </a:ext>
              </a:extLst>
            </p:cNvPr>
            <p:cNvGrpSpPr/>
            <p:nvPr/>
          </p:nvGrpSpPr>
          <p:grpSpPr>
            <a:xfrm>
              <a:off x="875135" y="5341434"/>
              <a:ext cx="10631527" cy="1111073"/>
              <a:chOff x="1599283" y="5341434"/>
              <a:chExt cx="10631528" cy="1111073"/>
            </a:xfrm>
          </p:grpSpPr>
          <p:sp>
            <p:nvSpPr>
              <p:cNvPr id="43" name="Rectangle 42">
                <a:extLst>
                  <a:ext uri="{FF2B5EF4-FFF2-40B4-BE49-F238E27FC236}">
                    <a16:creationId xmlns:a16="http://schemas.microsoft.com/office/drawing/2014/main" id="{9D3282C5-2BE7-4644-A612-13411806CDEB}"/>
                  </a:ext>
                </a:extLst>
              </p:cNvPr>
              <p:cNvSpPr/>
              <p:nvPr/>
            </p:nvSpPr>
            <p:spPr bwMode="auto">
              <a:xfrm>
                <a:off x="1599283" y="5341434"/>
                <a:ext cx="10631528" cy="1111073"/>
              </a:xfrm>
              <a:prstGeom prst="rect">
                <a:avLst/>
              </a:prstGeom>
              <a:solidFill>
                <a:srgbClr val="FFFFFF"/>
              </a:solidFill>
              <a:ln w="10795" cap="flat" cmpd="sng" algn="ctr">
                <a:noFill/>
                <a:prstDash val="solid"/>
                <a:headEnd type="none" w="med" len="med"/>
                <a:tailEnd type="none" w="med" len="med"/>
              </a:ln>
              <a:effectLst>
                <a:outerShdw blurRad="190500" dist="38100" dir="2700000" sx="101000" sy="101000" algn="ctr" rotWithShape="0">
                  <a:srgbClr val="000000">
                    <a:alpha val="25000"/>
                  </a:srgbClr>
                </a:outerShdw>
              </a:effectLst>
            </p:spPr>
            <p:txBody>
              <a:bodyPr rot="0" spcFirstLastPara="0" vertOverflow="overflow" horzOverflow="overflow" vert="horz" wrap="square" lIns="457200" tIns="146304" rIns="91440" bIns="146304" numCol="1" spcCol="0" rtlCol="0" fromWordArt="0" anchor="t" anchorCtr="0" forceAA="0" compatLnSpc="1">
                <a:prstTxWarp prst="textNoShape">
                  <a:avLst/>
                </a:prstTxWarp>
                <a:spAutoFit/>
              </a:bodyPr>
              <a:lstStyle/>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Mix of old &amp; new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Bring your experience and knowledge, but expect (breakthrough) changes ;-)</a:t>
                </a:r>
              </a:p>
              <a:p>
                <a:pPr marL="682625" marR="0" lvl="1" indent="-165100" defTabSz="91440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1"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You can’t learn everything – </a:t>
                </a:r>
                <a:r>
                  <a:rPr kumimoji="0" lang="en-US" sz="1600" b="0" i="0" u="none" strike="noStrike" kern="0" cap="none" spc="0" normalizeH="0" baseline="0" noProof="0" dirty="0">
                    <a:ln>
                      <a:noFill/>
                    </a:ln>
                    <a:gradFill>
                      <a:gsLst>
                        <a:gs pos="83000">
                          <a:srgbClr val="0D0D0D"/>
                        </a:gs>
                        <a:gs pos="100000">
                          <a:srgbClr val="0D0D0D"/>
                        </a:gs>
                      </a:gsLst>
                      <a:lin ang="5400000" scaled="1"/>
                    </a:gradFill>
                    <a:effectLst/>
                    <a:uLnTx/>
                    <a:uFillTx/>
                    <a:latin typeface="Segoe UI"/>
                    <a:ea typeface="+mn-ea"/>
                    <a:cs typeface="+mn-cs"/>
                  </a:rPr>
                  <a:t>Research, and cloud capabilities evolve too fast to master them all, prioritization is critical to meet your business objective</a:t>
                </a:r>
              </a:p>
            </p:txBody>
          </p:sp>
          <p:sp>
            <p:nvSpPr>
              <p:cNvPr id="44" name="TextBox 43">
                <a:extLst>
                  <a:ext uri="{FF2B5EF4-FFF2-40B4-BE49-F238E27FC236}">
                    <a16:creationId xmlns:a16="http://schemas.microsoft.com/office/drawing/2014/main" id="{3C4FB4F4-0F06-43A1-9A5A-2C65B2FC3D82}"/>
                  </a:ext>
                </a:extLst>
              </p:cNvPr>
              <p:cNvSpPr txBox="1"/>
              <p:nvPr/>
            </p:nvSpPr>
            <p:spPr>
              <a:xfrm>
                <a:off x="1900677" y="5562008"/>
                <a:ext cx="712363" cy="369332"/>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gradFill>
                      <a:gsLst>
                        <a:gs pos="1250">
                          <a:srgbClr val="1A1A1A"/>
                        </a:gs>
                        <a:gs pos="100000">
                          <a:srgbClr val="1A1A1A"/>
                        </a:gs>
                      </a:gsLst>
                      <a:lin ang="5400000" scaled="0"/>
                    </a:gradFill>
                    <a:effectLst/>
                    <a:uLnTx/>
                    <a:uFillTx/>
                    <a:latin typeface="Segoe UI Semibold" panose="020B0702040204020203" pitchFamily="34" charset="0"/>
                    <a:cs typeface="Segoe UI Semibold" panose="020B0702040204020203" pitchFamily="34" charset="0"/>
                  </a:rPr>
                  <a:t>Tips</a:t>
                </a:r>
              </a:p>
            </p:txBody>
          </p:sp>
        </p:grpSp>
        <p:sp>
          <p:nvSpPr>
            <p:cNvPr id="41" name="Oval 40">
              <a:extLst>
                <a:ext uri="{FF2B5EF4-FFF2-40B4-BE49-F238E27FC236}">
                  <a16:creationId xmlns:a16="http://schemas.microsoft.com/office/drawing/2014/main" id="{319C0B81-8E19-42E5-A589-9A2729144427}"/>
                </a:ext>
              </a:extLst>
            </p:cNvPr>
            <p:cNvSpPr/>
            <p:nvPr/>
          </p:nvSpPr>
          <p:spPr bwMode="auto">
            <a:xfrm>
              <a:off x="573740" y="5472464"/>
              <a:ext cx="602792" cy="602792"/>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light" title="Icon of a lightbulb">
              <a:extLst>
                <a:ext uri="{FF2B5EF4-FFF2-40B4-BE49-F238E27FC236}">
                  <a16:creationId xmlns:a16="http://schemas.microsoft.com/office/drawing/2014/main" id="{223A31E0-FE3A-4EEF-85D5-CD3B95833F18}"/>
                </a:ext>
              </a:extLst>
            </p:cNvPr>
            <p:cNvSpPr>
              <a:spLocks noChangeAspect="1" noEditPoints="1"/>
            </p:cNvSpPr>
            <p:nvPr/>
          </p:nvSpPr>
          <p:spPr bwMode="auto">
            <a:xfrm>
              <a:off x="751955" y="5565580"/>
              <a:ext cx="246359" cy="365760"/>
            </a:xfrm>
            <a:custGeom>
              <a:avLst/>
              <a:gdLst>
                <a:gd name="T0" fmla="*/ 156 w 224"/>
                <a:gd name="T1" fmla="*/ 312 h 334"/>
                <a:gd name="T2" fmla="*/ 134 w 224"/>
                <a:gd name="T3" fmla="*/ 334 h 334"/>
                <a:gd name="T4" fmla="*/ 89 w 224"/>
                <a:gd name="T5" fmla="*/ 334 h 334"/>
                <a:gd name="T6" fmla="*/ 67 w 224"/>
                <a:gd name="T7" fmla="*/ 312 h 334"/>
                <a:gd name="T8" fmla="*/ 67 w 224"/>
                <a:gd name="T9" fmla="*/ 261 h 334"/>
                <a:gd name="T10" fmla="*/ 37 w 224"/>
                <a:gd name="T11" fmla="*/ 195 h 334"/>
                <a:gd name="T12" fmla="*/ 27 w 224"/>
                <a:gd name="T13" fmla="*/ 185 h 334"/>
                <a:gd name="T14" fmla="*/ 0 w 224"/>
                <a:gd name="T15" fmla="*/ 112 h 334"/>
                <a:gd name="T16" fmla="*/ 112 w 224"/>
                <a:gd name="T17" fmla="*/ 0 h 334"/>
                <a:gd name="T18" fmla="*/ 224 w 224"/>
                <a:gd name="T19" fmla="*/ 112 h 334"/>
                <a:gd name="T20" fmla="*/ 197 w 224"/>
                <a:gd name="T21" fmla="*/ 185 h 334"/>
                <a:gd name="T22" fmla="*/ 200 w 224"/>
                <a:gd name="T23" fmla="*/ 181 h 334"/>
                <a:gd name="T24" fmla="*/ 197 w 224"/>
                <a:gd name="T25" fmla="*/ 185 h 334"/>
                <a:gd name="T26" fmla="*/ 156 w 224"/>
                <a:gd name="T27" fmla="*/ 265 h 334"/>
                <a:gd name="T28" fmla="*/ 156 w 224"/>
                <a:gd name="T29" fmla="*/ 312 h 334"/>
                <a:gd name="T30" fmla="*/ 156 w 224"/>
                <a:gd name="T31" fmla="*/ 312 h 334"/>
                <a:gd name="T32" fmla="*/ 67 w 224"/>
                <a:gd name="T33" fmla="*/ 269 h 334"/>
                <a:gd name="T34" fmla="*/ 156 w 224"/>
                <a:gd name="T35" fmla="*/ 26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4" h="334">
                  <a:moveTo>
                    <a:pt x="156" y="312"/>
                  </a:moveTo>
                  <a:cubicBezTo>
                    <a:pt x="156" y="324"/>
                    <a:pt x="146" y="334"/>
                    <a:pt x="134" y="334"/>
                  </a:cubicBezTo>
                  <a:cubicBezTo>
                    <a:pt x="89" y="334"/>
                    <a:pt x="89" y="334"/>
                    <a:pt x="89" y="334"/>
                  </a:cubicBezTo>
                  <a:cubicBezTo>
                    <a:pt x="76" y="334"/>
                    <a:pt x="67" y="324"/>
                    <a:pt x="67" y="312"/>
                  </a:cubicBezTo>
                  <a:cubicBezTo>
                    <a:pt x="67" y="312"/>
                    <a:pt x="67" y="300"/>
                    <a:pt x="67" y="261"/>
                  </a:cubicBezTo>
                  <a:cubicBezTo>
                    <a:pt x="67" y="221"/>
                    <a:pt x="37" y="195"/>
                    <a:pt x="37" y="195"/>
                  </a:cubicBezTo>
                  <a:cubicBezTo>
                    <a:pt x="27" y="185"/>
                    <a:pt x="27" y="185"/>
                    <a:pt x="27" y="185"/>
                  </a:cubicBezTo>
                  <a:cubicBezTo>
                    <a:pt x="10" y="166"/>
                    <a:pt x="0" y="140"/>
                    <a:pt x="0" y="112"/>
                  </a:cubicBezTo>
                  <a:cubicBezTo>
                    <a:pt x="0" y="50"/>
                    <a:pt x="50" y="0"/>
                    <a:pt x="112" y="0"/>
                  </a:cubicBezTo>
                  <a:cubicBezTo>
                    <a:pt x="174" y="0"/>
                    <a:pt x="224" y="50"/>
                    <a:pt x="224" y="112"/>
                  </a:cubicBezTo>
                  <a:cubicBezTo>
                    <a:pt x="224" y="140"/>
                    <a:pt x="214" y="166"/>
                    <a:pt x="197" y="185"/>
                  </a:cubicBezTo>
                  <a:moveTo>
                    <a:pt x="200" y="181"/>
                  </a:moveTo>
                  <a:cubicBezTo>
                    <a:pt x="197" y="185"/>
                    <a:pt x="197" y="185"/>
                    <a:pt x="197" y="185"/>
                  </a:cubicBezTo>
                  <a:cubicBezTo>
                    <a:pt x="197" y="185"/>
                    <a:pt x="156" y="217"/>
                    <a:pt x="156" y="265"/>
                  </a:cubicBezTo>
                  <a:cubicBezTo>
                    <a:pt x="156" y="312"/>
                    <a:pt x="156" y="312"/>
                    <a:pt x="156" y="312"/>
                  </a:cubicBezTo>
                  <a:cubicBezTo>
                    <a:pt x="156" y="312"/>
                    <a:pt x="156" y="312"/>
                    <a:pt x="156" y="312"/>
                  </a:cubicBezTo>
                  <a:moveTo>
                    <a:pt x="67" y="269"/>
                  </a:moveTo>
                  <a:cubicBezTo>
                    <a:pt x="156" y="269"/>
                    <a:pt x="156" y="269"/>
                    <a:pt x="156" y="269"/>
                  </a:cubicBezTo>
                </a:path>
              </a:pathLst>
            </a:custGeom>
            <a:noFill/>
            <a:ln w="19050" cap="sq">
              <a:solidFill>
                <a:srgbClr val="1A1A1A"/>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gradFill>
                <a:effectLst/>
                <a:uLnTx/>
                <a:uFillTx/>
              </a:endParaRPr>
            </a:p>
          </p:txBody>
        </p:sp>
      </p:grpSp>
    </p:spTree>
    <p:extLst>
      <p:ext uri="{BB962C8B-B14F-4D97-AF65-F5344CB8AC3E}">
        <p14:creationId xmlns:p14="http://schemas.microsoft.com/office/powerpoint/2010/main" val="29312846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anim calcmode="lin" valueType="num">
                                      <p:cBhvr>
                                        <p:cTn id="8" dur="500" fill="hold"/>
                                        <p:tgtEl>
                                          <p:spTgt spid="39"/>
                                        </p:tgtEl>
                                        <p:attrNameLst>
                                          <p:attrName>ppt_x</p:attrName>
                                        </p:attrNameLst>
                                      </p:cBhvr>
                                      <p:tavLst>
                                        <p:tav tm="0">
                                          <p:val>
                                            <p:strVal val="#ppt_x"/>
                                          </p:val>
                                        </p:tav>
                                        <p:tav tm="100000">
                                          <p:val>
                                            <p:strVal val="#ppt_x"/>
                                          </p:val>
                                        </p:tav>
                                      </p:tavLst>
                                    </p:anim>
                                    <p:anim calcmode="lin" valueType="num">
                                      <p:cBhvr>
                                        <p:cTn id="9" dur="5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EEC34E-0489-4D2D-A3C2-F3FA9EC69C0D}"/>
              </a:ext>
            </a:extLst>
          </p:cNvPr>
          <p:cNvSpPr>
            <a:spLocks noGrp="1"/>
          </p:cNvSpPr>
          <p:nvPr>
            <p:ph type="title"/>
          </p:nvPr>
        </p:nvSpPr>
        <p:spPr/>
        <p:txBody>
          <a:bodyPr/>
          <a:lstStyle/>
          <a:p>
            <a:r>
              <a:rPr lang="en-US" dirty="0"/>
              <a:t>A compass for protecting your (most) sensitive data </a:t>
            </a:r>
          </a:p>
        </p:txBody>
      </p:sp>
      <p:grpSp>
        <p:nvGrpSpPr>
          <p:cNvPr id="9" name="Group 8">
            <a:extLst>
              <a:ext uri="{FF2B5EF4-FFF2-40B4-BE49-F238E27FC236}">
                <a16:creationId xmlns:a16="http://schemas.microsoft.com/office/drawing/2014/main" id="{F2FCD42C-3A00-4262-A0CE-73F6C9832AFC}"/>
              </a:ext>
            </a:extLst>
          </p:cNvPr>
          <p:cNvGrpSpPr/>
          <p:nvPr/>
        </p:nvGrpSpPr>
        <p:grpSpPr>
          <a:xfrm>
            <a:off x="674281" y="2839756"/>
            <a:ext cx="10801200" cy="3938054"/>
            <a:chOff x="3475275" y="1145548"/>
            <a:chExt cx="8500938" cy="5442800"/>
          </a:xfrm>
        </p:grpSpPr>
        <p:sp>
          <p:nvSpPr>
            <p:cNvPr id="10" name="Rectangle: Rounded Corners 9">
              <a:extLst>
                <a:ext uri="{FF2B5EF4-FFF2-40B4-BE49-F238E27FC236}">
                  <a16:creationId xmlns:a16="http://schemas.microsoft.com/office/drawing/2014/main" id="{B2F6B77C-A1DF-4F2D-B494-C496278B133C}"/>
                </a:ext>
              </a:extLst>
            </p:cNvPr>
            <p:cNvSpPr/>
            <p:nvPr/>
          </p:nvSpPr>
          <p:spPr bwMode="auto">
            <a:xfrm>
              <a:off x="3475275" y="1259510"/>
              <a:ext cx="8500938" cy="5328838"/>
            </a:xfrm>
            <a:prstGeom prst="roundRect">
              <a:avLst>
                <a:gd name="adj" fmla="val 0"/>
              </a:avLst>
            </a:prstGeom>
            <a:solidFill>
              <a:schemeClr val="bg1">
                <a:alpha val="81000"/>
              </a:schemeClr>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E3B636C9-26F0-43A8-B7B8-E265FFD7A37E}"/>
                </a:ext>
              </a:extLst>
            </p:cNvPr>
            <p:cNvSpPr/>
            <p:nvPr/>
          </p:nvSpPr>
          <p:spPr bwMode="auto">
            <a:xfrm>
              <a:off x="3475275" y="1145548"/>
              <a:ext cx="8500938" cy="450077"/>
            </a:xfrm>
            <a:prstGeom prst="rect">
              <a:avLst/>
            </a:prstGeom>
            <a:solidFill>
              <a:schemeClr val="accent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marL="0" marR="0" lvl="0" indent="0" algn="l" defTabSz="914102" rtl="0" eaLnBrk="1" fontAlgn="base" latinLnBrk="0" hangingPunct="1">
                <a:lnSpc>
                  <a:spcPct val="90000"/>
                </a:lnSpc>
                <a:spcBef>
                  <a:spcPct val="0"/>
                </a:spcBef>
                <a:spcAft>
                  <a:spcPct val="0"/>
                </a:spcAft>
                <a:buClrTx/>
                <a:buSzTx/>
                <a:buFontTx/>
                <a:buNone/>
                <a:tabLst/>
                <a:defRPr/>
              </a:pPr>
              <a:r>
                <a:rPr lang="en-US" sz="1600" b="1" kern="0" cap="all" dirty="0">
                  <a:gradFill>
                    <a:gsLst>
                      <a:gs pos="0">
                        <a:srgbClr val="FFFFFF"/>
                      </a:gs>
                      <a:gs pos="100000">
                        <a:srgbClr val="FFFFFF"/>
                      </a:gs>
                    </a:gsLst>
                    <a:lin ang="5400000" scaled="0"/>
                  </a:gradFill>
                  <a:latin typeface="Segoe UI"/>
                  <a:cs typeface="Segoe UI" pitchFamily="34" charset="0"/>
                </a:rPr>
                <a:t>A series of additional Specific tracks</a:t>
              </a:r>
              <a:endParaRPr kumimoji="0" lang="en-US" sz="1600" b="1" i="0" u="none" strike="noStrike" kern="0" cap="all" spc="0" normalizeH="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sp>
        <p:nvSpPr>
          <p:cNvPr id="23" name="TextBox 22">
            <a:extLst>
              <a:ext uri="{FF2B5EF4-FFF2-40B4-BE49-F238E27FC236}">
                <a16:creationId xmlns:a16="http://schemas.microsoft.com/office/drawing/2014/main" id="{133346B7-D850-491F-9D44-1153B9577853}"/>
              </a:ext>
            </a:extLst>
          </p:cNvPr>
          <p:cNvSpPr txBox="1"/>
          <p:nvPr/>
        </p:nvSpPr>
        <p:spPr>
          <a:xfrm>
            <a:off x="8090444" y="4193260"/>
            <a:ext cx="3154316"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tx1">
                    <a:lumMod val="50000"/>
                  </a:schemeClr>
                </a:solidFill>
                <a:effectLst/>
                <a:uLnTx/>
                <a:uFillTx/>
                <a:latin typeface="Segoe UI"/>
                <a:ea typeface="Segoe UI Black" pitchFamily="34"/>
              </a:rPr>
              <a:t>Secure Multi-party Computing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cxnSp>
        <p:nvCxnSpPr>
          <p:cNvPr id="26" name="Straight Connector 25">
            <a:extLst>
              <a:ext uri="{FF2B5EF4-FFF2-40B4-BE49-F238E27FC236}">
                <a16:creationId xmlns:a16="http://schemas.microsoft.com/office/drawing/2014/main" id="{E9E85A6B-4C03-4FA4-B684-AF94687883C6}"/>
              </a:ext>
            </a:extLst>
          </p:cNvPr>
          <p:cNvCxnSpPr>
            <a:cxnSpLocks/>
          </p:cNvCxnSpPr>
          <p:nvPr/>
        </p:nvCxnSpPr>
        <p:spPr>
          <a:xfrm>
            <a:off x="1105668" y="4212320"/>
            <a:ext cx="10131451" cy="0"/>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EC8E425-9ADC-4611-A120-B5C479391482}"/>
              </a:ext>
            </a:extLst>
          </p:cNvPr>
          <p:cNvSpPr/>
          <p:nvPr/>
        </p:nvSpPr>
        <p:spPr>
          <a:xfrm>
            <a:off x="1033660" y="3229327"/>
            <a:ext cx="7056784" cy="815608"/>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Applicable techniques for data in use protection</a:t>
            </a:r>
          </a:p>
          <a:p>
            <a:pPr marL="171450" lvl="0" indent="-171450" defTabSz="914400" fontAlgn="base">
              <a:spcBef>
                <a:spcPct val="0"/>
              </a:spcBef>
              <a:spcAft>
                <a:spcPts val="300"/>
              </a:spcAft>
              <a:buFont typeface="Arial" panose="020B0604020202020204" pitchFamily="34" charset="0"/>
              <a:buChar char="•"/>
              <a:defRPr/>
            </a:pPr>
            <a:r>
              <a:rPr lang="en-US" sz="1000" dirty="0"/>
              <a:t>Can serve as a guide to help inform on state-of-the-art and align specific investments, technical skills, and related toolchains to sustain your sensitive workloads in the Cloud and on the Edge</a:t>
            </a:r>
          </a:p>
          <a:p>
            <a:pPr marL="171450" lvl="0" indent="-171450" defTabSz="914400" fontAlgn="base">
              <a:spcBef>
                <a:spcPct val="0"/>
              </a:spcBef>
              <a:spcAft>
                <a:spcPts val="300"/>
              </a:spcAft>
              <a:buFont typeface="Arial" panose="020B0604020202020204" pitchFamily="34" charset="0"/>
              <a:buChar char="•"/>
              <a:defRPr/>
            </a:pPr>
            <a:r>
              <a:rPr lang="en-US" sz="1000" dirty="0"/>
              <a:t>Guide decisions regarding the proper level of protection of your (most) sensitive data and/or the IP you most value </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 name="TextBox 1">
            <a:extLst>
              <a:ext uri="{FF2B5EF4-FFF2-40B4-BE49-F238E27FC236}">
                <a16:creationId xmlns:a16="http://schemas.microsoft.com/office/drawing/2014/main" id="{909264AD-0F4E-40C2-8CE9-315ED317A31D}"/>
              </a:ext>
            </a:extLst>
          </p:cNvPr>
          <p:cNvSpPr txBox="1"/>
          <p:nvPr/>
        </p:nvSpPr>
        <p:spPr>
          <a:xfrm>
            <a:off x="1131037" y="4193260"/>
            <a:ext cx="262140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noProof="0" dirty="0">
                <a:ln w="3175">
                  <a:noFill/>
                </a:ln>
                <a:solidFill>
                  <a:schemeClr val="tx1">
                    <a:lumMod val="50000"/>
                  </a:schemeClr>
                </a:solidFill>
                <a:effectLst/>
                <a:uLnTx/>
                <a:uFillTx/>
                <a:latin typeface="Segoe UI"/>
                <a:ea typeface="Segoe UI Black" pitchFamily="34"/>
              </a:rPr>
              <a:t>Confidential Computing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sp>
        <p:nvSpPr>
          <p:cNvPr id="3" name="TextBox 2">
            <a:extLst>
              <a:ext uri="{FF2B5EF4-FFF2-40B4-BE49-F238E27FC236}">
                <a16:creationId xmlns:a16="http://schemas.microsoft.com/office/drawing/2014/main" id="{3F0AE431-FFB2-4D02-A44A-ACC48E4698A7}"/>
              </a:ext>
            </a:extLst>
          </p:cNvPr>
          <p:cNvSpPr txBox="1"/>
          <p:nvPr/>
        </p:nvSpPr>
        <p:spPr>
          <a:xfrm>
            <a:off x="4693734" y="4193261"/>
            <a:ext cx="2762295" cy="618631"/>
          </a:xfrm>
          <a:prstGeom prst="rect">
            <a:avLst/>
          </a:prstGeom>
          <a:noFill/>
          <a:effectLst/>
        </p:spPr>
        <p:txBody>
          <a:bodyPr wrap="square" lIns="182880" tIns="146304" rIns="182880" bIns="146304" rtlCol="0" anchor="ctr">
            <a:spAutoFit/>
          </a:bodyPr>
          <a:lstStyle>
            <a:defPPr>
              <a:defRPr lang="en-US"/>
            </a:defPPr>
            <a:lvl1pPr lvl="0" algn="ctr" defTabSz="914367">
              <a:spcBef>
                <a:spcPct val="0"/>
              </a:spcBef>
              <a:spcAft>
                <a:spcPts val="2353"/>
              </a:spcAft>
              <a:defRPr sz="1000" b="1" kern="0" cap="all" spc="118">
                <a:ln w="3175">
                  <a:noFill/>
                </a:ln>
                <a:gradFill>
                  <a:gsLst>
                    <a:gs pos="0">
                      <a:schemeClr val="tx1"/>
                    </a:gs>
                    <a:gs pos="100000">
                      <a:schemeClr val="tx1"/>
                    </a:gs>
                  </a:gsLst>
                  <a:lin ang="5400000" scaled="1"/>
                </a:gradFill>
                <a:latin typeface="Segoe UI"/>
                <a:ea typeface="Segoe UI Black" pitchFamily="34"/>
                <a:cs typeface="Segoe UI Black" pitchFamily="34"/>
              </a:defRPr>
            </a:lvl1pPr>
          </a:lstStyle>
          <a:p>
            <a:pPr marL="0" marR="0" lvl="0" indent="0" algn="ctr" defTabSz="914367" rtl="0" eaLnBrk="1" fontAlgn="ctr" latinLnBrk="0" hangingPunct="1">
              <a:lnSpc>
                <a:spcPct val="100000"/>
              </a:lnSpc>
              <a:spcBef>
                <a:spcPct val="0"/>
              </a:spcBef>
              <a:spcAft>
                <a:spcPts val="2353"/>
              </a:spcAft>
              <a:buClrTx/>
              <a:buSzTx/>
              <a:buFontTx/>
              <a:buNone/>
              <a:tabLst/>
              <a:defRPr/>
            </a:pPr>
            <a:r>
              <a:rPr kumimoji="0" lang="en-US" sz="1050" b="1" i="0" u="none" strike="noStrike" kern="0" cap="all" spc="118" normalizeH="0" baseline="0" dirty="0">
                <a:ln w="3175">
                  <a:noFill/>
                </a:ln>
                <a:solidFill>
                  <a:schemeClr val="tx1">
                    <a:lumMod val="50000"/>
                  </a:schemeClr>
                </a:solidFill>
                <a:effectLst/>
                <a:uLnTx/>
                <a:uFillTx/>
                <a:latin typeface="Segoe UI"/>
                <a:ea typeface="Segoe UI Black" pitchFamily="34"/>
              </a:rPr>
              <a:t>Homomorphic Encryption </a:t>
            </a:r>
            <a:r>
              <a:rPr kumimoji="0" lang="en-US" sz="1050" b="1" i="0" u="none" strike="noStrike" kern="0" cap="all" spc="118" normalizeH="0" baseline="0" noProof="0" dirty="0">
                <a:ln w="3175">
                  <a:noFill/>
                </a:ln>
                <a:solidFill>
                  <a:srgbClr val="0070C0"/>
                </a:solidFill>
                <a:effectLst/>
                <a:uLnTx/>
                <a:uFillTx/>
                <a:latin typeface="Segoe UI"/>
                <a:ea typeface="Segoe UI Black" pitchFamily="34"/>
              </a:rPr>
              <a:t>Track</a:t>
            </a:r>
          </a:p>
        </p:txBody>
      </p:sp>
      <p:cxnSp>
        <p:nvCxnSpPr>
          <p:cNvPr id="43" name="Straight Connector 42">
            <a:extLst>
              <a:ext uri="{FF2B5EF4-FFF2-40B4-BE49-F238E27FC236}">
                <a16:creationId xmlns:a16="http://schemas.microsoft.com/office/drawing/2014/main" id="{CA88C630-9F5A-4A88-AE6B-BC41A4CB1177}"/>
              </a:ext>
            </a:extLst>
          </p:cNvPr>
          <p:cNvCxnSpPr>
            <a:cxnSpLocks/>
          </p:cNvCxnSpPr>
          <p:nvPr/>
        </p:nvCxnSpPr>
        <p:spPr>
          <a:xfrm>
            <a:off x="4147535" y="4212320"/>
            <a:ext cx="8836"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8698B07-748B-4607-BB14-BEEC50ADE42A}"/>
              </a:ext>
            </a:extLst>
          </p:cNvPr>
          <p:cNvCxnSpPr>
            <a:cxnSpLocks/>
          </p:cNvCxnSpPr>
          <p:nvPr/>
        </p:nvCxnSpPr>
        <p:spPr>
          <a:xfrm>
            <a:off x="7847182" y="4212320"/>
            <a:ext cx="0" cy="2327756"/>
          </a:xfrm>
          <a:prstGeom prst="line">
            <a:avLst/>
          </a:prstGeom>
          <a:ln w="15875">
            <a:solidFill>
              <a:schemeClr val="bg1">
                <a:lumMod val="6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66BD976-A3F8-41E2-B570-37E2AEE23E2D}"/>
              </a:ext>
            </a:extLst>
          </p:cNvPr>
          <p:cNvSpPr/>
          <p:nvPr/>
        </p:nvSpPr>
        <p:spPr>
          <a:xfrm>
            <a:off x="1045677" y="6155891"/>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29" name="Rectangle 28">
            <a:extLst>
              <a:ext uri="{FF2B5EF4-FFF2-40B4-BE49-F238E27FC236}">
                <a16:creationId xmlns:a16="http://schemas.microsoft.com/office/drawing/2014/main" id="{08044027-4CF5-4538-945E-48C36315578D}"/>
              </a:ext>
            </a:extLst>
          </p:cNvPr>
          <p:cNvSpPr/>
          <p:nvPr/>
        </p:nvSpPr>
        <p:spPr>
          <a:xfrm>
            <a:off x="4447559" y="6155891"/>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30" name="Rectangle 29">
            <a:extLst>
              <a:ext uri="{FF2B5EF4-FFF2-40B4-BE49-F238E27FC236}">
                <a16:creationId xmlns:a16="http://schemas.microsoft.com/office/drawing/2014/main" id="{4B85B400-914A-4629-9947-1135253F9699}"/>
              </a:ext>
            </a:extLst>
          </p:cNvPr>
          <p:cNvSpPr/>
          <p:nvPr/>
        </p:nvSpPr>
        <p:spPr>
          <a:xfrm>
            <a:off x="8013629" y="6155890"/>
            <a:ext cx="2148993" cy="276999"/>
          </a:xfrm>
          <a:prstGeom prst="rect">
            <a:avLst/>
          </a:prstGeom>
        </p:spPr>
        <p:txBody>
          <a:bodyPr wrap="square">
            <a:spAutoFit/>
          </a:bodyPr>
          <a:lstStyle/>
          <a:p>
            <a:pPr lvl="0" defTabSz="914400" fontAlgn="base">
              <a:spcBef>
                <a:spcPct val="0"/>
              </a:spcBef>
              <a:spcAft>
                <a:spcPts val="300"/>
              </a:spcAft>
              <a:defRPr/>
            </a:pPr>
            <a:r>
              <a:rPr lang="en-US" sz="1200" b="1" kern="0" dirty="0">
                <a:gradFill>
                  <a:gsLst>
                    <a:gs pos="0">
                      <a:srgbClr val="1A1A1A"/>
                    </a:gs>
                    <a:gs pos="100000">
                      <a:srgbClr val="1A1A1A"/>
                    </a:gs>
                  </a:gsLst>
                  <a:lin ang="5400000" scaled="0"/>
                </a:gradFill>
                <a:ea typeface="Times New Roman" panose="02020603050405020304" pitchFamily="18" charset="0"/>
              </a:rPr>
              <a:t>+ Hands-On Labs</a:t>
            </a:r>
            <a:endParaRPr lang="en-US" sz="1000" kern="0" dirty="0">
              <a:gradFill>
                <a:gsLst>
                  <a:gs pos="0">
                    <a:srgbClr val="1A1A1A"/>
                  </a:gs>
                  <a:gs pos="100000">
                    <a:srgbClr val="1A1A1A"/>
                  </a:gs>
                </a:gsLst>
                <a:lin ang="5400000" scaled="0"/>
              </a:gradFill>
              <a:ea typeface="Times New Roman" panose="02020603050405020304" pitchFamily="18" charset="0"/>
            </a:endParaRPr>
          </a:p>
        </p:txBody>
      </p:sp>
      <p:sp>
        <p:nvSpPr>
          <p:cNvPr id="104" name="TextBox 103">
            <a:extLst>
              <a:ext uri="{FF2B5EF4-FFF2-40B4-BE49-F238E27FC236}">
                <a16:creationId xmlns:a16="http://schemas.microsoft.com/office/drawing/2014/main" id="{0476454C-696E-43BC-83AE-0E20721206A6}"/>
              </a:ext>
            </a:extLst>
          </p:cNvPr>
          <p:cNvSpPr txBox="1"/>
          <p:nvPr/>
        </p:nvSpPr>
        <p:spPr>
          <a:xfrm>
            <a:off x="601613" y="1563607"/>
            <a:ext cx="3901254" cy="590931"/>
          </a:xfrm>
          <a:prstGeom prst="rect">
            <a:avLst/>
          </a:prstGeom>
          <a:noFill/>
        </p:spPr>
        <p:txBody>
          <a:bodyPr wrap="square">
            <a:spAutoFit/>
          </a:bodyPr>
          <a:lstStyle/>
          <a:p>
            <a:pPr marL="0" marR="0" lvl="0" indent="0" algn="r" defTabSz="914102" rtl="0" eaLnBrk="1" fontAlgn="base" latinLnBrk="0" hangingPunct="1">
              <a:lnSpc>
                <a:spcPct val="90000"/>
              </a:lnSpc>
              <a:spcBef>
                <a:spcPct val="0"/>
              </a:spcBef>
              <a:spcAft>
                <a:spcPct val="0"/>
              </a:spcAft>
              <a:buClrTx/>
              <a:buSzTx/>
              <a:buFontTx/>
              <a:buNone/>
              <a:tabLst/>
              <a:defRPr/>
            </a:pPr>
            <a:r>
              <a:rPr lang="en-US" sz="1800" b="1" kern="0" cap="all" dirty="0">
                <a:solidFill>
                  <a:srgbClr val="0070C0"/>
                </a:solidFill>
                <a:latin typeface="Segoe UI"/>
                <a:cs typeface="Segoe UI" pitchFamily="34" charset="0"/>
              </a:rPr>
              <a:t>A common track in the Morning</a:t>
            </a:r>
            <a:endParaRPr kumimoji="0" lang="en-US" sz="1800" b="1" i="0" u="none" strike="noStrike" kern="0" cap="all" spc="0" normalizeH="0" dirty="0">
              <a:ln>
                <a:noFill/>
              </a:ln>
              <a:solidFill>
                <a:srgbClr val="0070C0"/>
              </a:solidFill>
              <a:effectLst/>
              <a:uLnTx/>
              <a:uFillTx/>
              <a:latin typeface="Segoe UI"/>
              <a:cs typeface="Segoe UI" pitchFamily="34" charset="0"/>
            </a:endParaRPr>
          </a:p>
        </p:txBody>
      </p:sp>
      <p:pic>
        <p:nvPicPr>
          <p:cNvPr id="4" name="Picture 3">
            <a:hlinkClick r:id="rId3" action="ppaction://hlinkpres?slideindex=1&amp;slidetitle="/>
            <a:extLst>
              <a:ext uri="{FF2B5EF4-FFF2-40B4-BE49-F238E27FC236}">
                <a16:creationId xmlns:a16="http://schemas.microsoft.com/office/drawing/2014/main" id="{289A0E9F-D436-46A4-A30F-6DEEF5434749}"/>
              </a:ext>
            </a:extLst>
          </p:cNvPr>
          <p:cNvPicPr>
            <a:picLocks noChangeAspect="1"/>
          </p:cNvPicPr>
          <p:nvPr/>
        </p:nvPicPr>
        <p:blipFill>
          <a:blip r:embed="rId4"/>
          <a:stretch>
            <a:fillRect/>
          </a:stretch>
        </p:blipFill>
        <p:spPr>
          <a:xfrm>
            <a:off x="1443901" y="4811891"/>
            <a:ext cx="2131321" cy="1202284"/>
          </a:xfrm>
          <a:prstGeom prst="rect">
            <a:avLst/>
          </a:prstGeom>
          <a:effectLst>
            <a:outerShdw blurRad="190500" dist="38100" dir="2700000" algn="tl" rotWithShape="0">
              <a:prstClr val="black">
                <a:alpha val="30000"/>
              </a:prstClr>
            </a:outerShdw>
          </a:effectLst>
        </p:spPr>
      </p:pic>
      <p:pic>
        <p:nvPicPr>
          <p:cNvPr id="5" name="Picture 4">
            <a:hlinkClick r:id="rId5" action="ppaction://hlinkpres?slideindex=1&amp;slidetitle="/>
            <a:extLst>
              <a:ext uri="{FF2B5EF4-FFF2-40B4-BE49-F238E27FC236}">
                <a16:creationId xmlns:a16="http://schemas.microsoft.com/office/drawing/2014/main" id="{29CA8AA0-0CCB-4037-85A4-E2830A3BA5F4}"/>
              </a:ext>
            </a:extLst>
          </p:cNvPr>
          <p:cNvPicPr>
            <a:picLocks noChangeAspect="1"/>
          </p:cNvPicPr>
          <p:nvPr/>
        </p:nvPicPr>
        <p:blipFill>
          <a:blip r:embed="rId6"/>
          <a:stretch>
            <a:fillRect/>
          </a:stretch>
        </p:blipFill>
        <p:spPr>
          <a:xfrm>
            <a:off x="4936116" y="4814958"/>
            <a:ext cx="2131321" cy="1196149"/>
          </a:xfrm>
          <a:prstGeom prst="rect">
            <a:avLst/>
          </a:prstGeom>
          <a:effectLst>
            <a:outerShdw blurRad="190500" dist="38100" dir="2700000" algn="tl" rotWithShape="0">
              <a:prstClr val="black">
                <a:alpha val="30000"/>
              </a:prstClr>
            </a:outerShdw>
          </a:effectLst>
        </p:spPr>
      </p:pic>
      <p:pic>
        <p:nvPicPr>
          <p:cNvPr id="6" name="Picture 5">
            <a:hlinkClick r:id="rId7" action="ppaction://hlinkpres?slideindex=1&amp;slidetitle="/>
            <a:extLst>
              <a:ext uri="{FF2B5EF4-FFF2-40B4-BE49-F238E27FC236}">
                <a16:creationId xmlns:a16="http://schemas.microsoft.com/office/drawing/2014/main" id="{0E4979C2-5615-490E-8250-C3F45889A4B4}"/>
              </a:ext>
            </a:extLst>
          </p:cNvPr>
          <p:cNvPicPr>
            <a:picLocks noChangeAspect="1"/>
          </p:cNvPicPr>
          <p:nvPr/>
        </p:nvPicPr>
        <p:blipFill>
          <a:blip r:embed="rId8"/>
          <a:stretch>
            <a:fillRect/>
          </a:stretch>
        </p:blipFill>
        <p:spPr>
          <a:xfrm>
            <a:off x="8632841" y="4830950"/>
            <a:ext cx="2133430" cy="1199216"/>
          </a:xfrm>
          <a:prstGeom prst="rect">
            <a:avLst/>
          </a:prstGeom>
          <a:effectLst>
            <a:outerShdw blurRad="190500" dist="38100" dir="2700000" algn="tl" rotWithShape="0">
              <a:prstClr val="black">
                <a:alpha val="30000"/>
              </a:prstClr>
            </a:outerShdw>
          </a:effectLst>
        </p:spPr>
      </p:pic>
      <p:pic>
        <p:nvPicPr>
          <p:cNvPr id="13" name="Picture 12">
            <a:hlinkClick r:id="rId9" action="ppaction://hlinkpres?slideindex=1&amp;slidetitle="/>
            <a:extLst>
              <a:ext uri="{FF2B5EF4-FFF2-40B4-BE49-F238E27FC236}">
                <a16:creationId xmlns:a16="http://schemas.microsoft.com/office/drawing/2014/main" id="{E11D6353-D1B2-4432-89BA-2BEFED797E84}"/>
              </a:ext>
            </a:extLst>
          </p:cNvPr>
          <p:cNvPicPr>
            <a:picLocks noChangeAspect="1"/>
          </p:cNvPicPr>
          <p:nvPr/>
        </p:nvPicPr>
        <p:blipFill>
          <a:blip r:embed="rId10"/>
          <a:stretch>
            <a:fillRect/>
          </a:stretch>
        </p:blipFill>
        <p:spPr>
          <a:xfrm>
            <a:off x="4762015" y="1118826"/>
            <a:ext cx="2573207" cy="1444785"/>
          </a:xfrm>
          <a:prstGeom prst="rect">
            <a:avLst/>
          </a:prstGeom>
          <a:effectLst>
            <a:outerShdw blurRad="190500" dist="38100" dir="2700000" algn="tl" rotWithShape="0">
              <a:prstClr val="black">
                <a:alpha val="30000"/>
              </a:prstClr>
            </a:outerShdw>
          </a:effectLst>
        </p:spPr>
      </p:pic>
    </p:spTree>
    <p:extLst>
      <p:ext uri="{BB962C8B-B14F-4D97-AF65-F5344CB8AC3E}">
        <p14:creationId xmlns:p14="http://schemas.microsoft.com/office/powerpoint/2010/main" val="174020156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397A8E2E-BF0F-44BD-8057-4D33FB3F1719}"/>
              </a:ext>
            </a:extLst>
          </p:cNvPr>
          <p:cNvSpPr txBox="1">
            <a:spLocks/>
          </p:cNvSpPr>
          <p:nvPr/>
        </p:nvSpPr>
        <p:spPr>
          <a:xfrm>
            <a:off x="274637" y="2811462"/>
            <a:ext cx="11887200" cy="849463"/>
          </a:xfrm>
          <a:prstGeom prst="rect">
            <a:avLst/>
          </a:prstGeom>
          <a:noFill/>
        </p:spPr>
        <p:txBody>
          <a:bodyPr vert="horz" wrap="square" lIns="146304" tIns="91440" rIns="146304" bIns="91440" rtlCol="0" anchor="t" anchorCtr="0">
            <a:spAutoFit/>
          </a:bodyPr>
          <a:lstStyle>
            <a:lvl1pPr algn="l" defTabSz="932742" rtl="0" eaLnBrk="1" latinLnBrk="0" hangingPunct="1">
              <a:lnSpc>
                <a:spcPct val="90000"/>
              </a:lnSpc>
              <a:spcBef>
                <a:spcPct val="0"/>
              </a:spcBef>
              <a:buNone/>
              <a:defRPr lang="en-US" sz="7200" b="0" kern="1200" cap="none" spc="-100" baseline="0">
                <a:ln w="3175">
                  <a:noFill/>
                </a:ln>
                <a:gradFill>
                  <a:gsLst>
                    <a:gs pos="100000">
                      <a:schemeClr val="tx1"/>
                    </a:gs>
                    <a:gs pos="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fr-FR" sz="4800" dirty="0">
                <a:gradFill>
                  <a:gsLst>
                    <a:gs pos="100000">
                      <a:srgbClr val="FFFFFF"/>
                    </a:gs>
                    <a:gs pos="0">
                      <a:srgbClr val="FFFFFF"/>
                    </a:gs>
                  </a:gsLst>
                  <a:lin ang="5400000" scaled="0"/>
                </a:gradFill>
                <a:latin typeface="Segoe UI Semibold" panose="020B0702040204020203" pitchFamily="34" charset="0"/>
                <a:cs typeface="Segoe UI Semibold" panose="020B0702040204020203" pitchFamily="34" charset="0"/>
              </a:rPr>
              <a:t>Q&amp;A</a:t>
            </a:r>
            <a:endParaRPr kumimoji="0" lang="fr-FR" sz="4800" b="0" i="0" u="none" strike="noStrike" kern="1200" cap="none" spc="-100" normalizeH="0" baseline="0" noProof="0" dirty="0">
              <a:ln w="3175">
                <a:noFill/>
              </a:ln>
              <a:gradFill>
                <a:gsLst>
                  <a:gs pos="100000">
                    <a:srgbClr val="FFFFFF"/>
                  </a:gs>
                  <a:gs pos="0">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 name="Group 1">
            <a:extLst>
              <a:ext uri="{FF2B5EF4-FFF2-40B4-BE49-F238E27FC236}">
                <a16:creationId xmlns:a16="http://schemas.microsoft.com/office/drawing/2014/main" id="{9F66075C-7640-42FE-9E23-B7071F27180A}"/>
              </a:ext>
            </a:extLst>
          </p:cNvPr>
          <p:cNvGrpSpPr/>
          <p:nvPr/>
        </p:nvGrpSpPr>
        <p:grpSpPr>
          <a:xfrm>
            <a:off x="7608892" y="1405230"/>
            <a:ext cx="3222616" cy="3703096"/>
            <a:chOff x="7578734" y="1512789"/>
            <a:chExt cx="3222616" cy="3703096"/>
          </a:xfrm>
        </p:grpSpPr>
        <p:grpSp>
          <p:nvGrpSpPr>
            <p:cNvPr id="4" name="Group 3">
              <a:extLst>
                <a:ext uri="{FF2B5EF4-FFF2-40B4-BE49-F238E27FC236}">
                  <a16:creationId xmlns:a16="http://schemas.microsoft.com/office/drawing/2014/main" id="{4FE72803-EE96-4DF8-9B1D-DE11D69D36D7}"/>
                </a:ext>
              </a:extLst>
            </p:cNvPr>
            <p:cNvGrpSpPr/>
            <p:nvPr/>
          </p:nvGrpSpPr>
          <p:grpSpPr>
            <a:xfrm>
              <a:off x="7578734" y="1512789"/>
              <a:ext cx="3222616" cy="3703096"/>
              <a:chOff x="7830194" y="1899080"/>
              <a:chExt cx="2518414" cy="2893903"/>
            </a:xfrm>
          </p:grpSpPr>
          <p:sp>
            <p:nvSpPr>
              <p:cNvPr id="6" name="Oval 5">
                <a:extLst>
                  <a:ext uri="{FF2B5EF4-FFF2-40B4-BE49-F238E27FC236}">
                    <a16:creationId xmlns:a16="http://schemas.microsoft.com/office/drawing/2014/main" id="{9259DA72-A0B5-4835-90C2-8D9A1EE136DF}"/>
                  </a:ext>
                </a:extLst>
              </p:cNvPr>
              <p:cNvSpPr/>
              <p:nvPr/>
            </p:nvSpPr>
            <p:spPr bwMode="auto">
              <a:xfrm>
                <a:off x="7830194" y="2274571"/>
                <a:ext cx="2518414" cy="2518412"/>
              </a:xfrm>
              <a:prstGeom prst="ellipse">
                <a:avLst/>
              </a:prstGeom>
              <a:noFill/>
              <a:ln w="76200" cap="sq">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err="1">
                  <a:ln>
                    <a:noFill/>
                  </a:ln>
                  <a:gradFill>
                    <a:gsLst>
                      <a:gs pos="0">
                        <a:srgbClr val="505050"/>
                      </a:gs>
                      <a:gs pos="100000">
                        <a:srgbClr val="505050"/>
                      </a:gs>
                    </a:gsLst>
                  </a:gradFill>
                  <a:effectLst/>
                  <a:uLnTx/>
                  <a:uFillTx/>
                  <a:latin typeface="Segoe UI"/>
                  <a:ea typeface="+mn-ea"/>
                  <a:cs typeface="+mn-cs"/>
                </a:endParaRPr>
              </a:p>
            </p:txBody>
          </p:sp>
          <p:pic>
            <p:nvPicPr>
              <p:cNvPr id="8" name="Graphic 7">
                <a:extLst>
                  <a:ext uri="{FF2B5EF4-FFF2-40B4-BE49-F238E27FC236}">
                    <a16:creationId xmlns:a16="http://schemas.microsoft.com/office/drawing/2014/main" id="{0E4A73F3-761B-4D89-A447-B09A19265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42363" y="2386739"/>
                <a:ext cx="2294075" cy="2294075"/>
              </a:xfrm>
              <a:prstGeom prst="rect">
                <a:avLst/>
              </a:prstGeom>
            </p:spPr>
          </p:pic>
          <p:sp>
            <p:nvSpPr>
              <p:cNvPr id="9" name="TextBox 8">
                <a:extLst>
                  <a:ext uri="{FF2B5EF4-FFF2-40B4-BE49-F238E27FC236}">
                    <a16:creationId xmlns:a16="http://schemas.microsoft.com/office/drawing/2014/main" id="{4D4A336D-D547-4D5C-A939-C20603B0B501}"/>
                  </a:ext>
                </a:extLst>
              </p:cNvPr>
              <p:cNvSpPr txBox="1"/>
              <p:nvPr/>
            </p:nvSpPr>
            <p:spPr>
              <a:xfrm>
                <a:off x="8947534" y="1899080"/>
                <a:ext cx="221731" cy="336730"/>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1" dirty="0">
                    <a:gradFill>
                      <a:gsLst>
                        <a:gs pos="2917">
                          <a:schemeClr val="tx1">
                            <a:alpha val="20000"/>
                          </a:schemeClr>
                        </a:gs>
                        <a:gs pos="30000">
                          <a:schemeClr val="tx1">
                            <a:alpha val="20000"/>
                          </a:schemeClr>
                        </a:gs>
                      </a:gsLst>
                      <a:lin ang="5400000" scaled="0"/>
                    </a:gradFill>
                  </a:rPr>
                  <a:t>N</a:t>
                </a:r>
              </a:p>
            </p:txBody>
          </p:sp>
        </p:grpSp>
        <p:sp>
          <p:nvSpPr>
            <p:cNvPr id="5" name="key">
              <a:extLst>
                <a:ext uri="{FF2B5EF4-FFF2-40B4-BE49-F238E27FC236}">
                  <a16:creationId xmlns:a16="http://schemas.microsoft.com/office/drawing/2014/main" id="{ACCBF46D-FE63-4F7A-98DB-9B596BE5C6D7}"/>
                </a:ext>
              </a:extLst>
            </p:cNvPr>
            <p:cNvSpPr>
              <a:spLocks noChangeAspect="1" noEditPoints="1"/>
            </p:cNvSpPr>
            <p:nvPr/>
          </p:nvSpPr>
          <p:spPr bwMode="auto">
            <a:xfrm rot="2700000">
              <a:off x="9002415" y="3421699"/>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solidFill>
              <a:schemeClr val="accent1"/>
            </a:solidFill>
            <a:ln w="444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gradFill>
                  <a:gsLst>
                    <a:gs pos="0">
                      <a:srgbClr val="505050"/>
                    </a:gs>
                    <a:gs pos="100000">
                      <a:srgbClr val="505050"/>
                    </a:gs>
                  </a:gsLst>
                </a:gradFill>
              </a:endParaRPr>
            </a:p>
          </p:txBody>
        </p:sp>
      </p:grpSp>
    </p:spTree>
    <p:extLst>
      <p:ext uri="{BB962C8B-B14F-4D97-AF65-F5344CB8AC3E}">
        <p14:creationId xmlns:p14="http://schemas.microsoft.com/office/powerpoint/2010/main" val="1070949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decel="100000" fill="hold" grpId="1" nodeType="withEffect">
                                  <p:stCondLst>
                                    <p:cond delay="0"/>
                                  </p:stCondLst>
                                  <p:childTnLst>
                                    <p:animMotion origin="layout" path="M 0 2.46482E-6 L 0.04353 2.46482E-6 " pathEditMode="relative" rAng="0" ptsTypes="AA">
                                      <p:cBhvr>
                                        <p:cTn id="9" dur="750" spd="-100000" fill="hold"/>
                                        <p:tgtEl>
                                          <p:spTgt spid="7"/>
                                        </p:tgtEl>
                                        <p:attrNameLst>
                                          <p:attrName>ppt_x</p:attrName>
                                          <p:attrName>ppt_y</p:attrName>
                                        </p:attrNameLst>
                                      </p:cBhvr>
                                      <p:rCtr x="21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CF1ADC3-FF93-49DF-9E9A-033CF3F4BE85}"/>
              </a:ext>
            </a:extLst>
          </p:cNvPr>
          <p:cNvGrpSpPr>
            <a:grpSpLocks noChangeAspect="1"/>
          </p:cNvGrpSpPr>
          <p:nvPr/>
        </p:nvGrpSpPr>
        <p:grpSpPr bwMode="black">
          <a:xfrm>
            <a:off x="468308" y="479425"/>
            <a:ext cx="1448129" cy="310896"/>
            <a:chOff x="457200" y="1643393"/>
            <a:chExt cx="4492753" cy="964540"/>
          </a:xfrm>
        </p:grpSpPr>
        <p:pic>
          <p:nvPicPr>
            <p:cNvPr id="6" name="Picture 5">
              <a:extLst>
                <a:ext uri="{FF2B5EF4-FFF2-40B4-BE49-F238E27FC236}">
                  <a16:creationId xmlns:a16="http://schemas.microsoft.com/office/drawing/2014/main" id="{869BFFA3-FA94-4773-9018-D2082EDF83AF}"/>
                </a:ext>
              </a:extLst>
            </p:cNvPr>
            <p:cNvPicPr>
              <a:picLocks noChangeAspect="1"/>
            </p:cNvPicPr>
            <p:nvPr/>
          </p:nvPicPr>
          <p:blipFill>
            <a:blip r:embed="rId3"/>
            <a:stretch>
              <a:fillRect/>
            </a:stretch>
          </p:blipFill>
          <p:spPr bwMode="black">
            <a:xfrm>
              <a:off x="457200" y="1643393"/>
              <a:ext cx="964540" cy="964540"/>
            </a:xfrm>
            <a:prstGeom prst="rect">
              <a:avLst/>
            </a:prstGeom>
          </p:spPr>
        </p:pic>
        <p:sp>
          <p:nvSpPr>
            <p:cNvPr id="7" name="Freeform 12">
              <a:extLst>
                <a:ext uri="{FF2B5EF4-FFF2-40B4-BE49-F238E27FC236}">
                  <a16:creationId xmlns:a16="http://schemas.microsoft.com/office/drawing/2014/main" id="{ADDBC991-AF73-46AF-A37B-8EDFCAB7DF86}"/>
                </a:ext>
              </a:extLst>
            </p:cNvPr>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2" name="Text Box 3">
            <a:extLst>
              <a:ext uri="{FF2B5EF4-FFF2-40B4-BE49-F238E27FC236}">
                <a16:creationId xmlns:a16="http://schemas.microsoft.com/office/drawing/2014/main" id="{87FD21FB-D8BA-4FA0-8C00-7E17C18CDDE1}"/>
              </a:ext>
            </a:extLst>
          </p:cNvPr>
          <p:cNvSpPr txBox="1">
            <a:spLocks noChangeArrowheads="1"/>
          </p:cNvSpPr>
          <p:nvPr/>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defRPr/>
            </a:pPr>
            <a:r>
              <a:rPr kumimoji="0" lang="en-US" sz="700" b="0" i="0" u="none" strike="noStrike" kern="1200" cap="none" spc="0" normalizeH="0" baseline="0" noProof="0">
                <a:ln>
                  <a:noFill/>
                </a:ln>
                <a:solidFill>
                  <a:srgbClr val="FFFFFF"/>
                </a:solidFill>
                <a:effectLst/>
                <a:uLnTx/>
                <a:uFillTx/>
                <a:latin typeface="Segoe UI"/>
                <a:ea typeface="+mn-ea"/>
                <a:cs typeface="Segoe UI"/>
              </a:rPr>
              <a:t>© 2020 Copyright Microsoft France. All rights </a:t>
            </a:r>
            <a:r>
              <a:rPr lang="en-US" sz="700">
                <a:solidFill>
                  <a:srgbClr val="FFFFFF"/>
                </a:solidFill>
                <a:latin typeface="Segoe UI"/>
                <a:cs typeface="Segoe UI"/>
              </a:rPr>
              <a:t>reserved</a:t>
            </a:r>
            <a:r>
              <a:rPr kumimoji="0" lang="en-US" sz="700" b="0" i="0" u="none" strike="noStrike" kern="1200" cap="none" spc="0" normalizeH="0" baseline="0" noProof="0">
                <a:ln>
                  <a:noFill/>
                </a:ln>
                <a:solidFill>
                  <a:srgbClr val="FFFFFF"/>
                </a:solidFill>
                <a:effectLst/>
                <a:uLnTx/>
                <a:uFillTx/>
                <a:latin typeface="Segoe UI"/>
                <a:ea typeface="+mn-ea"/>
                <a:cs typeface="Segoe UI"/>
              </a:rPr>
              <a:t>.</a:t>
            </a:r>
            <a:r>
              <a:rPr lang="en-US" sz="700">
                <a:solidFill>
                  <a:srgbClr val="FFFFFF"/>
                </a:solidFill>
                <a:latin typeface="Segoe UI"/>
                <a:cs typeface="Segoe UI"/>
              </a:rPr>
              <a:t> </a:t>
            </a:r>
            <a:endParaRPr lang="en-US" sz="700" b="0" i="0" u="none" strike="noStrike" kern="1200" cap="none" spc="0" normalizeH="0" baseline="0" noProof="0">
              <a:ln>
                <a:noFill/>
              </a:ln>
              <a:solidFill>
                <a:srgbClr val="FFFFFF"/>
              </a:solidFill>
              <a:effectLst/>
              <a:uLnTx/>
              <a:uFillTx/>
              <a:latin typeface="Segoe UI"/>
              <a:cs typeface="Segoe UI" pitchFamily="34" charset="0"/>
            </a:endParaRPr>
          </a:p>
        </p:txBody>
      </p:sp>
      <p:sp>
        <p:nvSpPr>
          <p:cNvPr id="3" name="Rectangle 2">
            <a:extLst>
              <a:ext uri="{FF2B5EF4-FFF2-40B4-BE49-F238E27FC236}">
                <a16:creationId xmlns:a16="http://schemas.microsoft.com/office/drawing/2014/main" id="{DB8DFCD6-0505-47E4-B08A-56B0A26183D8}"/>
              </a:ext>
            </a:extLst>
          </p:cNvPr>
          <p:cNvSpPr/>
          <p:nvPr/>
        </p:nvSpPr>
        <p:spPr bwMode="auto">
          <a:xfrm>
            <a:off x="1736284" y="755574"/>
            <a:ext cx="9130153" cy="5600922"/>
          </a:xfrm>
          <a:prstGeom prst="rect">
            <a:avLst/>
          </a:prstGeom>
          <a:solidFill>
            <a:schemeClr val="accent1">
              <a:alpha val="94000"/>
            </a:schemeClr>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D4D93CB9-11C1-4C3A-B387-B398F83D42C5}"/>
              </a:ext>
            </a:extLst>
          </p:cNvPr>
          <p:cNvSpPr/>
          <p:nvPr/>
        </p:nvSpPr>
        <p:spPr>
          <a:xfrm>
            <a:off x="1761172" y="1238055"/>
            <a:ext cx="9105265" cy="995697"/>
          </a:xfrm>
          <a:prstGeom prst="rect">
            <a:avLst/>
          </a:prstGeom>
        </p:spPr>
        <p:txBody>
          <a:bodyPr wrap="square" lIns="179285" tIns="0" rIns="268927" bIns="89642">
            <a:spAutoFit/>
          </a:bodyPr>
          <a:lstStyle/>
          <a:p>
            <a:pPr marL="0" marR="0" lvl="0" indent="0" algn="ctr" defTabSz="896386" rtl="0" eaLnBrk="1" fontAlgn="auto" latinLnBrk="0" hangingPunct="1">
              <a:lnSpc>
                <a:spcPct val="100000"/>
              </a:lnSpc>
              <a:spcBef>
                <a:spcPts val="0"/>
              </a:spcBef>
              <a:spcAft>
                <a:spcPts val="0"/>
              </a:spcAft>
              <a:buClrTx/>
              <a:buSzTx/>
              <a:buFontTx/>
              <a:buNone/>
              <a:tabLst/>
              <a:defRPr/>
            </a:pPr>
            <a:r>
              <a:rPr kumimoji="0" lang="en-US" altLang="zh-CN"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rPr>
              <a:t>Thanks!</a:t>
            </a:r>
            <a:endParaRPr kumimoji="0" lang="en-US" sz="5882" b="0" i="0" u="none" strike="noStrike" kern="0" cap="none" spc="-147" normalizeH="0" baseline="0" noProof="0" dirty="0">
              <a:ln>
                <a:noFill/>
              </a:ln>
              <a:gradFill>
                <a:gsLst>
                  <a:gs pos="5000">
                    <a:srgbClr val="FFFFFF"/>
                  </a:gs>
                  <a:gs pos="27083">
                    <a:srgbClr val="FFFFFF"/>
                  </a:gs>
                </a:gsLst>
                <a:lin ang="5400000" scaled="0"/>
              </a:gradFill>
              <a:effectLst/>
              <a:uLnTx/>
              <a:uFillTx/>
              <a:latin typeface="Segoe UI Semibold" panose="020B0702040204020203" pitchFamily="34" charset="0"/>
              <a:cs typeface="Segoe UI Semibold" panose="020B0702040204020203" pitchFamily="34" charset="0"/>
            </a:endParaRPr>
          </a:p>
        </p:txBody>
      </p:sp>
      <p:grpSp>
        <p:nvGrpSpPr>
          <p:cNvPr id="260" name="Group 1">
            <a:extLst>
              <a:ext uri="{FF2B5EF4-FFF2-40B4-BE49-F238E27FC236}">
                <a16:creationId xmlns:a16="http://schemas.microsoft.com/office/drawing/2014/main" id="{3BAEC3A2-E8D6-427E-9643-2F05902E7D1D}"/>
              </a:ext>
            </a:extLst>
          </p:cNvPr>
          <p:cNvGrpSpPr/>
          <p:nvPr/>
        </p:nvGrpSpPr>
        <p:grpSpPr>
          <a:xfrm>
            <a:off x="3362284" y="2528818"/>
            <a:ext cx="6075241" cy="3040242"/>
            <a:chOff x="3754570" y="2514540"/>
            <a:chExt cx="6075241" cy="3040242"/>
          </a:xfrm>
          <a:solidFill>
            <a:schemeClr val="bg2"/>
          </a:solidFill>
        </p:grpSpPr>
        <p:pic>
          <p:nvPicPr>
            <p:cNvPr id="11" name="Picture 2">
              <a:extLst>
                <a:ext uri="{FF2B5EF4-FFF2-40B4-BE49-F238E27FC236}">
                  <a16:creationId xmlns:a16="http://schemas.microsoft.com/office/drawing/2014/main" id="{95D34D91-8710-4E87-B5A6-5829F329A7AE}"/>
                </a:ext>
              </a:extLst>
            </p:cNvPr>
            <p:cNvPicPr>
              <a:picLocks noChangeAspect="1" noChangeArrowheads="1"/>
            </p:cNvPicPr>
            <p:nvPr/>
          </p:nvPicPr>
          <p:blipFill>
            <a:blip r:embed="rId4" cstate="screen">
              <a:duotone>
                <a:prstClr val="black"/>
                <a:schemeClr val="bg2">
                  <a:tint val="45000"/>
                  <a:satMod val="400000"/>
                </a:schemeClr>
              </a:duotone>
              <a:extLst>
                <a:ext uri="{28A0092B-C50C-407E-A947-70E740481C1C}">
                  <a14:useLocalDpi xmlns:a14="http://schemas.microsoft.com/office/drawing/2010/main" val="0"/>
                </a:ext>
              </a:extLst>
            </a:blip>
            <a:srcRect/>
            <a:stretch>
              <a:fillRect/>
            </a:stretch>
          </p:blipFill>
          <p:spPr bwMode="black">
            <a:xfrm>
              <a:off x="5870490" y="5145358"/>
              <a:ext cx="925785" cy="409424"/>
            </a:xfrm>
            <a:prstGeom prst="rect">
              <a:avLst/>
            </a:prstGeom>
            <a:noFill/>
            <a:ln w="9525">
              <a:noFill/>
              <a:miter lim="800000"/>
              <a:headEnd/>
              <a:tailEnd/>
            </a:ln>
            <a:effectLst/>
          </p:spPr>
        </p:pic>
        <p:grpSp>
          <p:nvGrpSpPr>
            <p:cNvPr id="12" name="Group 88">
              <a:extLst>
                <a:ext uri="{FF2B5EF4-FFF2-40B4-BE49-F238E27FC236}">
                  <a16:creationId xmlns:a16="http://schemas.microsoft.com/office/drawing/2014/main" id="{C052423C-F127-450E-964D-CB213D824484}"/>
                </a:ext>
              </a:extLst>
            </p:cNvPr>
            <p:cNvGrpSpPr/>
            <p:nvPr/>
          </p:nvGrpSpPr>
          <p:grpSpPr bwMode="black">
            <a:xfrm>
              <a:off x="9131450" y="4712441"/>
              <a:ext cx="698358" cy="169153"/>
              <a:chOff x="2321681" y="5571144"/>
              <a:chExt cx="701013" cy="175680"/>
            </a:xfrm>
            <a:grpFill/>
            <a:effectLst/>
          </p:grpSpPr>
          <p:sp>
            <p:nvSpPr>
              <p:cNvPr id="253" name="Freeform 23">
                <a:extLst>
                  <a:ext uri="{FF2B5EF4-FFF2-40B4-BE49-F238E27FC236}">
                    <a16:creationId xmlns:a16="http://schemas.microsoft.com/office/drawing/2014/main" id="{AD5A5016-7B96-4258-B7E8-DBE4AF38F02E}"/>
                  </a:ext>
                </a:extLst>
              </p:cNvPr>
              <p:cNvSpPr>
                <a:spLocks/>
              </p:cNvSpPr>
              <p:nvPr/>
            </p:nvSpPr>
            <p:spPr bwMode="black">
              <a:xfrm>
                <a:off x="2321681" y="5578649"/>
                <a:ext cx="136791" cy="168175"/>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8" y="0"/>
                  </a:cxn>
                  <a:cxn ang="0">
                    <a:pos x="126" y="1"/>
                  </a:cxn>
                  <a:cxn ang="0">
                    <a:pos x="142" y="4"/>
                  </a:cxn>
                  <a:cxn ang="0">
                    <a:pos x="155" y="7"/>
                  </a:cxn>
                  <a:cxn ang="0">
                    <a:pos x="164" y="11"/>
                  </a:cxn>
                  <a:cxn ang="0">
                    <a:pos x="164" y="45"/>
                  </a:cxn>
                  <a:cxn ang="0">
                    <a:pos x="153" y="39"/>
                  </a:cxn>
                  <a:cxn ang="0">
                    <a:pos x="139" y="34"/>
                  </a:cxn>
                  <a:cxn ang="0">
                    <a:pos x="123" y="31"/>
                  </a:cxn>
                  <a:cxn ang="0">
                    <a:pos x="106" y="29"/>
                  </a:cxn>
                  <a:cxn ang="0">
                    <a:pos x="78" y="35"/>
                  </a:cxn>
                  <a:cxn ang="0">
                    <a:pos x="56" y="50"/>
                  </a:cxn>
                  <a:cxn ang="0">
                    <a:pos x="41" y="73"/>
                  </a:cxn>
                  <a:cxn ang="0">
                    <a:pos x="35" y="105"/>
                  </a:cxn>
                  <a:cxn ang="0">
                    <a:pos x="40" y="138"/>
                  </a:cxn>
                  <a:cxn ang="0">
                    <a:pos x="55"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8" y="2"/>
                      <a:pt x="97" y="0"/>
                      <a:pt x="108"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6" y="29"/>
                    </a:cubicBezTo>
                    <a:cubicBezTo>
                      <a:pt x="96" y="29"/>
                      <a:pt x="87" y="31"/>
                      <a:pt x="78" y="35"/>
                    </a:cubicBezTo>
                    <a:cubicBezTo>
                      <a:pt x="70" y="38"/>
                      <a:pt x="62" y="43"/>
                      <a:pt x="56" y="50"/>
                    </a:cubicBezTo>
                    <a:cubicBezTo>
                      <a:pt x="49" y="56"/>
                      <a:pt x="44" y="64"/>
                      <a:pt x="41" y="73"/>
                    </a:cubicBezTo>
                    <a:cubicBezTo>
                      <a:pt x="37" y="83"/>
                      <a:pt x="35" y="93"/>
                      <a:pt x="35" y="105"/>
                    </a:cubicBezTo>
                    <a:cubicBezTo>
                      <a:pt x="35" y="118"/>
                      <a:pt x="37" y="129"/>
                      <a:pt x="40" y="138"/>
                    </a:cubicBezTo>
                    <a:cubicBezTo>
                      <a:pt x="44" y="148"/>
                      <a:pt x="49" y="155"/>
                      <a:pt x="55" y="161"/>
                    </a:cubicBezTo>
                    <a:cubicBezTo>
                      <a:pt x="61"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4" name="Freeform 24">
                <a:extLst>
                  <a:ext uri="{FF2B5EF4-FFF2-40B4-BE49-F238E27FC236}">
                    <a16:creationId xmlns:a16="http://schemas.microsoft.com/office/drawing/2014/main" id="{D8657687-6DF2-42C2-8877-349224AA9EE1}"/>
                  </a:ext>
                </a:extLst>
              </p:cNvPr>
              <p:cNvSpPr>
                <a:spLocks/>
              </p:cNvSpPr>
              <p:nvPr/>
            </p:nvSpPr>
            <p:spPr bwMode="black">
              <a:xfrm>
                <a:off x="2486786" y="5626065"/>
                <a:ext cx="66861" cy="117689"/>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2"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6" y="3"/>
                      <a:pt x="59" y="2"/>
                    </a:cubicBezTo>
                    <a:cubicBezTo>
                      <a:pt x="63" y="0"/>
                      <a:pt x="66" y="0"/>
                      <a:pt x="70" y="0"/>
                    </a:cubicBezTo>
                    <a:cubicBezTo>
                      <a:pt x="73" y="0"/>
                      <a:pt x="75" y="0"/>
                      <a:pt x="77" y="0"/>
                    </a:cubicBezTo>
                    <a:cubicBezTo>
                      <a:pt x="80" y="1"/>
                      <a:pt x="82"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5" name="Freeform 25">
                <a:extLst>
                  <a:ext uri="{FF2B5EF4-FFF2-40B4-BE49-F238E27FC236}">
                    <a16:creationId xmlns:a16="http://schemas.microsoft.com/office/drawing/2014/main" id="{4061FDDA-6698-4B82-AE58-57C46FDBF10F}"/>
                  </a:ext>
                </a:extLst>
              </p:cNvPr>
              <p:cNvSpPr>
                <a:spLocks noEditPoints="1"/>
              </p:cNvSpPr>
              <p:nvPr/>
            </p:nvSpPr>
            <p:spPr bwMode="black">
              <a:xfrm>
                <a:off x="2557740" y="5625383"/>
                <a:ext cx="97562"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6"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4" y="135"/>
                      <a:pt x="78" y="141"/>
                      <a:pt x="70" y="145"/>
                    </a:cubicBezTo>
                    <a:cubicBezTo>
                      <a:pt x="63" y="149"/>
                      <a:pt x="55" y="151"/>
                      <a:pt x="46" y="151"/>
                    </a:cubicBezTo>
                    <a:cubicBezTo>
                      <a:pt x="39"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6" y="4"/>
                    </a:cubicBezTo>
                    <a:cubicBezTo>
                      <a:pt x="40" y="3"/>
                      <a:pt x="45" y="2"/>
                      <a:pt x="50" y="1"/>
                    </a:cubicBezTo>
                    <a:cubicBezTo>
                      <a:pt x="55" y="0"/>
                      <a:pt x="61"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9" y="119"/>
                    </a:cubicBezTo>
                    <a:cubicBezTo>
                      <a:pt x="41" y="121"/>
                      <a:pt x="43" y="122"/>
                      <a:pt x="46" y="123"/>
                    </a:cubicBezTo>
                    <a:cubicBezTo>
                      <a:pt x="49" y="124"/>
                      <a:pt x="52" y="125"/>
                      <a:pt x="56" y="125"/>
                    </a:cubicBezTo>
                    <a:cubicBezTo>
                      <a:pt x="61" y="125"/>
                      <a:pt x="66"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6" name="Freeform 26">
                <a:extLst>
                  <a:ext uri="{FF2B5EF4-FFF2-40B4-BE49-F238E27FC236}">
                    <a16:creationId xmlns:a16="http://schemas.microsoft.com/office/drawing/2014/main" id="{9C3D6AEC-7541-4A19-87C3-976BC01646A7}"/>
                  </a:ext>
                </a:extLst>
              </p:cNvPr>
              <p:cNvSpPr>
                <a:spLocks/>
              </p:cNvSpPr>
              <p:nvPr/>
            </p:nvSpPr>
            <p:spPr bwMode="black">
              <a:xfrm>
                <a:off x="2671335" y="5625383"/>
                <a:ext cx="91080" cy="121441"/>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3" y="7"/>
                  </a:cxn>
                  <a:cxn ang="0">
                    <a:pos x="113" y="38"/>
                  </a:cxn>
                  <a:cxn ang="0">
                    <a:pos x="97" y="30"/>
                  </a:cxn>
                  <a:cxn ang="0">
                    <a:pos x="79" y="26"/>
                  </a:cxn>
                  <a:cxn ang="0">
                    <a:pos x="62" y="30"/>
                  </a:cxn>
                  <a:cxn ang="0">
                    <a:pos x="47" y="39"/>
                  </a:cxn>
                  <a:cxn ang="0">
                    <a:pos x="38" y="55"/>
                  </a:cxn>
                  <a:cxn ang="0">
                    <a:pos x="34" y="76"/>
                  </a:cxn>
                  <a:cxn ang="0">
                    <a:pos x="37" y="96"/>
                  </a:cxn>
                  <a:cxn ang="0">
                    <a:pos x="46" y="111"/>
                  </a:cxn>
                  <a:cxn ang="0">
                    <a:pos x="60" y="121"/>
                  </a:cxn>
                  <a:cxn ang="0">
                    <a:pos x="79" y="124"/>
                  </a:cxn>
                  <a:cxn ang="0">
                    <a:pos x="88" y="123"/>
                  </a:cxn>
                  <a:cxn ang="0">
                    <a:pos x="96" y="121"/>
                  </a:cxn>
                  <a:cxn ang="0">
                    <a:pos x="105" y="117"/>
                  </a:cxn>
                  <a:cxn ang="0">
                    <a:pos x="113" y="112"/>
                  </a:cxn>
                  <a:cxn ang="0">
                    <a:pos x="113" y="141"/>
                  </a:cxn>
                  <a:cxn ang="0">
                    <a:pos x="95" y="148"/>
                  </a:cxn>
                </a:cxnLst>
                <a:rect l="0" t="0" r="r" b="b"/>
                <a:pathLst>
                  <a:path w="113" h="151">
                    <a:moveTo>
                      <a:pt x="95" y="148"/>
                    </a:moveTo>
                    <a:cubicBezTo>
                      <a:pt x="88" y="150"/>
                      <a:pt x="81" y="151"/>
                      <a:pt x="72" y="151"/>
                    </a:cubicBezTo>
                    <a:cubicBezTo>
                      <a:pt x="61" y="151"/>
                      <a:pt x="51" y="149"/>
                      <a:pt x="42" y="145"/>
                    </a:cubicBezTo>
                    <a:cubicBezTo>
                      <a:pt x="33" y="142"/>
                      <a:pt x="26" y="137"/>
                      <a:pt x="20" y="130"/>
                    </a:cubicBezTo>
                    <a:cubicBezTo>
                      <a:pt x="14" y="124"/>
                      <a:pt x="9" y="116"/>
                      <a:pt x="5" y="108"/>
                    </a:cubicBezTo>
                    <a:cubicBezTo>
                      <a:pt x="2" y="99"/>
                      <a:pt x="0" y="89"/>
                      <a:pt x="0" y="79"/>
                    </a:cubicBezTo>
                    <a:cubicBezTo>
                      <a:pt x="0" y="67"/>
                      <a:pt x="2" y="56"/>
                      <a:pt x="6" y="46"/>
                    </a:cubicBezTo>
                    <a:cubicBezTo>
                      <a:pt x="9" y="37"/>
                      <a:pt x="15"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3" y="7"/>
                    </a:cubicBezTo>
                    <a:cubicBezTo>
                      <a:pt x="113" y="38"/>
                      <a:pt x="113" y="38"/>
                      <a:pt x="113" y="38"/>
                    </a:cubicBezTo>
                    <a:cubicBezTo>
                      <a:pt x="108" y="34"/>
                      <a:pt x="103" y="32"/>
                      <a:pt x="97" y="30"/>
                    </a:cubicBezTo>
                    <a:cubicBezTo>
                      <a:pt x="92" y="27"/>
                      <a:pt x="86" y="26"/>
                      <a:pt x="79" y="26"/>
                    </a:cubicBezTo>
                    <a:cubicBezTo>
                      <a:pt x="73" y="26"/>
                      <a:pt x="67" y="27"/>
                      <a:pt x="62" y="30"/>
                    </a:cubicBezTo>
                    <a:cubicBezTo>
                      <a:pt x="56" y="32"/>
                      <a:pt x="51" y="35"/>
                      <a:pt x="47" y="39"/>
                    </a:cubicBezTo>
                    <a:cubicBezTo>
                      <a:pt x="43" y="44"/>
                      <a:pt x="40" y="49"/>
                      <a:pt x="38"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6" y="123"/>
                      <a:pt x="72" y="124"/>
                      <a:pt x="79" y="124"/>
                    </a:cubicBezTo>
                    <a:cubicBezTo>
                      <a:pt x="82" y="124"/>
                      <a:pt x="85" y="124"/>
                      <a:pt x="88" y="123"/>
                    </a:cubicBezTo>
                    <a:cubicBezTo>
                      <a:pt x="91" y="123"/>
                      <a:pt x="94" y="122"/>
                      <a:pt x="96" y="121"/>
                    </a:cubicBezTo>
                    <a:cubicBezTo>
                      <a:pt x="99" y="119"/>
                      <a:pt x="102" y="118"/>
                      <a:pt x="105" y="117"/>
                    </a:cubicBezTo>
                    <a:cubicBezTo>
                      <a:pt x="108" y="115"/>
                      <a:pt x="110" y="114"/>
                      <a:pt x="113" y="112"/>
                    </a:cubicBezTo>
                    <a:cubicBezTo>
                      <a:pt x="113" y="141"/>
                      <a:pt x="113" y="141"/>
                      <a:pt x="113" y="141"/>
                    </a:cubicBezTo>
                    <a:cubicBezTo>
                      <a:pt x="108"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7" name="Freeform 27">
                <a:extLst>
                  <a:ext uri="{FF2B5EF4-FFF2-40B4-BE49-F238E27FC236}">
                    <a16:creationId xmlns:a16="http://schemas.microsoft.com/office/drawing/2014/main" id="{4512561B-3B9C-4191-83B4-D2F03CF2C338}"/>
                  </a:ext>
                </a:extLst>
              </p:cNvPr>
              <p:cNvSpPr>
                <a:spLocks noEditPoints="1"/>
              </p:cNvSpPr>
              <p:nvPr/>
            </p:nvSpPr>
            <p:spPr bwMode="black">
              <a:xfrm>
                <a:off x="2781860" y="5571144"/>
                <a:ext cx="32066" cy="172610"/>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9" y="36"/>
                      <a:pt x="7" y="34"/>
                      <a:pt x="6" y="33"/>
                    </a:cubicBezTo>
                    <a:cubicBezTo>
                      <a:pt x="4" y="31"/>
                      <a:pt x="2" y="29"/>
                      <a:pt x="1" y="27"/>
                    </a:cubicBezTo>
                    <a:cubicBezTo>
                      <a:pt x="0" y="24"/>
                      <a:pt x="0" y="22"/>
                      <a:pt x="0" y="20"/>
                    </a:cubicBezTo>
                    <a:cubicBezTo>
                      <a:pt x="0" y="17"/>
                      <a:pt x="0"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8" name="Freeform 28">
                <a:extLst>
                  <a:ext uri="{FF2B5EF4-FFF2-40B4-BE49-F238E27FC236}">
                    <a16:creationId xmlns:a16="http://schemas.microsoft.com/office/drawing/2014/main" id="{018A4DE1-265A-41FC-9151-3643F8DDE87D}"/>
                  </a:ext>
                </a:extLst>
              </p:cNvPr>
              <p:cNvSpPr>
                <a:spLocks noEditPoints="1"/>
              </p:cNvSpPr>
              <p:nvPr/>
            </p:nvSpPr>
            <p:spPr bwMode="black">
              <a:xfrm>
                <a:off x="2830982" y="5625383"/>
                <a:ext cx="97221" cy="12144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9" name="Freeform 29">
                <a:extLst>
                  <a:ext uri="{FF2B5EF4-FFF2-40B4-BE49-F238E27FC236}">
                    <a16:creationId xmlns:a16="http://schemas.microsoft.com/office/drawing/2014/main" id="{DE74CC19-9057-46DE-AD2C-BB2B199E8754}"/>
                  </a:ext>
                </a:extLst>
              </p:cNvPr>
              <p:cNvSpPr>
                <a:spLocks/>
              </p:cNvSpPr>
              <p:nvPr/>
            </p:nvSpPr>
            <p:spPr bwMode="black">
              <a:xfrm>
                <a:off x="2945941" y="5625383"/>
                <a:ext cx="76753" cy="121441"/>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19" y="122"/>
                  </a:cxn>
                  <a:cxn ang="0">
                    <a:pos x="30" y="124"/>
                  </a:cxn>
                  <a:cxn ang="0">
                    <a:pos x="38"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3" y="26"/>
                  </a:cxn>
                  <a:cxn ang="0">
                    <a:pos x="14" y="12"/>
                  </a:cxn>
                  <a:cxn ang="0">
                    <a:pos x="32" y="3"/>
                  </a:cxn>
                  <a:cxn ang="0">
                    <a:pos x="54" y="0"/>
                  </a:cxn>
                  <a:cxn ang="0">
                    <a:pos x="64" y="0"/>
                  </a:cxn>
                  <a:cxn ang="0">
                    <a:pos x="72" y="2"/>
                  </a:cxn>
                  <a:cxn ang="0">
                    <a:pos x="80" y="4"/>
                  </a:cxn>
                  <a:cxn ang="0">
                    <a:pos x="87" y="6"/>
                  </a:cxn>
                  <a:cxn ang="0">
                    <a:pos x="87" y="35"/>
                  </a:cxn>
                  <a:cxn ang="0">
                    <a:pos x="79" y="31"/>
                  </a:cxn>
                  <a:cxn ang="0">
                    <a:pos x="71" y="28"/>
                  </a:cxn>
                  <a:cxn ang="0">
                    <a:pos x="62" y="26"/>
                  </a:cxn>
                  <a:cxn ang="0">
                    <a:pos x="53" y="25"/>
                  </a:cxn>
                  <a:cxn ang="0">
                    <a:pos x="38" y="30"/>
                  </a:cxn>
                  <a:cxn ang="0">
                    <a:pos x="32" y="41"/>
                  </a:cxn>
                  <a:cxn ang="0">
                    <a:pos x="34" y="48"/>
                  </a:cxn>
                  <a:cxn ang="0">
                    <a:pos x="38" y="53"/>
                  </a:cxn>
                  <a:cxn ang="0">
                    <a:pos x="46" y="58"/>
                  </a:cxn>
                  <a:cxn ang="0">
                    <a:pos x="58" y="63"/>
                  </a:cxn>
                  <a:cxn ang="0">
                    <a:pos x="72" y="70"/>
                  </a:cxn>
                  <a:cxn ang="0">
                    <a:pos x="84" y="79"/>
                  </a:cxn>
                  <a:cxn ang="0">
                    <a:pos x="92" y="91"/>
                  </a:cxn>
                  <a:cxn ang="0">
                    <a:pos x="95" y="106"/>
                  </a:cxn>
                </a:cxnLst>
                <a:rect l="0" t="0" r="r" b="b"/>
                <a:pathLst>
                  <a:path w="95" h="151">
                    <a:moveTo>
                      <a:pt x="95" y="106"/>
                    </a:moveTo>
                    <a:cubicBezTo>
                      <a:pt x="95" y="112"/>
                      <a:pt x="93" y="118"/>
                      <a:pt x="91" y="123"/>
                    </a:cubicBezTo>
                    <a:cubicBezTo>
                      <a:pt x="88" y="129"/>
                      <a:pt x="85" y="134"/>
                      <a:pt x="80" y="138"/>
                    </a:cubicBezTo>
                    <a:cubicBezTo>
                      <a:pt x="75" y="142"/>
                      <a:pt x="69" y="145"/>
                      <a:pt x="62" y="147"/>
                    </a:cubicBezTo>
                    <a:cubicBezTo>
                      <a:pt x="55" y="150"/>
                      <a:pt x="47" y="151"/>
                      <a:pt x="37" y="151"/>
                    </a:cubicBezTo>
                    <a:cubicBezTo>
                      <a:pt x="35" y="151"/>
                      <a:pt x="32" y="150"/>
                      <a:pt x="28" y="150"/>
                    </a:cubicBezTo>
                    <a:cubicBezTo>
                      <a:pt x="25" y="150"/>
                      <a:pt x="21"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19" y="122"/>
                    </a:cubicBezTo>
                    <a:cubicBezTo>
                      <a:pt x="23" y="123"/>
                      <a:pt x="26" y="124"/>
                      <a:pt x="30"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1"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3" name="Group 89">
              <a:extLst>
                <a:ext uri="{FF2B5EF4-FFF2-40B4-BE49-F238E27FC236}">
                  <a16:creationId xmlns:a16="http://schemas.microsoft.com/office/drawing/2014/main" id="{F265E804-AC75-4263-8B30-4401C24F04BF}"/>
                </a:ext>
              </a:extLst>
            </p:cNvPr>
            <p:cNvGrpSpPr/>
            <p:nvPr/>
          </p:nvGrpSpPr>
          <p:grpSpPr bwMode="black">
            <a:xfrm>
              <a:off x="7418210" y="3672980"/>
              <a:ext cx="1382739" cy="190072"/>
              <a:chOff x="3403273" y="5616873"/>
              <a:chExt cx="1088404" cy="154797"/>
            </a:xfrm>
            <a:grpFill/>
            <a:effectLst/>
          </p:grpSpPr>
          <p:sp>
            <p:nvSpPr>
              <p:cNvPr id="242" name="Freeform 36">
                <a:extLst>
                  <a:ext uri="{FF2B5EF4-FFF2-40B4-BE49-F238E27FC236}">
                    <a16:creationId xmlns:a16="http://schemas.microsoft.com/office/drawing/2014/main" id="{4F231519-84A0-4D53-BFB3-B04CEA56883C}"/>
                  </a:ext>
                </a:extLst>
              </p:cNvPr>
              <p:cNvSpPr>
                <a:spLocks/>
              </p:cNvSpPr>
              <p:nvPr/>
            </p:nvSpPr>
            <p:spPr bwMode="black">
              <a:xfrm>
                <a:off x="3403273" y="5626227"/>
                <a:ext cx="106215" cy="143331"/>
              </a:xfrm>
              <a:custGeom>
                <a:avLst/>
                <a:gdLst/>
                <a:ahLst/>
                <a:cxnLst>
                  <a:cxn ang="0">
                    <a:pos x="215" y="66"/>
                  </a:cxn>
                  <a:cxn ang="0">
                    <a:pos x="215" y="475"/>
                  </a:cxn>
                  <a:cxn ang="0">
                    <a:pos x="134" y="475"/>
                  </a:cxn>
                  <a:cxn ang="0">
                    <a:pos x="134" y="66"/>
                  </a:cxn>
                  <a:cxn ang="0">
                    <a:pos x="0" y="66"/>
                  </a:cxn>
                  <a:cxn ang="0">
                    <a:pos x="0" y="0"/>
                  </a:cxn>
                  <a:cxn ang="0">
                    <a:pos x="352" y="0"/>
                  </a:cxn>
                  <a:cxn ang="0">
                    <a:pos x="352" y="66"/>
                  </a:cxn>
                  <a:cxn ang="0">
                    <a:pos x="215" y="66"/>
                  </a:cxn>
                </a:cxnLst>
                <a:rect l="0" t="0" r="r" b="b"/>
                <a:pathLst>
                  <a:path w="352" h="475">
                    <a:moveTo>
                      <a:pt x="215" y="66"/>
                    </a:moveTo>
                    <a:lnTo>
                      <a:pt x="215" y="475"/>
                    </a:lnTo>
                    <a:lnTo>
                      <a:pt x="134" y="475"/>
                    </a:lnTo>
                    <a:lnTo>
                      <a:pt x="134" y="66"/>
                    </a:lnTo>
                    <a:lnTo>
                      <a:pt x="0" y="66"/>
                    </a:lnTo>
                    <a:lnTo>
                      <a:pt x="0" y="0"/>
                    </a:lnTo>
                    <a:lnTo>
                      <a:pt x="352" y="0"/>
                    </a:lnTo>
                    <a:lnTo>
                      <a:pt x="352" y="66"/>
                    </a:lnTo>
                    <a:lnTo>
                      <a:pt x="215" y="6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3" name="Freeform 37">
                <a:extLst>
                  <a:ext uri="{FF2B5EF4-FFF2-40B4-BE49-F238E27FC236}">
                    <a16:creationId xmlns:a16="http://schemas.microsoft.com/office/drawing/2014/main" id="{ED8B3289-8671-4BB9-A7A1-00E5A64AC385}"/>
                  </a:ext>
                </a:extLst>
              </p:cNvPr>
              <p:cNvSpPr>
                <a:spLocks noEditPoints="1"/>
              </p:cNvSpPr>
              <p:nvPr/>
            </p:nvSpPr>
            <p:spPr bwMode="black">
              <a:xfrm>
                <a:off x="3488064" y="5664851"/>
                <a:ext cx="93240" cy="106819"/>
              </a:xfrm>
              <a:custGeom>
                <a:avLst/>
                <a:gdLst/>
                <a:ahLst/>
                <a:cxnLst>
                  <a:cxn ang="0">
                    <a:pos x="33" y="85"/>
                  </a:cxn>
                  <a:cxn ang="0">
                    <a:pos x="45" y="114"/>
                  </a:cxn>
                  <a:cxn ang="0">
                    <a:pos x="76" y="125"/>
                  </a:cxn>
                  <a:cxn ang="0">
                    <a:pos x="100" y="121"/>
                  </a:cxn>
                  <a:cxn ang="0">
                    <a:pos x="119" y="111"/>
                  </a:cxn>
                  <a:cxn ang="0">
                    <a:pos x="119" y="138"/>
                  </a:cxn>
                  <a:cxn ang="0">
                    <a:pos x="112" y="142"/>
                  </a:cxn>
                  <a:cxn ang="0">
                    <a:pos x="100" y="146"/>
                  </a:cxn>
                  <a:cxn ang="0">
                    <a:pos x="86" y="149"/>
                  </a:cxn>
                  <a:cxn ang="0">
                    <a:pos x="68" y="150"/>
                  </a:cxn>
                  <a:cxn ang="0">
                    <a:pos x="40" y="146"/>
                  </a:cxn>
                  <a:cxn ang="0">
                    <a:pos x="18" y="131"/>
                  </a:cxn>
                  <a:cxn ang="0">
                    <a:pos x="4" y="108"/>
                  </a:cxn>
                  <a:cxn ang="0">
                    <a:pos x="0" y="76"/>
                  </a:cxn>
                  <a:cxn ang="0">
                    <a:pos x="6" y="42"/>
                  </a:cxn>
                  <a:cxn ang="0">
                    <a:pos x="22" y="18"/>
                  </a:cxn>
                  <a:cxn ang="0">
                    <a:pos x="44" y="4"/>
                  </a:cxn>
                  <a:cxn ang="0">
                    <a:pos x="68" y="0"/>
                  </a:cxn>
                  <a:cxn ang="0">
                    <a:pos x="96" y="5"/>
                  </a:cxn>
                  <a:cxn ang="0">
                    <a:pos x="115" y="19"/>
                  </a:cxn>
                  <a:cxn ang="0">
                    <a:pos x="127" y="41"/>
                  </a:cxn>
                  <a:cxn ang="0">
                    <a:pos x="131" y="68"/>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0">
                    <a:moveTo>
                      <a:pt x="33" y="85"/>
                    </a:moveTo>
                    <a:cubicBezTo>
                      <a:pt x="34" y="98"/>
                      <a:pt x="38" y="108"/>
                      <a:pt x="45" y="114"/>
                    </a:cubicBezTo>
                    <a:cubicBezTo>
                      <a:pt x="52" y="121"/>
                      <a:pt x="63" y="125"/>
                      <a:pt x="76" y="125"/>
                    </a:cubicBezTo>
                    <a:cubicBezTo>
                      <a:pt x="84" y="125"/>
                      <a:pt x="92" y="123"/>
                      <a:pt x="100" y="121"/>
                    </a:cubicBezTo>
                    <a:cubicBezTo>
                      <a:pt x="107" y="118"/>
                      <a:pt x="114" y="115"/>
                      <a:pt x="119" y="111"/>
                    </a:cubicBezTo>
                    <a:cubicBezTo>
                      <a:pt x="119" y="138"/>
                      <a:pt x="119" y="138"/>
                      <a:pt x="119" y="138"/>
                    </a:cubicBezTo>
                    <a:cubicBezTo>
                      <a:pt x="117" y="140"/>
                      <a:pt x="115" y="141"/>
                      <a:pt x="112" y="142"/>
                    </a:cubicBezTo>
                    <a:cubicBezTo>
                      <a:pt x="109" y="144"/>
                      <a:pt x="105" y="145"/>
                      <a:pt x="100" y="146"/>
                    </a:cubicBezTo>
                    <a:cubicBezTo>
                      <a:pt x="96" y="147"/>
                      <a:pt x="91" y="148"/>
                      <a:pt x="86" y="149"/>
                    </a:cubicBezTo>
                    <a:cubicBezTo>
                      <a:pt x="80" y="150"/>
                      <a:pt x="75" y="150"/>
                      <a:pt x="68" y="150"/>
                    </a:cubicBezTo>
                    <a:cubicBezTo>
                      <a:pt x="58" y="150"/>
                      <a:pt x="48" y="149"/>
                      <a:pt x="40" y="146"/>
                    </a:cubicBezTo>
                    <a:cubicBezTo>
                      <a:pt x="31" y="142"/>
                      <a:pt x="24" y="138"/>
                      <a:pt x="18" y="131"/>
                    </a:cubicBezTo>
                    <a:cubicBezTo>
                      <a:pt x="12" y="125"/>
                      <a:pt x="8" y="117"/>
                      <a:pt x="4" y="108"/>
                    </a:cubicBezTo>
                    <a:cubicBezTo>
                      <a:pt x="1" y="99"/>
                      <a:pt x="0" y="88"/>
                      <a:pt x="0" y="76"/>
                    </a:cubicBezTo>
                    <a:cubicBezTo>
                      <a:pt x="0" y="63"/>
                      <a:pt x="2" y="52"/>
                      <a:pt x="6" y="42"/>
                    </a:cubicBezTo>
                    <a:cubicBezTo>
                      <a:pt x="10" y="33"/>
                      <a:pt x="15" y="25"/>
                      <a:pt x="22" y="18"/>
                    </a:cubicBezTo>
                    <a:cubicBezTo>
                      <a:pt x="28" y="12"/>
                      <a:pt x="36" y="7"/>
                      <a:pt x="44" y="4"/>
                    </a:cubicBezTo>
                    <a:cubicBezTo>
                      <a:pt x="52" y="1"/>
                      <a:pt x="60" y="0"/>
                      <a:pt x="68" y="0"/>
                    </a:cubicBezTo>
                    <a:cubicBezTo>
                      <a:pt x="79" y="0"/>
                      <a:pt x="88" y="1"/>
                      <a:pt x="96" y="5"/>
                    </a:cubicBezTo>
                    <a:cubicBezTo>
                      <a:pt x="103" y="8"/>
                      <a:pt x="110" y="13"/>
                      <a:pt x="115" y="19"/>
                    </a:cubicBezTo>
                    <a:cubicBezTo>
                      <a:pt x="120" y="25"/>
                      <a:pt x="124" y="32"/>
                      <a:pt x="127" y="41"/>
                    </a:cubicBezTo>
                    <a:cubicBezTo>
                      <a:pt x="130" y="49"/>
                      <a:pt x="131" y="58"/>
                      <a:pt x="131" y="68"/>
                    </a:cubicBezTo>
                    <a:cubicBezTo>
                      <a:pt x="131" y="85"/>
                      <a:pt x="131" y="85"/>
                      <a:pt x="131" y="85"/>
                    </a:cubicBezTo>
                    <a:lnTo>
                      <a:pt x="33" y="85"/>
                    </a:lnTo>
                    <a:close/>
                    <a:moveTo>
                      <a:pt x="97" y="46"/>
                    </a:moveTo>
                    <a:cubicBezTo>
                      <a:pt x="96" y="42"/>
                      <a:pt x="94" y="38"/>
                      <a:pt x="91" y="35"/>
                    </a:cubicBezTo>
                    <a:cubicBezTo>
                      <a:pt x="89" y="32"/>
                      <a:pt x="86" y="29"/>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4" name="Freeform 38">
                <a:extLst>
                  <a:ext uri="{FF2B5EF4-FFF2-40B4-BE49-F238E27FC236}">
                    <a16:creationId xmlns:a16="http://schemas.microsoft.com/office/drawing/2014/main" id="{413BC047-A6EA-4F50-BF3D-6458BC489363}"/>
                  </a:ext>
                </a:extLst>
              </p:cNvPr>
              <p:cNvSpPr>
                <a:spLocks/>
              </p:cNvSpPr>
              <p:nvPr/>
            </p:nvSpPr>
            <p:spPr bwMode="black">
              <a:xfrm>
                <a:off x="3599107" y="5665455"/>
                <a:ext cx="59444" cy="104103"/>
              </a:xfrm>
              <a:custGeom>
                <a:avLst/>
                <a:gdLst/>
                <a:ahLst/>
                <a:cxnLst>
                  <a:cxn ang="0">
                    <a:pos x="79" y="32"/>
                  </a:cxn>
                  <a:cxn ang="0">
                    <a:pos x="74" y="30"/>
                  </a:cxn>
                  <a:cxn ang="0">
                    <a:pos x="69" y="29"/>
                  </a:cxn>
                  <a:cxn ang="0">
                    <a:pos x="64" y="29"/>
                  </a:cxn>
                  <a:cxn ang="0">
                    <a:pos x="51" y="32"/>
                  </a:cxn>
                  <a:cxn ang="0">
                    <a:pos x="41" y="40"/>
                  </a:cxn>
                  <a:cxn ang="0">
                    <a:pos x="35" y="54"/>
                  </a:cxn>
                  <a:cxn ang="0">
                    <a:pos x="32" y="72"/>
                  </a:cxn>
                  <a:cxn ang="0">
                    <a:pos x="32" y="146"/>
                  </a:cxn>
                  <a:cxn ang="0">
                    <a:pos x="0" y="146"/>
                  </a:cxn>
                  <a:cxn ang="0">
                    <a:pos x="0" y="2"/>
                  </a:cxn>
                  <a:cxn ang="0">
                    <a:pos x="32" y="2"/>
                  </a:cxn>
                  <a:cxn ang="0">
                    <a:pos x="32" y="30"/>
                  </a:cxn>
                  <a:cxn ang="0">
                    <a:pos x="33" y="30"/>
                  </a:cxn>
                  <a:cxn ang="0">
                    <a:pos x="39" y="16"/>
                  </a:cxn>
                  <a:cxn ang="0">
                    <a:pos x="48" y="7"/>
                  </a:cxn>
                  <a:cxn ang="0">
                    <a:pos x="59" y="1"/>
                  </a:cxn>
                  <a:cxn ang="0">
                    <a:pos x="70" y="0"/>
                  </a:cxn>
                  <a:cxn ang="0">
                    <a:pos x="77" y="0"/>
                  </a:cxn>
                  <a:cxn ang="0">
                    <a:pos x="83" y="2"/>
                  </a:cxn>
                  <a:cxn ang="0">
                    <a:pos x="83" y="34"/>
                  </a:cxn>
                  <a:cxn ang="0">
                    <a:pos x="79" y="32"/>
                  </a:cxn>
                </a:cxnLst>
                <a:rect l="0" t="0" r="r" b="b"/>
                <a:pathLst>
                  <a:path w="83" h="146">
                    <a:moveTo>
                      <a:pt x="79" y="32"/>
                    </a:moveTo>
                    <a:cubicBezTo>
                      <a:pt x="78" y="31"/>
                      <a:pt x="76" y="31"/>
                      <a:pt x="74" y="30"/>
                    </a:cubicBezTo>
                    <a:cubicBezTo>
                      <a:pt x="73" y="30"/>
                      <a:pt x="71" y="30"/>
                      <a:pt x="69" y="29"/>
                    </a:cubicBezTo>
                    <a:cubicBezTo>
                      <a:pt x="67" y="29"/>
                      <a:pt x="66" y="29"/>
                      <a:pt x="64" y="29"/>
                    </a:cubicBezTo>
                    <a:cubicBezTo>
                      <a:pt x="59" y="29"/>
                      <a:pt x="55" y="30"/>
                      <a:pt x="51" y="32"/>
                    </a:cubicBezTo>
                    <a:cubicBezTo>
                      <a:pt x="48" y="34"/>
                      <a:pt x="44" y="37"/>
                      <a:pt x="41" y="40"/>
                    </a:cubicBezTo>
                    <a:cubicBezTo>
                      <a:pt x="39" y="44"/>
                      <a:pt x="36" y="49"/>
                      <a:pt x="35" y="54"/>
                    </a:cubicBezTo>
                    <a:cubicBezTo>
                      <a:pt x="33" y="59"/>
                      <a:pt x="32" y="66"/>
                      <a:pt x="32" y="72"/>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39" y="16"/>
                    </a:cubicBezTo>
                    <a:cubicBezTo>
                      <a:pt x="42" y="12"/>
                      <a:pt x="45" y="9"/>
                      <a:pt x="48" y="7"/>
                    </a:cubicBezTo>
                    <a:cubicBezTo>
                      <a:pt x="52" y="4"/>
                      <a:pt x="55" y="3"/>
                      <a:pt x="59" y="1"/>
                    </a:cubicBezTo>
                    <a:cubicBezTo>
                      <a:pt x="62" y="0"/>
                      <a:pt x="66" y="0"/>
                      <a:pt x="70" y="0"/>
                    </a:cubicBezTo>
                    <a:cubicBezTo>
                      <a:pt x="72" y="0"/>
                      <a:pt x="74" y="0"/>
                      <a:pt x="77" y="0"/>
                    </a:cubicBezTo>
                    <a:cubicBezTo>
                      <a:pt x="79" y="0"/>
                      <a:pt x="81" y="1"/>
                      <a:pt x="83" y="2"/>
                    </a:cubicBezTo>
                    <a:cubicBezTo>
                      <a:pt x="83" y="34"/>
                      <a:pt x="83" y="34"/>
                      <a:pt x="83" y="34"/>
                    </a:cubicBezTo>
                    <a:cubicBezTo>
                      <a:pt x="82" y="33"/>
                      <a:pt x="81" y="32"/>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5" name="Freeform 39">
                <a:extLst>
                  <a:ext uri="{FF2B5EF4-FFF2-40B4-BE49-F238E27FC236}">
                    <a16:creationId xmlns:a16="http://schemas.microsoft.com/office/drawing/2014/main" id="{CA969A80-731A-4D17-A5D9-B6FF2816B86D}"/>
                  </a:ext>
                </a:extLst>
              </p:cNvPr>
              <p:cNvSpPr>
                <a:spLocks noEditPoints="1"/>
              </p:cNvSpPr>
              <p:nvPr/>
            </p:nvSpPr>
            <p:spPr bwMode="black">
              <a:xfrm>
                <a:off x="3668509" y="5616873"/>
                <a:ext cx="28364" cy="152685"/>
              </a:xfrm>
              <a:custGeom>
                <a:avLst/>
                <a:gdLst/>
                <a:ahLst/>
                <a:cxnLst>
                  <a:cxn ang="0">
                    <a:pos x="40" y="19"/>
                  </a:cxn>
                  <a:cxn ang="0">
                    <a:pos x="38" y="27"/>
                  </a:cxn>
                  <a:cxn ang="0">
                    <a:pos x="34" y="32"/>
                  </a:cxn>
                  <a:cxn ang="0">
                    <a:pos x="28" y="36"/>
                  </a:cxn>
                  <a:cxn ang="0">
                    <a:pos x="20" y="38"/>
                  </a:cxn>
                  <a:cxn ang="0">
                    <a:pos x="12" y="36"/>
                  </a:cxn>
                  <a:cxn ang="0">
                    <a:pos x="6" y="32"/>
                  </a:cxn>
                  <a:cxn ang="0">
                    <a:pos x="1" y="27"/>
                  </a:cxn>
                  <a:cxn ang="0">
                    <a:pos x="0" y="19"/>
                  </a:cxn>
                  <a:cxn ang="0">
                    <a:pos x="2" y="12"/>
                  </a:cxn>
                  <a:cxn ang="0">
                    <a:pos x="6" y="6"/>
                  </a:cxn>
                  <a:cxn ang="0">
                    <a:pos x="12" y="2"/>
                  </a:cxn>
                  <a:cxn ang="0">
                    <a:pos x="20" y="0"/>
                  </a:cxn>
                  <a:cxn ang="0">
                    <a:pos x="28" y="2"/>
                  </a:cxn>
                  <a:cxn ang="0">
                    <a:pos x="34" y="6"/>
                  </a:cxn>
                  <a:cxn ang="0">
                    <a:pos x="38" y="12"/>
                  </a:cxn>
                  <a:cxn ang="0">
                    <a:pos x="40" y="19"/>
                  </a:cxn>
                  <a:cxn ang="0">
                    <a:pos x="3" y="214"/>
                  </a:cxn>
                  <a:cxn ang="0">
                    <a:pos x="3" y="70"/>
                  </a:cxn>
                  <a:cxn ang="0">
                    <a:pos x="36" y="70"/>
                  </a:cxn>
                  <a:cxn ang="0">
                    <a:pos x="36" y="214"/>
                  </a:cxn>
                  <a:cxn ang="0">
                    <a:pos x="3" y="214"/>
                  </a:cxn>
                </a:cxnLst>
                <a:rect l="0" t="0" r="r" b="b"/>
                <a:pathLst>
                  <a:path w="40" h="214">
                    <a:moveTo>
                      <a:pt x="40" y="19"/>
                    </a:moveTo>
                    <a:cubicBezTo>
                      <a:pt x="40" y="22"/>
                      <a:pt x="39" y="24"/>
                      <a:pt x="38" y="27"/>
                    </a:cubicBezTo>
                    <a:cubicBezTo>
                      <a:pt x="37" y="29"/>
                      <a:pt x="36" y="31"/>
                      <a:pt x="34" y="32"/>
                    </a:cubicBezTo>
                    <a:cubicBezTo>
                      <a:pt x="32" y="34"/>
                      <a:pt x="30" y="35"/>
                      <a:pt x="28" y="36"/>
                    </a:cubicBezTo>
                    <a:cubicBezTo>
                      <a:pt x="25" y="37"/>
                      <a:pt x="23" y="38"/>
                      <a:pt x="20" y="38"/>
                    </a:cubicBezTo>
                    <a:cubicBezTo>
                      <a:pt x="17" y="38"/>
                      <a:pt x="14" y="37"/>
                      <a:pt x="12" y="36"/>
                    </a:cubicBezTo>
                    <a:cubicBezTo>
                      <a:pt x="9" y="35"/>
                      <a:pt x="7" y="34"/>
                      <a:pt x="6" y="32"/>
                    </a:cubicBezTo>
                    <a:cubicBezTo>
                      <a:pt x="4" y="31"/>
                      <a:pt x="2" y="29"/>
                      <a:pt x="1" y="27"/>
                    </a:cubicBezTo>
                    <a:cubicBezTo>
                      <a:pt x="0" y="24"/>
                      <a:pt x="0" y="22"/>
                      <a:pt x="0" y="19"/>
                    </a:cubicBezTo>
                    <a:cubicBezTo>
                      <a:pt x="0" y="17"/>
                      <a:pt x="0" y="14"/>
                      <a:pt x="2" y="12"/>
                    </a:cubicBezTo>
                    <a:cubicBezTo>
                      <a:pt x="3" y="9"/>
                      <a:pt x="4" y="7"/>
                      <a:pt x="6" y="6"/>
                    </a:cubicBezTo>
                    <a:cubicBezTo>
                      <a:pt x="8" y="4"/>
                      <a:pt x="10" y="3"/>
                      <a:pt x="12" y="2"/>
                    </a:cubicBezTo>
                    <a:cubicBezTo>
                      <a:pt x="14" y="1"/>
                      <a:pt x="17" y="0"/>
                      <a:pt x="20" y="0"/>
                    </a:cubicBezTo>
                    <a:cubicBezTo>
                      <a:pt x="23" y="0"/>
                      <a:pt x="25" y="1"/>
                      <a:pt x="28" y="2"/>
                    </a:cubicBezTo>
                    <a:cubicBezTo>
                      <a:pt x="30" y="3"/>
                      <a:pt x="32" y="4"/>
                      <a:pt x="34" y="6"/>
                    </a:cubicBezTo>
                    <a:cubicBezTo>
                      <a:pt x="36" y="7"/>
                      <a:pt x="37" y="9"/>
                      <a:pt x="38" y="12"/>
                    </a:cubicBezTo>
                    <a:cubicBezTo>
                      <a:pt x="39" y="14"/>
                      <a:pt x="40" y="17"/>
                      <a:pt x="40" y="19"/>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6" name="Freeform 40">
                <a:extLst>
                  <a:ext uri="{FF2B5EF4-FFF2-40B4-BE49-F238E27FC236}">
                    <a16:creationId xmlns:a16="http://schemas.microsoft.com/office/drawing/2014/main" id="{E67747D5-4545-453E-B3AA-EDEF4BA6029B}"/>
                  </a:ext>
                </a:extLst>
              </p:cNvPr>
              <p:cNvSpPr>
                <a:spLocks/>
              </p:cNvSpPr>
              <p:nvPr/>
            </p:nvSpPr>
            <p:spPr bwMode="black">
              <a:xfrm>
                <a:off x="3721013" y="5664851"/>
                <a:ext cx="152684" cy="104707"/>
              </a:xfrm>
              <a:custGeom>
                <a:avLst/>
                <a:gdLst/>
                <a:ahLst/>
                <a:cxnLst>
                  <a:cxn ang="0">
                    <a:pos x="182" y="147"/>
                  </a:cxn>
                  <a:cxn ang="0">
                    <a:pos x="182" y="66"/>
                  </a:cxn>
                  <a:cxn ang="0">
                    <a:pos x="180" y="46"/>
                  </a:cxn>
                  <a:cxn ang="0">
                    <a:pos x="174" y="34"/>
                  </a:cxn>
                  <a:cxn ang="0">
                    <a:pos x="165" y="28"/>
                  </a:cxn>
                  <a:cxn ang="0">
                    <a:pos x="153" y="26"/>
                  </a:cxn>
                  <a:cxn ang="0">
                    <a:pos x="141" y="29"/>
                  </a:cxn>
                  <a:cxn ang="0">
                    <a:pos x="131" y="38"/>
                  </a:cxn>
                  <a:cxn ang="0">
                    <a:pos x="125" y="51"/>
                  </a:cxn>
                  <a:cxn ang="0">
                    <a:pos x="123" y="66"/>
                  </a:cxn>
                  <a:cxn ang="0">
                    <a:pos x="123" y="147"/>
                  </a:cxn>
                  <a:cxn ang="0">
                    <a:pos x="91" y="147"/>
                  </a:cxn>
                  <a:cxn ang="0">
                    <a:pos x="91" y="63"/>
                  </a:cxn>
                  <a:cxn ang="0">
                    <a:pos x="89" y="46"/>
                  </a:cxn>
                  <a:cxn ang="0">
                    <a:pos x="83" y="34"/>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5"/>
                  </a:cxn>
                  <a:cxn ang="0">
                    <a:pos x="33" y="25"/>
                  </a:cxn>
                  <a:cxn ang="0">
                    <a:pos x="52" y="6"/>
                  </a:cxn>
                  <a:cxn ang="0">
                    <a:pos x="78" y="0"/>
                  </a:cxn>
                  <a:cxn ang="0">
                    <a:pos x="92" y="2"/>
                  </a:cxn>
                  <a:cxn ang="0">
                    <a:pos x="104" y="7"/>
                  </a:cxn>
                  <a:cxn ang="0">
                    <a:pos x="113" y="16"/>
                  </a:cxn>
                  <a:cxn ang="0">
                    <a:pos x="119" y="28"/>
                  </a:cxn>
                  <a:cxn ang="0">
                    <a:pos x="140" y="6"/>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1"/>
                      <a:pt x="180" y="46"/>
                    </a:cubicBezTo>
                    <a:cubicBezTo>
                      <a:pt x="178" y="41"/>
                      <a:pt x="177" y="37"/>
                      <a:pt x="174" y="34"/>
                    </a:cubicBezTo>
                    <a:cubicBezTo>
                      <a:pt x="172" y="31"/>
                      <a:pt x="169" y="29"/>
                      <a:pt x="165" y="28"/>
                    </a:cubicBezTo>
                    <a:cubicBezTo>
                      <a:pt x="162" y="27"/>
                      <a:pt x="158" y="26"/>
                      <a:pt x="153" y="26"/>
                    </a:cubicBezTo>
                    <a:cubicBezTo>
                      <a:pt x="149" y="26"/>
                      <a:pt x="145" y="27"/>
                      <a:pt x="141" y="29"/>
                    </a:cubicBezTo>
                    <a:cubicBezTo>
                      <a:pt x="137" y="32"/>
                      <a:pt x="134" y="34"/>
                      <a:pt x="131"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0"/>
                      <a:pt x="89" y="46"/>
                    </a:cubicBezTo>
                    <a:cubicBezTo>
                      <a:pt x="87" y="41"/>
                      <a:pt x="85" y="37"/>
                      <a:pt x="83" y="34"/>
                    </a:cubicBezTo>
                    <a:cubicBezTo>
                      <a:pt x="80" y="32"/>
                      <a:pt x="77" y="29"/>
                      <a:pt x="74" y="28"/>
                    </a:cubicBezTo>
                    <a:cubicBezTo>
                      <a:pt x="71" y="27"/>
                      <a:pt x="67" y="26"/>
                      <a:pt x="62" y="26"/>
                    </a:cubicBezTo>
                    <a:cubicBezTo>
                      <a:pt x="58" y="26"/>
                      <a:pt x="54" y="27"/>
                      <a:pt x="50" y="29"/>
                    </a:cubicBezTo>
                    <a:cubicBezTo>
                      <a:pt x="47" y="31"/>
                      <a:pt x="43" y="34"/>
                      <a:pt x="41" y="37"/>
                    </a:cubicBezTo>
                    <a:cubicBezTo>
                      <a:pt x="38" y="40"/>
                      <a:pt x="36" y="45"/>
                      <a:pt x="34" y="50"/>
                    </a:cubicBezTo>
                    <a:cubicBezTo>
                      <a:pt x="33" y="54"/>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5"/>
                      <a:pt x="32" y="25"/>
                      <a:pt x="32" y="25"/>
                    </a:cubicBezTo>
                    <a:cubicBezTo>
                      <a:pt x="33" y="25"/>
                      <a:pt x="33" y="25"/>
                      <a:pt x="33" y="25"/>
                    </a:cubicBezTo>
                    <a:cubicBezTo>
                      <a:pt x="38" y="17"/>
                      <a:pt x="44" y="10"/>
                      <a:pt x="52" y="6"/>
                    </a:cubicBezTo>
                    <a:cubicBezTo>
                      <a:pt x="60" y="2"/>
                      <a:pt x="68" y="0"/>
                      <a:pt x="78" y="0"/>
                    </a:cubicBezTo>
                    <a:cubicBezTo>
                      <a:pt x="83" y="0"/>
                      <a:pt x="88" y="0"/>
                      <a:pt x="92" y="2"/>
                    </a:cubicBezTo>
                    <a:cubicBezTo>
                      <a:pt x="96" y="3"/>
                      <a:pt x="100" y="5"/>
                      <a:pt x="104" y="7"/>
                    </a:cubicBezTo>
                    <a:cubicBezTo>
                      <a:pt x="107" y="10"/>
                      <a:pt x="110" y="13"/>
                      <a:pt x="113" y="16"/>
                    </a:cubicBezTo>
                    <a:cubicBezTo>
                      <a:pt x="116" y="20"/>
                      <a:pt x="118" y="23"/>
                      <a:pt x="119" y="28"/>
                    </a:cubicBezTo>
                    <a:cubicBezTo>
                      <a:pt x="125" y="18"/>
                      <a:pt x="132" y="11"/>
                      <a:pt x="140" y="6"/>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7" name="Freeform 41">
                <a:extLst>
                  <a:ext uri="{FF2B5EF4-FFF2-40B4-BE49-F238E27FC236}">
                    <a16:creationId xmlns:a16="http://schemas.microsoft.com/office/drawing/2014/main" id="{FBDC8888-54E4-4CAC-9F2A-EE81EA1C10FA}"/>
                  </a:ext>
                </a:extLst>
              </p:cNvPr>
              <p:cNvSpPr>
                <a:spLocks noEditPoints="1"/>
              </p:cNvSpPr>
              <p:nvPr/>
            </p:nvSpPr>
            <p:spPr bwMode="black">
              <a:xfrm>
                <a:off x="3889389" y="5664851"/>
                <a:ext cx="86300" cy="106819"/>
              </a:xfrm>
              <a:custGeom>
                <a:avLst/>
                <a:gdLst/>
                <a:ahLst/>
                <a:cxnLst>
                  <a:cxn ang="0">
                    <a:pos x="89" y="147"/>
                  </a:cxn>
                  <a:cxn ang="0">
                    <a:pos x="89" y="127"/>
                  </a:cxn>
                  <a:cxn ang="0">
                    <a:pos x="89" y="127"/>
                  </a:cxn>
                  <a:cxn ang="0">
                    <a:pos x="71" y="144"/>
                  </a:cxn>
                  <a:cxn ang="0">
                    <a:pos x="46" y="150"/>
                  </a:cxn>
                  <a:cxn ang="0">
                    <a:pos x="27"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7" y="29"/>
                  </a:cxn>
                  <a:cxn ang="0">
                    <a:pos x="14" y="41"/>
                  </a:cxn>
                  <a:cxn ang="0">
                    <a:pos x="14" y="12"/>
                  </a:cxn>
                  <a:cxn ang="0">
                    <a:pos x="23" y="8"/>
                  </a:cxn>
                  <a:cxn ang="0">
                    <a:pos x="36" y="4"/>
                  </a:cxn>
                  <a:cxn ang="0">
                    <a:pos x="51" y="1"/>
                  </a:cxn>
                  <a:cxn ang="0">
                    <a:pos x="66" y="0"/>
                  </a:cxn>
                  <a:cxn ang="0">
                    <a:pos x="90" y="3"/>
                  </a:cxn>
                  <a:cxn ang="0">
                    <a:pos x="108" y="14"/>
                  </a:cxn>
                  <a:cxn ang="0">
                    <a:pos x="118"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9"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9" y="127"/>
                      <a:pt x="89" y="127"/>
                      <a:pt x="89" y="127"/>
                    </a:cubicBezTo>
                    <a:cubicBezTo>
                      <a:pt x="84" y="135"/>
                      <a:pt x="78" y="140"/>
                      <a:pt x="71" y="144"/>
                    </a:cubicBezTo>
                    <a:cubicBezTo>
                      <a:pt x="64" y="148"/>
                      <a:pt x="55" y="150"/>
                      <a:pt x="46" y="150"/>
                    </a:cubicBezTo>
                    <a:cubicBezTo>
                      <a:pt x="39" y="150"/>
                      <a:pt x="32" y="149"/>
                      <a:pt x="27" y="147"/>
                    </a:cubicBezTo>
                    <a:cubicBezTo>
                      <a:pt x="21" y="145"/>
                      <a:pt x="16" y="142"/>
                      <a:pt x="12" y="139"/>
                    </a:cubicBezTo>
                    <a:cubicBezTo>
                      <a:pt x="8" y="135"/>
                      <a:pt x="5" y="130"/>
                      <a:pt x="3" y="125"/>
                    </a:cubicBezTo>
                    <a:cubicBezTo>
                      <a:pt x="1" y="120"/>
                      <a:pt x="0" y="114"/>
                      <a:pt x="0" y="108"/>
                    </a:cubicBezTo>
                    <a:cubicBezTo>
                      <a:pt x="0" y="102"/>
                      <a:pt x="1" y="96"/>
                      <a:pt x="3" y="90"/>
                    </a:cubicBezTo>
                    <a:cubicBezTo>
                      <a:pt x="5" y="85"/>
                      <a:pt x="8"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8" y="27"/>
                      <a:pt x="71" y="25"/>
                      <a:pt x="62" y="25"/>
                    </a:cubicBezTo>
                    <a:cubicBezTo>
                      <a:pt x="54" y="25"/>
                      <a:pt x="45" y="26"/>
                      <a:pt x="37" y="29"/>
                    </a:cubicBezTo>
                    <a:cubicBezTo>
                      <a:pt x="28" y="32"/>
                      <a:pt x="21" y="36"/>
                      <a:pt x="14" y="41"/>
                    </a:cubicBezTo>
                    <a:cubicBezTo>
                      <a:pt x="14" y="12"/>
                      <a:pt x="14" y="12"/>
                      <a:pt x="14" y="12"/>
                    </a:cubicBezTo>
                    <a:cubicBezTo>
                      <a:pt x="17" y="11"/>
                      <a:pt x="19" y="10"/>
                      <a:pt x="23" y="8"/>
                    </a:cubicBezTo>
                    <a:cubicBezTo>
                      <a:pt x="27" y="7"/>
                      <a:pt x="31" y="5"/>
                      <a:pt x="36" y="4"/>
                    </a:cubicBezTo>
                    <a:cubicBezTo>
                      <a:pt x="41" y="3"/>
                      <a:pt x="45" y="2"/>
                      <a:pt x="51" y="1"/>
                    </a:cubicBezTo>
                    <a:cubicBezTo>
                      <a:pt x="56" y="0"/>
                      <a:pt x="61" y="0"/>
                      <a:pt x="66" y="0"/>
                    </a:cubicBezTo>
                    <a:cubicBezTo>
                      <a:pt x="75" y="0"/>
                      <a:pt x="83" y="1"/>
                      <a:pt x="90" y="3"/>
                    </a:cubicBezTo>
                    <a:cubicBezTo>
                      <a:pt x="97" y="6"/>
                      <a:pt x="103" y="10"/>
                      <a:pt x="108" y="14"/>
                    </a:cubicBezTo>
                    <a:cubicBezTo>
                      <a:pt x="112" y="19"/>
                      <a:pt x="116" y="25"/>
                      <a:pt x="118" y="32"/>
                    </a:cubicBezTo>
                    <a:cubicBezTo>
                      <a:pt x="120" y="39"/>
                      <a:pt x="121" y="47"/>
                      <a:pt x="121" y="56"/>
                    </a:cubicBezTo>
                    <a:cubicBezTo>
                      <a:pt x="121" y="147"/>
                      <a:pt x="121" y="147"/>
                      <a:pt x="121" y="147"/>
                    </a:cubicBezTo>
                    <a:lnTo>
                      <a:pt x="89" y="147"/>
                    </a:lnTo>
                    <a:close/>
                    <a:moveTo>
                      <a:pt x="58" y="81"/>
                    </a:moveTo>
                    <a:cubicBezTo>
                      <a:pt x="53" y="82"/>
                      <a:pt x="49" y="83"/>
                      <a:pt x="45" y="84"/>
                    </a:cubicBezTo>
                    <a:cubicBezTo>
                      <a:pt x="42" y="85"/>
                      <a:pt x="39" y="87"/>
                      <a:pt x="37" y="89"/>
                    </a:cubicBezTo>
                    <a:cubicBezTo>
                      <a:pt x="36" y="91"/>
                      <a:pt x="34" y="93"/>
                      <a:pt x="33" y="96"/>
                    </a:cubicBezTo>
                    <a:cubicBezTo>
                      <a:pt x="33" y="98"/>
                      <a:pt x="32" y="101"/>
                      <a:pt x="32" y="104"/>
                    </a:cubicBezTo>
                    <a:cubicBezTo>
                      <a:pt x="32" y="107"/>
                      <a:pt x="33" y="110"/>
                      <a:pt x="34" y="113"/>
                    </a:cubicBezTo>
                    <a:cubicBezTo>
                      <a:pt x="35" y="115"/>
                      <a:pt x="37" y="117"/>
                      <a:pt x="39" y="119"/>
                    </a:cubicBezTo>
                    <a:cubicBezTo>
                      <a:pt x="41" y="121"/>
                      <a:pt x="43" y="122"/>
                      <a:pt x="46" y="123"/>
                    </a:cubicBezTo>
                    <a:cubicBezTo>
                      <a:pt x="49" y="124"/>
                      <a:pt x="53" y="125"/>
                      <a:pt x="56" y="125"/>
                    </a:cubicBezTo>
                    <a:cubicBezTo>
                      <a:pt x="61" y="125"/>
                      <a:pt x="66" y="124"/>
                      <a:pt x="70" y="122"/>
                    </a:cubicBezTo>
                    <a:cubicBezTo>
                      <a:pt x="74" y="120"/>
                      <a:pt x="77" y="118"/>
                      <a:pt x="80" y="115"/>
                    </a:cubicBezTo>
                    <a:cubicBezTo>
                      <a:pt x="83" y="111"/>
                      <a:pt x="86" y="108"/>
                      <a:pt x="87" y="104"/>
                    </a:cubicBezTo>
                    <a:cubicBezTo>
                      <a:pt x="89"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8" name="Freeform 42">
                <a:extLst>
                  <a:ext uri="{FF2B5EF4-FFF2-40B4-BE49-F238E27FC236}">
                    <a16:creationId xmlns:a16="http://schemas.microsoft.com/office/drawing/2014/main" id="{2ED98679-FCE1-4381-B133-E047DF550667}"/>
                  </a:ext>
                </a:extLst>
              </p:cNvPr>
              <p:cNvSpPr>
                <a:spLocks/>
              </p:cNvSpPr>
              <p:nvPr/>
            </p:nvSpPr>
            <p:spPr bwMode="black">
              <a:xfrm>
                <a:off x="4052634" y="5626227"/>
                <a:ext cx="109836" cy="143331"/>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4"/>
                  </a:cxn>
                  <a:cxn ang="0">
                    <a:pos x="34" y="94"/>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4"/>
                      <a:pt x="34" y="94"/>
                      <a:pt x="34" y="94"/>
                    </a:cubicBezTo>
                    <a:cubicBezTo>
                      <a:pt x="34" y="94"/>
                      <a:pt x="34" y="94"/>
                      <a:pt x="34" y="94"/>
                    </a:cubicBezTo>
                    <a:cubicBezTo>
                      <a:pt x="35" y="93"/>
                      <a:pt x="36" y="91"/>
                      <a:pt x="37" y="90"/>
                    </a:cubicBezTo>
                    <a:cubicBezTo>
                      <a:pt x="38" y="88"/>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9" name="Freeform 43">
                <a:extLst>
                  <a:ext uri="{FF2B5EF4-FFF2-40B4-BE49-F238E27FC236}">
                    <a16:creationId xmlns:a16="http://schemas.microsoft.com/office/drawing/2014/main" id="{5D6E516C-9DB3-4EED-8724-C056DB80596E}"/>
                  </a:ext>
                </a:extLst>
              </p:cNvPr>
              <p:cNvSpPr>
                <a:spLocks noEditPoints="1"/>
              </p:cNvSpPr>
              <p:nvPr/>
            </p:nvSpPr>
            <p:spPr bwMode="black">
              <a:xfrm>
                <a:off x="4163677" y="5664851"/>
                <a:ext cx="86300" cy="106819"/>
              </a:xfrm>
              <a:custGeom>
                <a:avLst/>
                <a:gdLst/>
                <a:ahLst/>
                <a:cxnLst>
                  <a:cxn ang="0">
                    <a:pos x="89" y="147"/>
                  </a:cxn>
                  <a:cxn ang="0">
                    <a:pos x="89" y="127"/>
                  </a:cxn>
                  <a:cxn ang="0">
                    <a:pos x="88" y="127"/>
                  </a:cxn>
                  <a:cxn ang="0">
                    <a:pos x="70" y="144"/>
                  </a:cxn>
                  <a:cxn ang="0">
                    <a:pos x="46" y="150"/>
                  </a:cxn>
                  <a:cxn ang="0">
                    <a:pos x="26" y="147"/>
                  </a:cxn>
                  <a:cxn ang="0">
                    <a:pos x="12" y="139"/>
                  </a:cxn>
                  <a:cxn ang="0">
                    <a:pos x="3" y="125"/>
                  </a:cxn>
                  <a:cxn ang="0">
                    <a:pos x="0" y="108"/>
                  </a:cxn>
                  <a:cxn ang="0">
                    <a:pos x="3" y="90"/>
                  </a:cxn>
                  <a:cxn ang="0">
                    <a:pos x="11" y="76"/>
                  </a:cxn>
                  <a:cxn ang="0">
                    <a:pos x="26" y="66"/>
                  </a:cxn>
                  <a:cxn ang="0">
                    <a:pos x="47" y="60"/>
                  </a:cxn>
                  <a:cxn ang="0">
                    <a:pos x="89" y="54"/>
                  </a:cxn>
                  <a:cxn ang="0">
                    <a:pos x="82" y="32"/>
                  </a:cxn>
                  <a:cxn ang="0">
                    <a:pos x="62" y="25"/>
                  </a:cxn>
                  <a:cxn ang="0">
                    <a:pos x="36" y="29"/>
                  </a:cxn>
                  <a:cxn ang="0">
                    <a:pos x="14" y="41"/>
                  </a:cxn>
                  <a:cxn ang="0">
                    <a:pos x="14" y="12"/>
                  </a:cxn>
                  <a:cxn ang="0">
                    <a:pos x="23" y="8"/>
                  </a:cxn>
                  <a:cxn ang="0">
                    <a:pos x="35" y="4"/>
                  </a:cxn>
                  <a:cxn ang="0">
                    <a:pos x="50" y="1"/>
                  </a:cxn>
                  <a:cxn ang="0">
                    <a:pos x="65" y="0"/>
                  </a:cxn>
                  <a:cxn ang="0">
                    <a:pos x="90" y="3"/>
                  </a:cxn>
                  <a:cxn ang="0">
                    <a:pos x="107" y="14"/>
                  </a:cxn>
                  <a:cxn ang="0">
                    <a:pos x="117" y="32"/>
                  </a:cxn>
                  <a:cxn ang="0">
                    <a:pos x="121" y="56"/>
                  </a:cxn>
                  <a:cxn ang="0">
                    <a:pos x="121" y="147"/>
                  </a:cxn>
                  <a:cxn ang="0">
                    <a:pos x="89" y="147"/>
                  </a:cxn>
                  <a:cxn ang="0">
                    <a:pos x="58" y="81"/>
                  </a:cxn>
                  <a:cxn ang="0">
                    <a:pos x="45" y="84"/>
                  </a:cxn>
                  <a:cxn ang="0">
                    <a:pos x="37" y="89"/>
                  </a:cxn>
                  <a:cxn ang="0">
                    <a:pos x="33" y="96"/>
                  </a:cxn>
                  <a:cxn ang="0">
                    <a:pos x="32" y="104"/>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0">
                    <a:moveTo>
                      <a:pt x="89" y="147"/>
                    </a:moveTo>
                    <a:cubicBezTo>
                      <a:pt x="89" y="127"/>
                      <a:pt x="89" y="127"/>
                      <a:pt x="89" y="127"/>
                    </a:cubicBezTo>
                    <a:cubicBezTo>
                      <a:pt x="88" y="127"/>
                      <a:pt x="88" y="127"/>
                      <a:pt x="88" y="127"/>
                    </a:cubicBezTo>
                    <a:cubicBezTo>
                      <a:pt x="83" y="135"/>
                      <a:pt x="77" y="140"/>
                      <a:pt x="70" y="144"/>
                    </a:cubicBezTo>
                    <a:cubicBezTo>
                      <a:pt x="63" y="148"/>
                      <a:pt x="55" y="150"/>
                      <a:pt x="46" y="150"/>
                    </a:cubicBezTo>
                    <a:cubicBezTo>
                      <a:pt x="38" y="150"/>
                      <a:pt x="32" y="149"/>
                      <a:pt x="26" y="147"/>
                    </a:cubicBezTo>
                    <a:cubicBezTo>
                      <a:pt x="20" y="145"/>
                      <a:pt x="16" y="142"/>
                      <a:pt x="12" y="139"/>
                    </a:cubicBezTo>
                    <a:cubicBezTo>
                      <a:pt x="8" y="135"/>
                      <a:pt x="5" y="130"/>
                      <a:pt x="3" y="125"/>
                    </a:cubicBezTo>
                    <a:cubicBezTo>
                      <a:pt x="1" y="120"/>
                      <a:pt x="0" y="114"/>
                      <a:pt x="0" y="108"/>
                    </a:cubicBezTo>
                    <a:cubicBezTo>
                      <a:pt x="0" y="102"/>
                      <a:pt x="1" y="96"/>
                      <a:pt x="3" y="90"/>
                    </a:cubicBezTo>
                    <a:cubicBezTo>
                      <a:pt x="4" y="85"/>
                      <a:pt x="7" y="80"/>
                      <a:pt x="11" y="76"/>
                    </a:cubicBezTo>
                    <a:cubicBezTo>
                      <a:pt x="15" y="72"/>
                      <a:pt x="20" y="69"/>
                      <a:pt x="26" y="66"/>
                    </a:cubicBezTo>
                    <a:cubicBezTo>
                      <a:pt x="32" y="63"/>
                      <a:pt x="39" y="61"/>
                      <a:pt x="47" y="60"/>
                    </a:cubicBezTo>
                    <a:cubicBezTo>
                      <a:pt x="89" y="54"/>
                      <a:pt x="89" y="54"/>
                      <a:pt x="89" y="54"/>
                    </a:cubicBezTo>
                    <a:cubicBezTo>
                      <a:pt x="89" y="44"/>
                      <a:pt x="87" y="37"/>
                      <a:pt x="82" y="32"/>
                    </a:cubicBezTo>
                    <a:cubicBezTo>
                      <a:pt x="77" y="27"/>
                      <a:pt x="70" y="25"/>
                      <a:pt x="62" y="25"/>
                    </a:cubicBezTo>
                    <a:cubicBezTo>
                      <a:pt x="53" y="25"/>
                      <a:pt x="45" y="26"/>
                      <a:pt x="36" y="29"/>
                    </a:cubicBezTo>
                    <a:cubicBezTo>
                      <a:pt x="28" y="32"/>
                      <a:pt x="20" y="36"/>
                      <a:pt x="14" y="41"/>
                    </a:cubicBezTo>
                    <a:cubicBezTo>
                      <a:pt x="14" y="12"/>
                      <a:pt x="14" y="12"/>
                      <a:pt x="14" y="12"/>
                    </a:cubicBezTo>
                    <a:cubicBezTo>
                      <a:pt x="16" y="11"/>
                      <a:pt x="19" y="10"/>
                      <a:pt x="23" y="8"/>
                    </a:cubicBezTo>
                    <a:cubicBezTo>
                      <a:pt x="26" y="7"/>
                      <a:pt x="31" y="5"/>
                      <a:pt x="35" y="4"/>
                    </a:cubicBezTo>
                    <a:cubicBezTo>
                      <a:pt x="40" y="3"/>
                      <a:pt x="45" y="2"/>
                      <a:pt x="50" y="1"/>
                    </a:cubicBezTo>
                    <a:cubicBezTo>
                      <a:pt x="55" y="0"/>
                      <a:pt x="60" y="0"/>
                      <a:pt x="65" y="0"/>
                    </a:cubicBezTo>
                    <a:cubicBezTo>
                      <a:pt x="75" y="0"/>
                      <a:pt x="83" y="1"/>
                      <a:pt x="90" y="3"/>
                    </a:cubicBezTo>
                    <a:cubicBezTo>
                      <a:pt x="97" y="6"/>
                      <a:pt x="103" y="10"/>
                      <a:pt x="107" y="14"/>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5"/>
                      <a:pt x="39" y="87"/>
                      <a:pt x="37" y="89"/>
                    </a:cubicBezTo>
                    <a:cubicBezTo>
                      <a:pt x="35" y="91"/>
                      <a:pt x="34" y="93"/>
                      <a:pt x="33" y="96"/>
                    </a:cubicBezTo>
                    <a:cubicBezTo>
                      <a:pt x="32" y="98"/>
                      <a:pt x="32" y="101"/>
                      <a:pt x="32" y="104"/>
                    </a:cubicBezTo>
                    <a:cubicBezTo>
                      <a:pt x="32" y="107"/>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1"/>
                      <a:pt x="85" y="108"/>
                      <a:pt x="87" y="104"/>
                    </a:cubicBezTo>
                    <a:cubicBezTo>
                      <a:pt x="88" y="99"/>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0" name="Freeform 44">
                <a:extLst>
                  <a:ext uri="{FF2B5EF4-FFF2-40B4-BE49-F238E27FC236}">
                    <a16:creationId xmlns:a16="http://schemas.microsoft.com/office/drawing/2014/main" id="{824972A1-05D4-46B4-B890-744F69B72E43}"/>
                  </a:ext>
                </a:extLst>
              </p:cNvPr>
              <p:cNvSpPr>
                <a:spLocks/>
              </p:cNvSpPr>
              <p:nvPr/>
            </p:nvSpPr>
            <p:spPr bwMode="black">
              <a:xfrm>
                <a:off x="4265065" y="5664851"/>
                <a:ext cx="67591" cy="106819"/>
              </a:xfrm>
              <a:custGeom>
                <a:avLst/>
                <a:gdLst/>
                <a:ahLst/>
                <a:cxnLst>
                  <a:cxn ang="0">
                    <a:pos x="95" y="106"/>
                  </a:cxn>
                  <a:cxn ang="0">
                    <a:pos x="92" y="123"/>
                  </a:cxn>
                  <a:cxn ang="0">
                    <a:pos x="81" y="137"/>
                  </a:cxn>
                  <a:cxn ang="0">
                    <a:pos x="63" y="147"/>
                  </a:cxn>
                  <a:cxn ang="0">
                    <a:pos x="38" y="150"/>
                  </a:cxn>
                  <a:cxn ang="0">
                    <a:pos x="29" y="150"/>
                  </a:cxn>
                  <a:cxn ang="0">
                    <a:pos x="19" y="148"/>
                  </a:cxn>
                  <a:cxn ang="0">
                    <a:pos x="9" y="146"/>
                  </a:cxn>
                  <a:cxn ang="0">
                    <a:pos x="0" y="143"/>
                  </a:cxn>
                  <a:cxn ang="0">
                    <a:pos x="0" y="112"/>
                  </a:cxn>
                  <a:cxn ang="0">
                    <a:pos x="10" y="117"/>
                  </a:cxn>
                  <a:cxn ang="0">
                    <a:pos x="20" y="122"/>
                  </a:cxn>
                  <a:cxn ang="0">
                    <a:pos x="30" y="124"/>
                  </a:cxn>
                  <a:cxn ang="0">
                    <a:pos x="39" y="125"/>
                  </a:cxn>
                  <a:cxn ang="0">
                    <a:pos x="57" y="121"/>
                  </a:cxn>
                  <a:cxn ang="0">
                    <a:pos x="63" y="110"/>
                  </a:cxn>
                  <a:cxn ang="0">
                    <a:pos x="62" y="103"/>
                  </a:cxn>
                  <a:cxn ang="0">
                    <a:pos x="58" y="98"/>
                  </a:cxn>
                  <a:cxn ang="0">
                    <a:pos x="49" y="92"/>
                  </a:cxn>
                  <a:cxn ang="0">
                    <a:pos x="35" y="86"/>
                  </a:cxn>
                  <a:cxn ang="0">
                    <a:pos x="20" y="79"/>
                  </a:cxn>
                  <a:cxn ang="0">
                    <a:pos x="10" y="70"/>
                  </a:cxn>
                  <a:cxn ang="0">
                    <a:pos x="3" y="59"/>
                  </a:cxn>
                  <a:cxn ang="0">
                    <a:pos x="0" y="43"/>
                  </a:cxn>
                  <a:cxn ang="0">
                    <a:pos x="4" y="26"/>
                  </a:cxn>
                  <a:cxn ang="0">
                    <a:pos x="15" y="12"/>
                  </a:cxn>
                  <a:cxn ang="0">
                    <a:pos x="33" y="3"/>
                  </a:cxn>
                  <a:cxn ang="0">
                    <a:pos x="55" y="0"/>
                  </a:cxn>
                  <a:cxn ang="0">
                    <a:pos x="64" y="0"/>
                  </a:cxn>
                  <a:cxn ang="0">
                    <a:pos x="73" y="2"/>
                  </a:cxn>
                  <a:cxn ang="0">
                    <a:pos x="81" y="3"/>
                  </a:cxn>
                  <a:cxn ang="0">
                    <a:pos x="88" y="6"/>
                  </a:cxn>
                  <a:cxn ang="0">
                    <a:pos x="88" y="35"/>
                  </a:cxn>
                  <a:cxn ang="0">
                    <a:pos x="80" y="31"/>
                  </a:cxn>
                  <a:cxn ang="0">
                    <a:pos x="72" y="28"/>
                  </a:cxn>
                  <a:cxn ang="0">
                    <a:pos x="63" y="26"/>
                  </a:cxn>
                  <a:cxn ang="0">
                    <a:pos x="54" y="25"/>
                  </a:cxn>
                  <a:cxn ang="0">
                    <a:pos x="39" y="29"/>
                  </a:cxn>
                  <a:cxn ang="0">
                    <a:pos x="33" y="40"/>
                  </a:cxn>
                  <a:cxn ang="0">
                    <a:pos x="35" y="48"/>
                  </a:cxn>
                  <a:cxn ang="0">
                    <a:pos x="39" y="53"/>
                  </a:cxn>
                  <a:cxn ang="0">
                    <a:pos x="46" y="58"/>
                  </a:cxn>
                  <a:cxn ang="0">
                    <a:pos x="59" y="63"/>
                  </a:cxn>
                  <a:cxn ang="0">
                    <a:pos x="73" y="70"/>
                  </a:cxn>
                  <a:cxn ang="0">
                    <a:pos x="85" y="79"/>
                  </a:cxn>
                  <a:cxn ang="0">
                    <a:pos x="93" y="91"/>
                  </a:cxn>
                  <a:cxn ang="0">
                    <a:pos x="95" y="106"/>
                  </a:cxn>
                </a:cxnLst>
                <a:rect l="0" t="0" r="r" b="b"/>
                <a:pathLst>
                  <a:path w="95" h="150">
                    <a:moveTo>
                      <a:pt x="95" y="106"/>
                    </a:moveTo>
                    <a:cubicBezTo>
                      <a:pt x="95" y="112"/>
                      <a:pt x="94" y="118"/>
                      <a:pt x="92" y="123"/>
                    </a:cubicBezTo>
                    <a:cubicBezTo>
                      <a:pt x="89" y="129"/>
                      <a:pt x="86" y="133"/>
                      <a:pt x="81" y="137"/>
                    </a:cubicBezTo>
                    <a:cubicBezTo>
                      <a:pt x="76" y="141"/>
                      <a:pt x="70" y="145"/>
                      <a:pt x="63" y="147"/>
                    </a:cubicBezTo>
                    <a:cubicBezTo>
                      <a:pt x="56" y="149"/>
                      <a:pt x="48" y="150"/>
                      <a:pt x="38" y="150"/>
                    </a:cubicBezTo>
                    <a:cubicBezTo>
                      <a:pt x="35" y="150"/>
                      <a:pt x="33" y="150"/>
                      <a:pt x="29" y="150"/>
                    </a:cubicBezTo>
                    <a:cubicBezTo>
                      <a:pt x="26" y="149"/>
                      <a:pt x="22" y="149"/>
                      <a:pt x="19" y="148"/>
                    </a:cubicBezTo>
                    <a:cubicBezTo>
                      <a:pt x="15" y="147"/>
                      <a:pt x="12" y="147"/>
                      <a:pt x="9" y="146"/>
                    </a:cubicBezTo>
                    <a:cubicBezTo>
                      <a:pt x="6" y="145"/>
                      <a:pt x="3" y="144"/>
                      <a:pt x="0" y="143"/>
                    </a:cubicBezTo>
                    <a:cubicBezTo>
                      <a:pt x="0" y="112"/>
                      <a:pt x="0" y="112"/>
                      <a:pt x="0" y="112"/>
                    </a:cubicBezTo>
                    <a:cubicBezTo>
                      <a:pt x="3" y="114"/>
                      <a:pt x="7" y="116"/>
                      <a:pt x="10" y="117"/>
                    </a:cubicBezTo>
                    <a:cubicBezTo>
                      <a:pt x="13" y="119"/>
                      <a:pt x="17" y="120"/>
                      <a:pt x="20" y="122"/>
                    </a:cubicBezTo>
                    <a:cubicBezTo>
                      <a:pt x="24" y="123"/>
                      <a:pt x="27" y="124"/>
                      <a:pt x="30" y="124"/>
                    </a:cubicBezTo>
                    <a:cubicBezTo>
                      <a:pt x="34" y="125"/>
                      <a:pt x="37" y="125"/>
                      <a:pt x="39" y="125"/>
                    </a:cubicBezTo>
                    <a:cubicBezTo>
                      <a:pt x="48" y="125"/>
                      <a:pt x="53" y="124"/>
                      <a:pt x="57" y="121"/>
                    </a:cubicBezTo>
                    <a:cubicBezTo>
                      <a:pt x="61" y="118"/>
                      <a:pt x="63" y="114"/>
                      <a:pt x="63" y="110"/>
                    </a:cubicBezTo>
                    <a:cubicBezTo>
                      <a:pt x="63" y="107"/>
                      <a:pt x="62" y="105"/>
                      <a:pt x="62" y="103"/>
                    </a:cubicBezTo>
                    <a:cubicBezTo>
                      <a:pt x="61" y="101"/>
                      <a:pt x="60" y="100"/>
                      <a:pt x="58" y="98"/>
                    </a:cubicBezTo>
                    <a:cubicBezTo>
                      <a:pt x="56" y="96"/>
                      <a:pt x="53" y="94"/>
                      <a:pt x="49" y="92"/>
                    </a:cubicBezTo>
                    <a:cubicBezTo>
                      <a:pt x="45" y="91"/>
                      <a:pt x="41" y="88"/>
                      <a:pt x="35" y="86"/>
                    </a:cubicBezTo>
                    <a:cubicBezTo>
                      <a:pt x="30" y="84"/>
                      <a:pt x="25" y="81"/>
                      <a:pt x="20" y="79"/>
                    </a:cubicBezTo>
                    <a:cubicBezTo>
                      <a:pt x="16" y="76"/>
                      <a:pt x="13" y="74"/>
                      <a:pt x="10" y="70"/>
                    </a:cubicBezTo>
                    <a:cubicBezTo>
                      <a:pt x="7" y="67"/>
                      <a:pt x="4" y="63"/>
                      <a:pt x="3" y="59"/>
                    </a:cubicBezTo>
                    <a:cubicBezTo>
                      <a:pt x="1" y="55"/>
                      <a:pt x="0" y="49"/>
                      <a:pt x="0" y="43"/>
                    </a:cubicBezTo>
                    <a:cubicBezTo>
                      <a:pt x="0" y="37"/>
                      <a:pt x="2" y="31"/>
                      <a:pt x="4" y="26"/>
                    </a:cubicBezTo>
                    <a:cubicBezTo>
                      <a:pt x="7" y="21"/>
                      <a:pt x="10" y="16"/>
                      <a:pt x="15" y="12"/>
                    </a:cubicBezTo>
                    <a:cubicBezTo>
                      <a:pt x="20" y="8"/>
                      <a:pt x="26" y="5"/>
                      <a:pt x="33" y="3"/>
                    </a:cubicBezTo>
                    <a:cubicBezTo>
                      <a:pt x="39" y="1"/>
                      <a:pt x="47" y="0"/>
                      <a:pt x="55" y="0"/>
                    </a:cubicBezTo>
                    <a:cubicBezTo>
                      <a:pt x="58" y="0"/>
                      <a:pt x="61" y="0"/>
                      <a:pt x="64" y="0"/>
                    </a:cubicBezTo>
                    <a:cubicBezTo>
                      <a:pt x="67" y="1"/>
                      <a:pt x="70" y="1"/>
                      <a:pt x="73" y="2"/>
                    </a:cubicBezTo>
                    <a:cubicBezTo>
                      <a:pt x="76" y="2"/>
                      <a:pt x="79" y="3"/>
                      <a:pt x="81" y="3"/>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5"/>
                      <a:pt x="57" y="25"/>
                      <a:pt x="54" y="25"/>
                    </a:cubicBezTo>
                    <a:cubicBezTo>
                      <a:pt x="48" y="25"/>
                      <a:pt x="43" y="26"/>
                      <a:pt x="39" y="29"/>
                    </a:cubicBezTo>
                    <a:cubicBezTo>
                      <a:pt x="35" y="32"/>
                      <a:pt x="33" y="36"/>
                      <a:pt x="33" y="40"/>
                    </a:cubicBezTo>
                    <a:cubicBezTo>
                      <a:pt x="33" y="43"/>
                      <a:pt x="34" y="46"/>
                      <a:pt x="35" y="48"/>
                    </a:cubicBezTo>
                    <a:cubicBezTo>
                      <a:pt x="35" y="50"/>
                      <a:pt x="37" y="52"/>
                      <a:pt x="39" y="53"/>
                    </a:cubicBezTo>
                    <a:cubicBezTo>
                      <a:pt x="41" y="55"/>
                      <a:pt x="43" y="56"/>
                      <a:pt x="46" y="58"/>
                    </a:cubicBezTo>
                    <a:cubicBezTo>
                      <a:pt x="50" y="60"/>
                      <a:pt x="54" y="61"/>
                      <a:pt x="59" y="63"/>
                    </a:cubicBezTo>
                    <a:cubicBezTo>
                      <a:pt x="64" y="65"/>
                      <a:pt x="69" y="68"/>
                      <a:pt x="73" y="70"/>
                    </a:cubicBezTo>
                    <a:cubicBezTo>
                      <a:pt x="78" y="73"/>
                      <a:pt x="82" y="76"/>
                      <a:pt x="85" y="79"/>
                    </a:cubicBezTo>
                    <a:cubicBezTo>
                      <a:pt x="88" y="82"/>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1" name="Freeform 45">
                <a:extLst>
                  <a:ext uri="{FF2B5EF4-FFF2-40B4-BE49-F238E27FC236}">
                    <a16:creationId xmlns:a16="http://schemas.microsoft.com/office/drawing/2014/main" id="{B9524076-BF89-4823-A83F-E55801C3B152}"/>
                  </a:ext>
                </a:extLst>
              </p:cNvPr>
              <p:cNvSpPr>
                <a:spLocks noEditPoints="1"/>
              </p:cNvSpPr>
              <p:nvPr/>
            </p:nvSpPr>
            <p:spPr bwMode="black">
              <a:xfrm>
                <a:off x="4348347" y="5616873"/>
                <a:ext cx="28666" cy="152685"/>
              </a:xfrm>
              <a:custGeom>
                <a:avLst/>
                <a:gdLst/>
                <a:ahLst/>
                <a:cxnLst>
                  <a:cxn ang="0">
                    <a:pos x="40" y="19"/>
                  </a:cxn>
                  <a:cxn ang="0">
                    <a:pos x="39" y="27"/>
                  </a:cxn>
                  <a:cxn ang="0">
                    <a:pos x="34" y="32"/>
                  </a:cxn>
                  <a:cxn ang="0">
                    <a:pos x="28" y="36"/>
                  </a:cxn>
                  <a:cxn ang="0">
                    <a:pos x="20" y="38"/>
                  </a:cxn>
                  <a:cxn ang="0">
                    <a:pos x="12" y="36"/>
                  </a:cxn>
                  <a:cxn ang="0">
                    <a:pos x="6" y="32"/>
                  </a:cxn>
                  <a:cxn ang="0">
                    <a:pos x="2" y="27"/>
                  </a:cxn>
                  <a:cxn ang="0">
                    <a:pos x="0" y="19"/>
                  </a:cxn>
                  <a:cxn ang="0">
                    <a:pos x="2" y="12"/>
                  </a:cxn>
                  <a:cxn ang="0">
                    <a:pos x="6" y="6"/>
                  </a:cxn>
                  <a:cxn ang="0">
                    <a:pos x="12" y="2"/>
                  </a:cxn>
                  <a:cxn ang="0">
                    <a:pos x="20" y="0"/>
                  </a:cxn>
                  <a:cxn ang="0">
                    <a:pos x="28" y="2"/>
                  </a:cxn>
                  <a:cxn ang="0">
                    <a:pos x="34" y="6"/>
                  </a:cxn>
                  <a:cxn ang="0">
                    <a:pos x="39" y="12"/>
                  </a:cxn>
                  <a:cxn ang="0">
                    <a:pos x="40" y="19"/>
                  </a:cxn>
                  <a:cxn ang="0">
                    <a:pos x="4" y="214"/>
                  </a:cxn>
                  <a:cxn ang="0">
                    <a:pos x="4" y="70"/>
                  </a:cxn>
                  <a:cxn ang="0">
                    <a:pos x="36" y="70"/>
                  </a:cxn>
                  <a:cxn ang="0">
                    <a:pos x="36" y="214"/>
                  </a:cxn>
                  <a:cxn ang="0">
                    <a:pos x="4" y="214"/>
                  </a:cxn>
                </a:cxnLst>
                <a:rect l="0" t="0" r="r" b="b"/>
                <a:pathLst>
                  <a:path w="40" h="214">
                    <a:moveTo>
                      <a:pt x="40" y="19"/>
                    </a:moveTo>
                    <a:cubicBezTo>
                      <a:pt x="40" y="22"/>
                      <a:pt x="40" y="24"/>
                      <a:pt x="39" y="27"/>
                    </a:cubicBezTo>
                    <a:cubicBezTo>
                      <a:pt x="38" y="29"/>
                      <a:pt x="36" y="31"/>
                      <a:pt x="34" y="32"/>
                    </a:cubicBezTo>
                    <a:cubicBezTo>
                      <a:pt x="33" y="34"/>
                      <a:pt x="31" y="35"/>
                      <a:pt x="28" y="36"/>
                    </a:cubicBezTo>
                    <a:cubicBezTo>
                      <a:pt x="26" y="37"/>
                      <a:pt x="23" y="38"/>
                      <a:pt x="20" y="38"/>
                    </a:cubicBezTo>
                    <a:cubicBezTo>
                      <a:pt x="17" y="38"/>
                      <a:pt x="15" y="37"/>
                      <a:pt x="12" y="36"/>
                    </a:cubicBezTo>
                    <a:cubicBezTo>
                      <a:pt x="10" y="35"/>
                      <a:pt x="8" y="34"/>
                      <a:pt x="6" y="32"/>
                    </a:cubicBezTo>
                    <a:cubicBezTo>
                      <a:pt x="4" y="31"/>
                      <a:pt x="3" y="29"/>
                      <a:pt x="2" y="27"/>
                    </a:cubicBezTo>
                    <a:cubicBezTo>
                      <a:pt x="1" y="24"/>
                      <a:pt x="0" y="22"/>
                      <a:pt x="0" y="19"/>
                    </a:cubicBezTo>
                    <a:cubicBezTo>
                      <a:pt x="0" y="17"/>
                      <a:pt x="1" y="14"/>
                      <a:pt x="2" y="12"/>
                    </a:cubicBezTo>
                    <a:cubicBezTo>
                      <a:pt x="3" y="9"/>
                      <a:pt x="4" y="7"/>
                      <a:pt x="6" y="6"/>
                    </a:cubicBezTo>
                    <a:cubicBezTo>
                      <a:pt x="8" y="4"/>
                      <a:pt x="10" y="3"/>
                      <a:pt x="12" y="2"/>
                    </a:cubicBezTo>
                    <a:cubicBezTo>
                      <a:pt x="15" y="1"/>
                      <a:pt x="17" y="0"/>
                      <a:pt x="20" y="0"/>
                    </a:cubicBezTo>
                    <a:cubicBezTo>
                      <a:pt x="23" y="0"/>
                      <a:pt x="26" y="1"/>
                      <a:pt x="28" y="2"/>
                    </a:cubicBezTo>
                    <a:cubicBezTo>
                      <a:pt x="30" y="3"/>
                      <a:pt x="33" y="4"/>
                      <a:pt x="34" y="6"/>
                    </a:cubicBezTo>
                    <a:cubicBezTo>
                      <a:pt x="36" y="7"/>
                      <a:pt x="37" y="9"/>
                      <a:pt x="39" y="12"/>
                    </a:cubicBezTo>
                    <a:cubicBezTo>
                      <a:pt x="40" y="14"/>
                      <a:pt x="40" y="17"/>
                      <a:pt x="40" y="19"/>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52" name="Freeform 46">
                <a:extLst>
                  <a:ext uri="{FF2B5EF4-FFF2-40B4-BE49-F238E27FC236}">
                    <a16:creationId xmlns:a16="http://schemas.microsoft.com/office/drawing/2014/main" id="{49D00B43-3A6B-4AC8-A359-9A7CB007072C}"/>
                  </a:ext>
                </a:extLst>
              </p:cNvPr>
              <p:cNvSpPr>
                <a:spLocks/>
              </p:cNvSpPr>
              <p:nvPr/>
            </p:nvSpPr>
            <p:spPr bwMode="black">
              <a:xfrm>
                <a:off x="4401153" y="5617778"/>
                <a:ext cx="90524" cy="151780"/>
              </a:xfrm>
              <a:custGeom>
                <a:avLst/>
                <a:gdLst/>
                <a:ahLst/>
                <a:cxnLst>
                  <a:cxn ang="0">
                    <a:pos x="95" y="213"/>
                  </a:cxn>
                  <a:cxn ang="0">
                    <a:pos x="95" y="131"/>
                  </a:cxn>
                  <a:cxn ang="0">
                    <a:pos x="88" y="102"/>
                  </a:cxn>
                  <a:cxn ang="0">
                    <a:pos x="66" y="92"/>
                  </a:cxn>
                  <a:cxn ang="0">
                    <a:pos x="52" y="95"/>
                  </a:cxn>
                  <a:cxn ang="0">
                    <a:pos x="41" y="104"/>
                  </a:cxn>
                  <a:cxn ang="0">
                    <a:pos x="35" y="116"/>
                  </a:cxn>
                  <a:cxn ang="0">
                    <a:pos x="32" y="131"/>
                  </a:cxn>
                  <a:cxn ang="0">
                    <a:pos x="32" y="213"/>
                  </a:cxn>
                  <a:cxn ang="0">
                    <a:pos x="0" y="213"/>
                  </a:cxn>
                  <a:cxn ang="0">
                    <a:pos x="0" y="0"/>
                  </a:cxn>
                  <a:cxn ang="0">
                    <a:pos x="32" y="0"/>
                  </a:cxn>
                  <a:cxn ang="0">
                    <a:pos x="32" y="92"/>
                  </a:cxn>
                  <a:cxn ang="0">
                    <a:pos x="33" y="92"/>
                  </a:cxn>
                  <a:cxn ang="0">
                    <a:pos x="41" y="81"/>
                  </a:cxn>
                  <a:cxn ang="0">
                    <a:pos x="51" y="73"/>
                  </a:cxn>
                  <a:cxn ang="0">
                    <a:pos x="64" y="68"/>
                  </a:cxn>
                  <a:cxn ang="0">
                    <a:pos x="79" y="66"/>
                  </a:cxn>
                  <a:cxn ang="0">
                    <a:pos x="115" y="81"/>
                  </a:cxn>
                  <a:cxn ang="0">
                    <a:pos x="127" y="125"/>
                  </a:cxn>
                  <a:cxn ang="0">
                    <a:pos x="127" y="213"/>
                  </a:cxn>
                  <a:cxn ang="0">
                    <a:pos x="95" y="213"/>
                  </a:cxn>
                </a:cxnLst>
                <a:rect l="0" t="0" r="r" b="b"/>
                <a:pathLst>
                  <a:path w="127" h="213">
                    <a:moveTo>
                      <a:pt x="95" y="213"/>
                    </a:moveTo>
                    <a:cubicBezTo>
                      <a:pt x="95" y="131"/>
                      <a:pt x="95" y="131"/>
                      <a:pt x="95" y="131"/>
                    </a:cubicBezTo>
                    <a:cubicBezTo>
                      <a:pt x="95" y="119"/>
                      <a:pt x="92" y="109"/>
                      <a:pt x="88" y="102"/>
                    </a:cubicBezTo>
                    <a:cubicBezTo>
                      <a:pt x="84" y="95"/>
                      <a:pt x="76" y="92"/>
                      <a:pt x="66" y="92"/>
                    </a:cubicBezTo>
                    <a:cubicBezTo>
                      <a:pt x="61" y="92"/>
                      <a:pt x="56" y="93"/>
                      <a:pt x="52" y="95"/>
                    </a:cubicBezTo>
                    <a:cubicBezTo>
                      <a:pt x="48" y="98"/>
                      <a:pt x="44" y="100"/>
                      <a:pt x="41" y="104"/>
                    </a:cubicBezTo>
                    <a:cubicBezTo>
                      <a:pt x="38" y="108"/>
                      <a:pt x="36" y="112"/>
                      <a:pt x="35" y="116"/>
                    </a:cubicBezTo>
                    <a:cubicBezTo>
                      <a:pt x="33" y="121"/>
                      <a:pt x="32" y="126"/>
                      <a:pt x="32" y="131"/>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4"/>
                      <a:pt x="41" y="81"/>
                    </a:cubicBezTo>
                    <a:cubicBezTo>
                      <a:pt x="44" y="78"/>
                      <a:pt x="48" y="75"/>
                      <a:pt x="51" y="73"/>
                    </a:cubicBezTo>
                    <a:cubicBezTo>
                      <a:pt x="55" y="71"/>
                      <a:pt x="59" y="69"/>
                      <a:pt x="64" y="68"/>
                    </a:cubicBezTo>
                    <a:cubicBezTo>
                      <a:pt x="68" y="66"/>
                      <a:pt x="73" y="66"/>
                      <a:pt x="79" y="66"/>
                    </a:cubicBezTo>
                    <a:cubicBezTo>
                      <a:pt x="95" y="66"/>
                      <a:pt x="107" y="71"/>
                      <a:pt x="115" y="81"/>
                    </a:cubicBezTo>
                    <a:cubicBezTo>
                      <a:pt x="123" y="91"/>
                      <a:pt x="127" y="105"/>
                      <a:pt x="127" y="125"/>
                    </a:cubicBezTo>
                    <a:cubicBezTo>
                      <a:pt x="127" y="213"/>
                      <a:pt x="127" y="213"/>
                      <a:pt x="127" y="213"/>
                    </a:cubicBezTo>
                    <a:lnTo>
                      <a:pt x="95" y="21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4" name="Group 90">
              <a:extLst>
                <a:ext uri="{FF2B5EF4-FFF2-40B4-BE49-F238E27FC236}">
                  <a16:creationId xmlns:a16="http://schemas.microsoft.com/office/drawing/2014/main" id="{FC56CEDC-75AE-4B4D-8976-29C1009223E1}"/>
                </a:ext>
              </a:extLst>
            </p:cNvPr>
            <p:cNvGrpSpPr/>
            <p:nvPr/>
          </p:nvGrpSpPr>
          <p:grpSpPr bwMode="black">
            <a:xfrm>
              <a:off x="5210380" y="3127477"/>
              <a:ext cx="1632288" cy="168683"/>
              <a:chOff x="9662524" y="5603535"/>
              <a:chExt cx="1748299" cy="186932"/>
            </a:xfrm>
            <a:grpFill/>
            <a:effectLst/>
          </p:grpSpPr>
          <p:sp>
            <p:nvSpPr>
              <p:cNvPr id="232" name="Freeform 19">
                <a:extLst>
                  <a:ext uri="{FF2B5EF4-FFF2-40B4-BE49-F238E27FC236}">
                    <a16:creationId xmlns:a16="http://schemas.microsoft.com/office/drawing/2014/main" id="{5D22CC80-E738-422D-BD85-1FB2ACDB90A0}"/>
                  </a:ext>
                </a:extLst>
              </p:cNvPr>
              <p:cNvSpPr>
                <a:spLocks noEditPoints="1"/>
              </p:cNvSpPr>
              <p:nvPr/>
            </p:nvSpPr>
            <p:spPr bwMode="black">
              <a:xfrm>
                <a:off x="9662524" y="5613338"/>
                <a:ext cx="157185" cy="169355"/>
              </a:xfrm>
              <a:custGeom>
                <a:avLst/>
                <a:gdLst/>
                <a:ahLst/>
                <a:cxnLst>
                  <a:cxn ang="0">
                    <a:pos x="78" y="57"/>
                  </a:cxn>
                  <a:cxn ang="0">
                    <a:pos x="123" y="39"/>
                  </a:cxn>
                  <a:cxn ang="0">
                    <a:pos x="138" y="42"/>
                  </a:cxn>
                  <a:cxn ang="0">
                    <a:pos x="130" y="53"/>
                  </a:cxn>
                  <a:cxn ang="0">
                    <a:pos x="76" y="66"/>
                  </a:cxn>
                  <a:cxn ang="0">
                    <a:pos x="71" y="115"/>
                  </a:cxn>
                  <a:cxn ang="0">
                    <a:pos x="127" y="101"/>
                  </a:cxn>
                  <a:cxn ang="0">
                    <a:pos x="110" y="88"/>
                  </a:cxn>
                  <a:cxn ang="0">
                    <a:pos x="111" y="83"/>
                  </a:cxn>
                  <a:cxn ang="0">
                    <a:pos x="145" y="101"/>
                  </a:cxn>
                  <a:cxn ang="0">
                    <a:pos x="207" y="121"/>
                  </a:cxn>
                  <a:cxn ang="0">
                    <a:pos x="224" y="161"/>
                  </a:cxn>
                  <a:cxn ang="0">
                    <a:pos x="203" y="205"/>
                  </a:cxn>
                  <a:cxn ang="0">
                    <a:pos x="132" y="241"/>
                  </a:cxn>
                  <a:cxn ang="0">
                    <a:pos x="130" y="236"/>
                  </a:cxn>
                  <a:cxn ang="0">
                    <a:pos x="188" y="204"/>
                  </a:cxn>
                  <a:cxn ang="0">
                    <a:pos x="208" y="161"/>
                  </a:cxn>
                  <a:cxn ang="0">
                    <a:pos x="194" y="126"/>
                  </a:cxn>
                  <a:cxn ang="0">
                    <a:pos x="143" y="109"/>
                  </a:cxn>
                  <a:cxn ang="0">
                    <a:pos x="123" y="149"/>
                  </a:cxn>
                  <a:cxn ang="0">
                    <a:pos x="94" y="187"/>
                  </a:cxn>
                  <a:cxn ang="0">
                    <a:pos x="105" y="199"/>
                  </a:cxn>
                  <a:cxn ang="0">
                    <a:pos x="103" y="209"/>
                  </a:cxn>
                  <a:cxn ang="0">
                    <a:pos x="90" y="205"/>
                  </a:cxn>
                  <a:cxn ang="0">
                    <a:pos x="84" y="197"/>
                  </a:cxn>
                  <a:cxn ang="0">
                    <a:pos x="55" y="221"/>
                  </a:cxn>
                  <a:cxn ang="0">
                    <a:pos x="26" y="228"/>
                  </a:cxn>
                  <a:cxn ang="0">
                    <a:pos x="1" y="198"/>
                  </a:cxn>
                  <a:cxn ang="0">
                    <a:pos x="28" y="142"/>
                  </a:cxn>
                  <a:cxn ang="0">
                    <a:pos x="61" y="119"/>
                  </a:cxn>
                  <a:cxn ang="0">
                    <a:pos x="64" y="68"/>
                  </a:cxn>
                  <a:cxn ang="0">
                    <a:pos x="34" y="71"/>
                  </a:cxn>
                  <a:cxn ang="0">
                    <a:pos x="18" y="67"/>
                  </a:cxn>
                  <a:cxn ang="0">
                    <a:pos x="7" y="49"/>
                  </a:cxn>
                  <a:cxn ang="0">
                    <a:pos x="11" y="48"/>
                  </a:cxn>
                  <a:cxn ang="0">
                    <a:pos x="34" y="61"/>
                  </a:cxn>
                  <a:cxn ang="0">
                    <a:pos x="65" y="59"/>
                  </a:cxn>
                  <a:cxn ang="0">
                    <a:pos x="70" y="17"/>
                  </a:cxn>
                  <a:cxn ang="0">
                    <a:pos x="55" y="4"/>
                  </a:cxn>
                  <a:cxn ang="0">
                    <a:pos x="55" y="0"/>
                  </a:cxn>
                  <a:cxn ang="0">
                    <a:pos x="82" y="6"/>
                  </a:cxn>
                  <a:cxn ang="0">
                    <a:pos x="87" y="23"/>
                  </a:cxn>
                  <a:cxn ang="0">
                    <a:pos x="78" y="57"/>
                  </a:cxn>
                  <a:cxn ang="0">
                    <a:pos x="34" y="150"/>
                  </a:cxn>
                  <a:cxn ang="0">
                    <a:pos x="15" y="197"/>
                  </a:cxn>
                  <a:cxn ang="0">
                    <a:pos x="28" y="221"/>
                  </a:cxn>
                  <a:cxn ang="0">
                    <a:pos x="54" y="212"/>
                  </a:cxn>
                  <a:cxn ang="0">
                    <a:pos x="79" y="190"/>
                  </a:cxn>
                  <a:cxn ang="0">
                    <a:pos x="61" y="128"/>
                  </a:cxn>
                  <a:cxn ang="0">
                    <a:pos x="34" y="150"/>
                  </a:cxn>
                  <a:cxn ang="0">
                    <a:pos x="71" y="124"/>
                  </a:cxn>
                  <a:cxn ang="0">
                    <a:pos x="89" y="180"/>
                  </a:cxn>
                  <a:cxn ang="0">
                    <a:pos x="111" y="145"/>
                  </a:cxn>
                  <a:cxn ang="0">
                    <a:pos x="126" y="109"/>
                  </a:cxn>
                  <a:cxn ang="0">
                    <a:pos x="71" y="124"/>
                  </a:cxn>
                </a:cxnLst>
                <a:rect l="0" t="0" r="r" b="b"/>
                <a:pathLst>
                  <a:path w="224" h="241">
                    <a:moveTo>
                      <a:pt x="78" y="57"/>
                    </a:moveTo>
                    <a:cubicBezTo>
                      <a:pt x="99" y="52"/>
                      <a:pt x="114" y="46"/>
                      <a:pt x="123" y="39"/>
                    </a:cubicBezTo>
                    <a:cubicBezTo>
                      <a:pt x="131" y="39"/>
                      <a:pt x="136" y="40"/>
                      <a:pt x="138" y="42"/>
                    </a:cubicBezTo>
                    <a:cubicBezTo>
                      <a:pt x="144" y="46"/>
                      <a:pt x="142" y="49"/>
                      <a:pt x="130" y="53"/>
                    </a:cubicBezTo>
                    <a:cubicBezTo>
                      <a:pt x="116" y="58"/>
                      <a:pt x="98" y="63"/>
                      <a:pt x="76" y="66"/>
                    </a:cubicBezTo>
                    <a:cubicBezTo>
                      <a:pt x="73" y="89"/>
                      <a:pt x="71" y="105"/>
                      <a:pt x="71" y="115"/>
                    </a:cubicBezTo>
                    <a:cubicBezTo>
                      <a:pt x="90" y="107"/>
                      <a:pt x="109" y="103"/>
                      <a:pt x="127" y="101"/>
                    </a:cubicBezTo>
                    <a:cubicBezTo>
                      <a:pt x="128" y="94"/>
                      <a:pt x="122" y="89"/>
                      <a:pt x="110" y="88"/>
                    </a:cubicBezTo>
                    <a:cubicBezTo>
                      <a:pt x="107" y="86"/>
                      <a:pt x="108" y="85"/>
                      <a:pt x="111" y="83"/>
                    </a:cubicBezTo>
                    <a:cubicBezTo>
                      <a:pt x="134" y="85"/>
                      <a:pt x="146" y="91"/>
                      <a:pt x="145" y="101"/>
                    </a:cubicBezTo>
                    <a:cubicBezTo>
                      <a:pt x="174" y="102"/>
                      <a:pt x="195" y="109"/>
                      <a:pt x="207" y="121"/>
                    </a:cubicBezTo>
                    <a:cubicBezTo>
                      <a:pt x="218" y="132"/>
                      <a:pt x="224" y="145"/>
                      <a:pt x="224" y="161"/>
                    </a:cubicBezTo>
                    <a:cubicBezTo>
                      <a:pt x="224" y="177"/>
                      <a:pt x="217" y="191"/>
                      <a:pt x="203" y="205"/>
                    </a:cubicBezTo>
                    <a:cubicBezTo>
                      <a:pt x="187" y="221"/>
                      <a:pt x="163" y="233"/>
                      <a:pt x="132" y="241"/>
                    </a:cubicBezTo>
                    <a:cubicBezTo>
                      <a:pt x="126" y="241"/>
                      <a:pt x="126" y="239"/>
                      <a:pt x="130" y="236"/>
                    </a:cubicBezTo>
                    <a:cubicBezTo>
                      <a:pt x="157" y="226"/>
                      <a:pt x="176" y="215"/>
                      <a:pt x="188" y="204"/>
                    </a:cubicBezTo>
                    <a:cubicBezTo>
                      <a:pt x="201" y="190"/>
                      <a:pt x="208" y="176"/>
                      <a:pt x="208" y="161"/>
                    </a:cubicBezTo>
                    <a:cubicBezTo>
                      <a:pt x="208" y="147"/>
                      <a:pt x="203" y="135"/>
                      <a:pt x="194" y="126"/>
                    </a:cubicBezTo>
                    <a:cubicBezTo>
                      <a:pt x="184" y="116"/>
                      <a:pt x="167" y="110"/>
                      <a:pt x="143" y="109"/>
                    </a:cubicBezTo>
                    <a:cubicBezTo>
                      <a:pt x="137" y="121"/>
                      <a:pt x="131" y="134"/>
                      <a:pt x="123" y="149"/>
                    </a:cubicBezTo>
                    <a:cubicBezTo>
                      <a:pt x="114" y="163"/>
                      <a:pt x="105" y="176"/>
                      <a:pt x="94" y="187"/>
                    </a:cubicBezTo>
                    <a:cubicBezTo>
                      <a:pt x="97" y="191"/>
                      <a:pt x="101" y="195"/>
                      <a:pt x="105" y="199"/>
                    </a:cubicBezTo>
                    <a:cubicBezTo>
                      <a:pt x="108" y="203"/>
                      <a:pt x="107" y="206"/>
                      <a:pt x="103" y="209"/>
                    </a:cubicBezTo>
                    <a:cubicBezTo>
                      <a:pt x="99" y="212"/>
                      <a:pt x="94" y="211"/>
                      <a:pt x="90" y="205"/>
                    </a:cubicBezTo>
                    <a:cubicBezTo>
                      <a:pt x="88" y="202"/>
                      <a:pt x="86" y="199"/>
                      <a:pt x="84" y="197"/>
                    </a:cubicBezTo>
                    <a:cubicBezTo>
                      <a:pt x="75" y="207"/>
                      <a:pt x="65" y="215"/>
                      <a:pt x="55" y="221"/>
                    </a:cubicBezTo>
                    <a:cubicBezTo>
                      <a:pt x="45" y="227"/>
                      <a:pt x="36" y="229"/>
                      <a:pt x="26" y="228"/>
                    </a:cubicBezTo>
                    <a:cubicBezTo>
                      <a:pt x="11" y="227"/>
                      <a:pt x="3" y="217"/>
                      <a:pt x="1" y="198"/>
                    </a:cubicBezTo>
                    <a:cubicBezTo>
                      <a:pt x="0" y="179"/>
                      <a:pt x="9" y="160"/>
                      <a:pt x="28" y="142"/>
                    </a:cubicBezTo>
                    <a:cubicBezTo>
                      <a:pt x="37" y="134"/>
                      <a:pt x="48" y="126"/>
                      <a:pt x="61" y="119"/>
                    </a:cubicBezTo>
                    <a:cubicBezTo>
                      <a:pt x="61" y="108"/>
                      <a:pt x="62" y="91"/>
                      <a:pt x="64" y="68"/>
                    </a:cubicBezTo>
                    <a:cubicBezTo>
                      <a:pt x="54" y="69"/>
                      <a:pt x="43" y="70"/>
                      <a:pt x="34" y="71"/>
                    </a:cubicBezTo>
                    <a:cubicBezTo>
                      <a:pt x="27" y="72"/>
                      <a:pt x="22" y="70"/>
                      <a:pt x="18" y="67"/>
                    </a:cubicBezTo>
                    <a:cubicBezTo>
                      <a:pt x="12" y="61"/>
                      <a:pt x="8" y="55"/>
                      <a:pt x="7" y="49"/>
                    </a:cubicBezTo>
                    <a:cubicBezTo>
                      <a:pt x="8" y="45"/>
                      <a:pt x="9" y="45"/>
                      <a:pt x="11" y="48"/>
                    </a:cubicBezTo>
                    <a:cubicBezTo>
                      <a:pt x="16" y="57"/>
                      <a:pt x="23" y="61"/>
                      <a:pt x="34" y="61"/>
                    </a:cubicBezTo>
                    <a:cubicBezTo>
                      <a:pt x="46" y="61"/>
                      <a:pt x="57" y="60"/>
                      <a:pt x="65" y="59"/>
                    </a:cubicBezTo>
                    <a:cubicBezTo>
                      <a:pt x="67" y="44"/>
                      <a:pt x="69" y="30"/>
                      <a:pt x="70" y="17"/>
                    </a:cubicBezTo>
                    <a:cubicBezTo>
                      <a:pt x="70" y="10"/>
                      <a:pt x="66" y="6"/>
                      <a:pt x="55" y="4"/>
                    </a:cubicBezTo>
                    <a:cubicBezTo>
                      <a:pt x="52" y="4"/>
                      <a:pt x="52" y="3"/>
                      <a:pt x="55" y="0"/>
                    </a:cubicBezTo>
                    <a:cubicBezTo>
                      <a:pt x="66" y="0"/>
                      <a:pt x="75" y="2"/>
                      <a:pt x="82" y="6"/>
                    </a:cubicBezTo>
                    <a:cubicBezTo>
                      <a:pt x="91" y="10"/>
                      <a:pt x="93" y="16"/>
                      <a:pt x="87" y="23"/>
                    </a:cubicBezTo>
                    <a:cubicBezTo>
                      <a:pt x="84" y="29"/>
                      <a:pt x="81" y="40"/>
                      <a:pt x="78" y="57"/>
                    </a:cubicBezTo>
                    <a:close/>
                    <a:moveTo>
                      <a:pt x="34" y="150"/>
                    </a:moveTo>
                    <a:cubicBezTo>
                      <a:pt x="21" y="164"/>
                      <a:pt x="15" y="180"/>
                      <a:pt x="15" y="197"/>
                    </a:cubicBezTo>
                    <a:cubicBezTo>
                      <a:pt x="15" y="212"/>
                      <a:pt x="19" y="220"/>
                      <a:pt x="28" y="221"/>
                    </a:cubicBezTo>
                    <a:cubicBezTo>
                      <a:pt x="36" y="221"/>
                      <a:pt x="44" y="218"/>
                      <a:pt x="54" y="212"/>
                    </a:cubicBezTo>
                    <a:cubicBezTo>
                      <a:pt x="63" y="206"/>
                      <a:pt x="71" y="198"/>
                      <a:pt x="79" y="190"/>
                    </a:cubicBezTo>
                    <a:cubicBezTo>
                      <a:pt x="67" y="172"/>
                      <a:pt x="61" y="152"/>
                      <a:pt x="61" y="128"/>
                    </a:cubicBezTo>
                    <a:cubicBezTo>
                      <a:pt x="50" y="134"/>
                      <a:pt x="41" y="142"/>
                      <a:pt x="34" y="150"/>
                    </a:cubicBezTo>
                    <a:close/>
                    <a:moveTo>
                      <a:pt x="71" y="124"/>
                    </a:moveTo>
                    <a:cubicBezTo>
                      <a:pt x="73" y="149"/>
                      <a:pt x="79" y="167"/>
                      <a:pt x="89" y="180"/>
                    </a:cubicBezTo>
                    <a:cubicBezTo>
                      <a:pt x="97" y="170"/>
                      <a:pt x="105" y="158"/>
                      <a:pt x="111" y="145"/>
                    </a:cubicBezTo>
                    <a:cubicBezTo>
                      <a:pt x="117" y="133"/>
                      <a:pt x="122" y="121"/>
                      <a:pt x="126" y="109"/>
                    </a:cubicBezTo>
                    <a:cubicBezTo>
                      <a:pt x="100" y="113"/>
                      <a:pt x="82" y="118"/>
                      <a:pt x="71" y="12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3" name="Freeform 20">
                <a:extLst>
                  <a:ext uri="{FF2B5EF4-FFF2-40B4-BE49-F238E27FC236}">
                    <a16:creationId xmlns:a16="http://schemas.microsoft.com/office/drawing/2014/main" id="{CE6AA972-9D12-42B3-BA66-AEC4C49D9678}"/>
                  </a:ext>
                </a:extLst>
              </p:cNvPr>
              <p:cNvSpPr>
                <a:spLocks/>
              </p:cNvSpPr>
              <p:nvPr/>
            </p:nvSpPr>
            <p:spPr bwMode="black">
              <a:xfrm>
                <a:off x="9863991" y="5619761"/>
                <a:ext cx="90592" cy="162256"/>
              </a:xfrm>
              <a:custGeom>
                <a:avLst/>
                <a:gdLst/>
                <a:ahLst/>
                <a:cxnLst>
                  <a:cxn ang="0">
                    <a:pos x="29" y="14"/>
                  </a:cxn>
                  <a:cxn ang="0">
                    <a:pos x="29" y="25"/>
                  </a:cxn>
                  <a:cxn ang="0">
                    <a:pos x="18" y="70"/>
                  </a:cxn>
                  <a:cxn ang="0">
                    <a:pos x="18" y="114"/>
                  </a:cxn>
                  <a:cxn ang="0">
                    <a:pos x="23" y="115"/>
                  </a:cxn>
                  <a:cxn ang="0">
                    <a:pos x="65" y="32"/>
                  </a:cxn>
                  <a:cxn ang="0">
                    <a:pos x="91" y="19"/>
                  </a:cxn>
                  <a:cxn ang="0">
                    <a:pos x="111" y="27"/>
                  </a:cxn>
                  <a:cxn ang="0">
                    <a:pos x="129" y="94"/>
                  </a:cxn>
                  <a:cxn ang="0">
                    <a:pos x="99" y="191"/>
                  </a:cxn>
                  <a:cxn ang="0">
                    <a:pos x="30" y="231"/>
                  </a:cxn>
                  <a:cxn ang="0">
                    <a:pos x="28" y="226"/>
                  </a:cxn>
                  <a:cxn ang="0">
                    <a:pos x="84" y="190"/>
                  </a:cxn>
                  <a:cxn ang="0">
                    <a:pos x="114" y="91"/>
                  </a:cxn>
                  <a:cxn ang="0">
                    <a:pos x="101" y="30"/>
                  </a:cxn>
                  <a:cxn ang="0">
                    <a:pos x="91" y="25"/>
                  </a:cxn>
                  <a:cxn ang="0">
                    <a:pos x="74" y="34"/>
                  </a:cxn>
                  <a:cxn ang="0">
                    <a:pos x="36" y="112"/>
                  </a:cxn>
                  <a:cxn ang="0">
                    <a:pos x="30" y="142"/>
                  </a:cxn>
                  <a:cxn ang="0">
                    <a:pos x="21" y="155"/>
                  </a:cxn>
                  <a:cxn ang="0">
                    <a:pos x="11" y="145"/>
                  </a:cxn>
                  <a:cxn ang="0">
                    <a:pos x="5" y="94"/>
                  </a:cxn>
                  <a:cxn ang="0">
                    <a:pos x="12" y="23"/>
                  </a:cxn>
                  <a:cxn ang="0">
                    <a:pos x="3" y="4"/>
                  </a:cxn>
                  <a:cxn ang="0">
                    <a:pos x="6" y="0"/>
                  </a:cxn>
                  <a:cxn ang="0">
                    <a:pos x="29" y="14"/>
                  </a:cxn>
                </a:cxnLst>
                <a:rect l="0" t="0" r="r" b="b"/>
                <a:pathLst>
                  <a:path w="129" h="231">
                    <a:moveTo>
                      <a:pt x="29" y="14"/>
                    </a:moveTo>
                    <a:cubicBezTo>
                      <a:pt x="32" y="17"/>
                      <a:pt x="32" y="21"/>
                      <a:pt x="29" y="25"/>
                    </a:cubicBezTo>
                    <a:cubicBezTo>
                      <a:pt x="25" y="34"/>
                      <a:pt x="21" y="49"/>
                      <a:pt x="18" y="70"/>
                    </a:cubicBezTo>
                    <a:cubicBezTo>
                      <a:pt x="16" y="87"/>
                      <a:pt x="16" y="102"/>
                      <a:pt x="18" y="114"/>
                    </a:cubicBezTo>
                    <a:cubicBezTo>
                      <a:pt x="19" y="118"/>
                      <a:pt x="20" y="119"/>
                      <a:pt x="23" y="115"/>
                    </a:cubicBezTo>
                    <a:cubicBezTo>
                      <a:pt x="37" y="73"/>
                      <a:pt x="52" y="45"/>
                      <a:pt x="65" y="32"/>
                    </a:cubicBezTo>
                    <a:cubicBezTo>
                      <a:pt x="73" y="24"/>
                      <a:pt x="82" y="19"/>
                      <a:pt x="91" y="19"/>
                    </a:cubicBezTo>
                    <a:cubicBezTo>
                      <a:pt x="99" y="19"/>
                      <a:pt x="106" y="22"/>
                      <a:pt x="111" y="27"/>
                    </a:cubicBezTo>
                    <a:cubicBezTo>
                      <a:pt x="123" y="39"/>
                      <a:pt x="129" y="61"/>
                      <a:pt x="129" y="94"/>
                    </a:cubicBezTo>
                    <a:cubicBezTo>
                      <a:pt x="129" y="139"/>
                      <a:pt x="119" y="171"/>
                      <a:pt x="99" y="191"/>
                    </a:cubicBezTo>
                    <a:cubicBezTo>
                      <a:pt x="80" y="210"/>
                      <a:pt x="57" y="223"/>
                      <a:pt x="30" y="231"/>
                    </a:cubicBezTo>
                    <a:cubicBezTo>
                      <a:pt x="25" y="231"/>
                      <a:pt x="24" y="229"/>
                      <a:pt x="28" y="226"/>
                    </a:cubicBezTo>
                    <a:cubicBezTo>
                      <a:pt x="48" y="220"/>
                      <a:pt x="66" y="208"/>
                      <a:pt x="84" y="190"/>
                    </a:cubicBezTo>
                    <a:cubicBezTo>
                      <a:pt x="104" y="171"/>
                      <a:pt x="114" y="138"/>
                      <a:pt x="114" y="91"/>
                    </a:cubicBezTo>
                    <a:cubicBezTo>
                      <a:pt x="114" y="58"/>
                      <a:pt x="109" y="38"/>
                      <a:pt x="101" y="30"/>
                    </a:cubicBezTo>
                    <a:cubicBezTo>
                      <a:pt x="98" y="27"/>
                      <a:pt x="95" y="25"/>
                      <a:pt x="91" y="25"/>
                    </a:cubicBezTo>
                    <a:cubicBezTo>
                      <a:pt x="86" y="25"/>
                      <a:pt x="80" y="28"/>
                      <a:pt x="74" y="34"/>
                    </a:cubicBezTo>
                    <a:cubicBezTo>
                      <a:pt x="63" y="45"/>
                      <a:pt x="50" y="71"/>
                      <a:pt x="36" y="112"/>
                    </a:cubicBezTo>
                    <a:cubicBezTo>
                      <a:pt x="32" y="122"/>
                      <a:pt x="30" y="132"/>
                      <a:pt x="30" y="142"/>
                    </a:cubicBezTo>
                    <a:cubicBezTo>
                      <a:pt x="30" y="151"/>
                      <a:pt x="27" y="155"/>
                      <a:pt x="21" y="155"/>
                    </a:cubicBezTo>
                    <a:cubicBezTo>
                      <a:pt x="17" y="155"/>
                      <a:pt x="14" y="152"/>
                      <a:pt x="11" y="145"/>
                    </a:cubicBezTo>
                    <a:cubicBezTo>
                      <a:pt x="7" y="132"/>
                      <a:pt x="5" y="115"/>
                      <a:pt x="5" y="94"/>
                    </a:cubicBezTo>
                    <a:cubicBezTo>
                      <a:pt x="5" y="75"/>
                      <a:pt x="7" y="51"/>
                      <a:pt x="12" y="23"/>
                    </a:cubicBezTo>
                    <a:cubicBezTo>
                      <a:pt x="14" y="15"/>
                      <a:pt x="11" y="8"/>
                      <a:pt x="3" y="4"/>
                    </a:cubicBezTo>
                    <a:cubicBezTo>
                      <a:pt x="0" y="1"/>
                      <a:pt x="1" y="0"/>
                      <a:pt x="6" y="0"/>
                    </a:cubicBezTo>
                    <a:cubicBezTo>
                      <a:pt x="17" y="3"/>
                      <a:pt x="25" y="8"/>
                      <a:pt x="29" y="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4" name="Freeform 21">
                <a:extLst>
                  <a:ext uri="{FF2B5EF4-FFF2-40B4-BE49-F238E27FC236}">
                    <a16:creationId xmlns:a16="http://schemas.microsoft.com/office/drawing/2014/main" id="{56D173AC-402C-4D04-8925-D373D67A1C41}"/>
                  </a:ext>
                </a:extLst>
              </p:cNvPr>
              <p:cNvSpPr>
                <a:spLocks noEditPoints="1"/>
              </p:cNvSpPr>
              <p:nvPr/>
            </p:nvSpPr>
            <p:spPr bwMode="black">
              <a:xfrm>
                <a:off x="10007992" y="5614014"/>
                <a:ext cx="161579" cy="162256"/>
              </a:xfrm>
              <a:custGeom>
                <a:avLst/>
                <a:gdLst/>
                <a:ahLst/>
                <a:cxnLst>
                  <a:cxn ang="0">
                    <a:pos x="96" y="77"/>
                  </a:cxn>
                  <a:cxn ang="0">
                    <a:pos x="25" y="198"/>
                  </a:cxn>
                  <a:cxn ang="0">
                    <a:pos x="7" y="230"/>
                  </a:cxn>
                  <a:cxn ang="0">
                    <a:pos x="0" y="215"/>
                  </a:cxn>
                  <a:cxn ang="0">
                    <a:pos x="23" y="173"/>
                  </a:cxn>
                  <a:cxn ang="0">
                    <a:pos x="24" y="93"/>
                  </a:cxn>
                  <a:cxn ang="0">
                    <a:pos x="0" y="68"/>
                  </a:cxn>
                  <a:cxn ang="0">
                    <a:pos x="21" y="80"/>
                  </a:cxn>
                  <a:cxn ang="0">
                    <a:pos x="81" y="48"/>
                  </a:cxn>
                  <a:cxn ang="0">
                    <a:pos x="62" y="16"/>
                  </a:cxn>
                  <a:cxn ang="0">
                    <a:pos x="78" y="13"/>
                  </a:cxn>
                  <a:cxn ang="0">
                    <a:pos x="98" y="38"/>
                  </a:cxn>
                  <a:cxn ang="0">
                    <a:pos x="96" y="70"/>
                  </a:cxn>
                  <a:cxn ang="0">
                    <a:pos x="127" y="120"/>
                  </a:cxn>
                  <a:cxn ang="0">
                    <a:pos x="74" y="223"/>
                  </a:cxn>
                  <a:cxn ang="0">
                    <a:pos x="47" y="195"/>
                  </a:cxn>
                  <a:cxn ang="0">
                    <a:pos x="75" y="205"/>
                  </a:cxn>
                  <a:cxn ang="0">
                    <a:pos x="110" y="162"/>
                  </a:cxn>
                  <a:cxn ang="0">
                    <a:pos x="112" y="86"/>
                  </a:cxn>
                  <a:cxn ang="0">
                    <a:pos x="198" y="96"/>
                  </a:cxn>
                  <a:cxn ang="0">
                    <a:pos x="226" y="168"/>
                  </a:cxn>
                  <a:cxn ang="0">
                    <a:pos x="196" y="157"/>
                  </a:cxn>
                  <a:cxn ang="0">
                    <a:pos x="162" y="154"/>
                  </a:cxn>
                  <a:cxn ang="0">
                    <a:pos x="207" y="142"/>
                  </a:cxn>
                  <a:cxn ang="0">
                    <a:pos x="155" y="75"/>
                  </a:cxn>
                  <a:cxn ang="0">
                    <a:pos x="194" y="59"/>
                  </a:cxn>
                  <a:cxn ang="0">
                    <a:pos x="155" y="22"/>
                  </a:cxn>
                  <a:cxn ang="0">
                    <a:pos x="190" y="34"/>
                  </a:cxn>
                  <a:cxn ang="0">
                    <a:pos x="194" y="59"/>
                  </a:cxn>
                  <a:cxn ang="0">
                    <a:pos x="184" y="3"/>
                  </a:cxn>
                  <a:cxn ang="0">
                    <a:pos x="219" y="15"/>
                  </a:cxn>
                  <a:cxn ang="0">
                    <a:pos x="224" y="40"/>
                  </a:cxn>
                </a:cxnLst>
                <a:rect l="0" t="0" r="r" b="b"/>
                <a:pathLst>
                  <a:path w="230" h="231">
                    <a:moveTo>
                      <a:pt x="112" y="86"/>
                    </a:moveTo>
                    <a:cubicBezTo>
                      <a:pt x="109" y="80"/>
                      <a:pt x="104" y="77"/>
                      <a:pt x="96" y="77"/>
                    </a:cubicBezTo>
                    <a:cubicBezTo>
                      <a:pt x="92" y="77"/>
                      <a:pt x="86" y="78"/>
                      <a:pt x="78" y="79"/>
                    </a:cubicBezTo>
                    <a:cubicBezTo>
                      <a:pt x="60" y="119"/>
                      <a:pt x="43" y="159"/>
                      <a:pt x="25" y="198"/>
                    </a:cubicBezTo>
                    <a:cubicBezTo>
                      <a:pt x="23" y="202"/>
                      <a:pt x="19" y="209"/>
                      <a:pt x="15" y="221"/>
                    </a:cubicBezTo>
                    <a:cubicBezTo>
                      <a:pt x="12" y="227"/>
                      <a:pt x="10" y="230"/>
                      <a:pt x="7" y="230"/>
                    </a:cubicBezTo>
                    <a:cubicBezTo>
                      <a:pt x="5" y="230"/>
                      <a:pt x="3" y="228"/>
                      <a:pt x="1" y="224"/>
                    </a:cubicBezTo>
                    <a:cubicBezTo>
                      <a:pt x="0" y="223"/>
                      <a:pt x="0" y="220"/>
                      <a:pt x="0" y="215"/>
                    </a:cubicBezTo>
                    <a:cubicBezTo>
                      <a:pt x="0" y="208"/>
                      <a:pt x="2" y="203"/>
                      <a:pt x="7" y="198"/>
                    </a:cubicBezTo>
                    <a:cubicBezTo>
                      <a:pt x="11" y="194"/>
                      <a:pt x="17" y="185"/>
                      <a:pt x="23" y="173"/>
                    </a:cubicBezTo>
                    <a:cubicBezTo>
                      <a:pt x="39" y="141"/>
                      <a:pt x="54" y="111"/>
                      <a:pt x="66" y="81"/>
                    </a:cubicBezTo>
                    <a:cubicBezTo>
                      <a:pt x="46" y="85"/>
                      <a:pt x="32" y="89"/>
                      <a:pt x="24" y="93"/>
                    </a:cubicBezTo>
                    <a:cubicBezTo>
                      <a:pt x="19" y="95"/>
                      <a:pt x="15" y="94"/>
                      <a:pt x="11" y="91"/>
                    </a:cubicBezTo>
                    <a:cubicBezTo>
                      <a:pt x="4" y="86"/>
                      <a:pt x="0" y="78"/>
                      <a:pt x="0" y="68"/>
                    </a:cubicBezTo>
                    <a:cubicBezTo>
                      <a:pt x="1" y="66"/>
                      <a:pt x="2" y="66"/>
                      <a:pt x="3" y="68"/>
                    </a:cubicBezTo>
                    <a:cubicBezTo>
                      <a:pt x="8" y="76"/>
                      <a:pt x="14" y="80"/>
                      <a:pt x="21" y="80"/>
                    </a:cubicBezTo>
                    <a:cubicBezTo>
                      <a:pt x="27" y="80"/>
                      <a:pt x="43" y="78"/>
                      <a:pt x="70" y="73"/>
                    </a:cubicBezTo>
                    <a:cubicBezTo>
                      <a:pt x="73" y="65"/>
                      <a:pt x="77" y="57"/>
                      <a:pt x="81" y="48"/>
                    </a:cubicBezTo>
                    <a:cubicBezTo>
                      <a:pt x="85" y="37"/>
                      <a:pt x="84" y="29"/>
                      <a:pt x="80" y="24"/>
                    </a:cubicBezTo>
                    <a:cubicBezTo>
                      <a:pt x="76" y="20"/>
                      <a:pt x="70" y="17"/>
                      <a:pt x="62" y="16"/>
                    </a:cubicBezTo>
                    <a:cubicBezTo>
                      <a:pt x="59" y="15"/>
                      <a:pt x="59" y="13"/>
                      <a:pt x="62" y="12"/>
                    </a:cubicBezTo>
                    <a:cubicBezTo>
                      <a:pt x="69" y="12"/>
                      <a:pt x="75" y="12"/>
                      <a:pt x="78" y="13"/>
                    </a:cubicBezTo>
                    <a:cubicBezTo>
                      <a:pt x="86" y="15"/>
                      <a:pt x="93" y="19"/>
                      <a:pt x="99" y="25"/>
                    </a:cubicBezTo>
                    <a:cubicBezTo>
                      <a:pt x="106" y="32"/>
                      <a:pt x="105" y="36"/>
                      <a:pt x="98" y="38"/>
                    </a:cubicBezTo>
                    <a:cubicBezTo>
                      <a:pt x="93" y="50"/>
                      <a:pt x="87" y="61"/>
                      <a:pt x="81" y="72"/>
                    </a:cubicBezTo>
                    <a:cubicBezTo>
                      <a:pt x="87" y="71"/>
                      <a:pt x="92" y="70"/>
                      <a:pt x="96" y="70"/>
                    </a:cubicBezTo>
                    <a:cubicBezTo>
                      <a:pt x="105" y="70"/>
                      <a:pt x="112" y="73"/>
                      <a:pt x="117" y="78"/>
                    </a:cubicBezTo>
                    <a:cubicBezTo>
                      <a:pt x="124" y="86"/>
                      <a:pt x="127" y="100"/>
                      <a:pt x="127" y="120"/>
                    </a:cubicBezTo>
                    <a:cubicBezTo>
                      <a:pt x="127" y="177"/>
                      <a:pt x="113" y="213"/>
                      <a:pt x="85" y="227"/>
                    </a:cubicBezTo>
                    <a:cubicBezTo>
                      <a:pt x="78" y="231"/>
                      <a:pt x="74" y="230"/>
                      <a:pt x="74" y="223"/>
                    </a:cubicBezTo>
                    <a:cubicBezTo>
                      <a:pt x="74" y="218"/>
                      <a:pt x="73" y="214"/>
                      <a:pt x="70" y="212"/>
                    </a:cubicBezTo>
                    <a:cubicBezTo>
                      <a:pt x="62" y="206"/>
                      <a:pt x="55" y="201"/>
                      <a:pt x="47" y="195"/>
                    </a:cubicBezTo>
                    <a:cubicBezTo>
                      <a:pt x="46" y="192"/>
                      <a:pt x="46" y="191"/>
                      <a:pt x="49" y="191"/>
                    </a:cubicBezTo>
                    <a:cubicBezTo>
                      <a:pt x="58" y="197"/>
                      <a:pt x="67" y="201"/>
                      <a:pt x="75" y="205"/>
                    </a:cubicBezTo>
                    <a:cubicBezTo>
                      <a:pt x="83" y="209"/>
                      <a:pt x="90" y="206"/>
                      <a:pt x="96" y="198"/>
                    </a:cubicBezTo>
                    <a:cubicBezTo>
                      <a:pt x="102" y="188"/>
                      <a:pt x="107" y="176"/>
                      <a:pt x="110" y="162"/>
                    </a:cubicBezTo>
                    <a:cubicBezTo>
                      <a:pt x="114" y="144"/>
                      <a:pt x="116" y="128"/>
                      <a:pt x="116" y="113"/>
                    </a:cubicBezTo>
                    <a:cubicBezTo>
                      <a:pt x="116" y="99"/>
                      <a:pt x="115" y="90"/>
                      <a:pt x="112" y="86"/>
                    </a:cubicBezTo>
                    <a:close/>
                    <a:moveTo>
                      <a:pt x="157" y="71"/>
                    </a:moveTo>
                    <a:cubicBezTo>
                      <a:pt x="170" y="76"/>
                      <a:pt x="184" y="85"/>
                      <a:pt x="198" y="96"/>
                    </a:cubicBezTo>
                    <a:cubicBezTo>
                      <a:pt x="216" y="111"/>
                      <a:pt x="227" y="129"/>
                      <a:pt x="229" y="151"/>
                    </a:cubicBezTo>
                    <a:cubicBezTo>
                      <a:pt x="230" y="159"/>
                      <a:pt x="229" y="164"/>
                      <a:pt x="226" y="168"/>
                    </a:cubicBezTo>
                    <a:cubicBezTo>
                      <a:pt x="221" y="174"/>
                      <a:pt x="217" y="173"/>
                      <a:pt x="212" y="167"/>
                    </a:cubicBezTo>
                    <a:cubicBezTo>
                      <a:pt x="208" y="159"/>
                      <a:pt x="202" y="156"/>
                      <a:pt x="196" y="157"/>
                    </a:cubicBezTo>
                    <a:cubicBezTo>
                      <a:pt x="185" y="157"/>
                      <a:pt x="174" y="158"/>
                      <a:pt x="163" y="159"/>
                    </a:cubicBezTo>
                    <a:cubicBezTo>
                      <a:pt x="158" y="158"/>
                      <a:pt x="158" y="157"/>
                      <a:pt x="162" y="154"/>
                    </a:cubicBezTo>
                    <a:cubicBezTo>
                      <a:pt x="174" y="153"/>
                      <a:pt x="187" y="151"/>
                      <a:pt x="200" y="149"/>
                    </a:cubicBezTo>
                    <a:cubicBezTo>
                      <a:pt x="205" y="148"/>
                      <a:pt x="207" y="146"/>
                      <a:pt x="207" y="142"/>
                    </a:cubicBezTo>
                    <a:cubicBezTo>
                      <a:pt x="205" y="130"/>
                      <a:pt x="200" y="118"/>
                      <a:pt x="190" y="105"/>
                    </a:cubicBezTo>
                    <a:cubicBezTo>
                      <a:pt x="181" y="93"/>
                      <a:pt x="169" y="83"/>
                      <a:pt x="155" y="75"/>
                    </a:cubicBezTo>
                    <a:cubicBezTo>
                      <a:pt x="151" y="72"/>
                      <a:pt x="152" y="71"/>
                      <a:pt x="157" y="71"/>
                    </a:cubicBezTo>
                    <a:close/>
                    <a:moveTo>
                      <a:pt x="194" y="59"/>
                    </a:moveTo>
                    <a:cubicBezTo>
                      <a:pt x="190" y="60"/>
                      <a:pt x="187" y="59"/>
                      <a:pt x="184" y="53"/>
                    </a:cubicBezTo>
                    <a:cubicBezTo>
                      <a:pt x="179" y="41"/>
                      <a:pt x="169" y="31"/>
                      <a:pt x="155" y="22"/>
                    </a:cubicBezTo>
                    <a:cubicBezTo>
                      <a:pt x="154" y="20"/>
                      <a:pt x="154" y="19"/>
                      <a:pt x="156" y="20"/>
                    </a:cubicBezTo>
                    <a:cubicBezTo>
                      <a:pt x="169" y="22"/>
                      <a:pt x="180" y="27"/>
                      <a:pt x="190" y="34"/>
                    </a:cubicBezTo>
                    <a:cubicBezTo>
                      <a:pt x="194" y="38"/>
                      <a:pt x="197" y="42"/>
                      <a:pt x="199" y="48"/>
                    </a:cubicBezTo>
                    <a:cubicBezTo>
                      <a:pt x="200" y="54"/>
                      <a:pt x="199" y="57"/>
                      <a:pt x="194" y="59"/>
                    </a:cubicBezTo>
                    <a:close/>
                    <a:moveTo>
                      <a:pt x="213" y="34"/>
                    </a:moveTo>
                    <a:cubicBezTo>
                      <a:pt x="208" y="22"/>
                      <a:pt x="198" y="12"/>
                      <a:pt x="184" y="3"/>
                    </a:cubicBezTo>
                    <a:cubicBezTo>
                      <a:pt x="183" y="0"/>
                      <a:pt x="183" y="0"/>
                      <a:pt x="185" y="0"/>
                    </a:cubicBezTo>
                    <a:cubicBezTo>
                      <a:pt x="198" y="3"/>
                      <a:pt x="209" y="8"/>
                      <a:pt x="219" y="15"/>
                    </a:cubicBezTo>
                    <a:cubicBezTo>
                      <a:pt x="224" y="19"/>
                      <a:pt x="227" y="23"/>
                      <a:pt x="228" y="29"/>
                    </a:cubicBezTo>
                    <a:cubicBezTo>
                      <a:pt x="230" y="35"/>
                      <a:pt x="228" y="38"/>
                      <a:pt x="224" y="40"/>
                    </a:cubicBezTo>
                    <a:cubicBezTo>
                      <a:pt x="219" y="41"/>
                      <a:pt x="216" y="39"/>
                      <a:pt x="213" y="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5" name="Freeform 22">
                <a:extLst>
                  <a:ext uri="{FF2B5EF4-FFF2-40B4-BE49-F238E27FC236}">
                    <a16:creationId xmlns:a16="http://schemas.microsoft.com/office/drawing/2014/main" id="{ADE0172B-AC49-4088-A0F8-DDD400543774}"/>
                  </a:ext>
                </a:extLst>
              </p:cNvPr>
              <p:cNvSpPr>
                <a:spLocks/>
              </p:cNvSpPr>
              <p:nvPr/>
            </p:nvSpPr>
            <p:spPr bwMode="black">
              <a:xfrm>
                <a:off x="10208107" y="5615704"/>
                <a:ext cx="111550" cy="162932"/>
              </a:xfrm>
              <a:custGeom>
                <a:avLst/>
                <a:gdLst/>
                <a:ahLst/>
                <a:cxnLst>
                  <a:cxn ang="0">
                    <a:pos x="12" y="214"/>
                  </a:cxn>
                  <a:cxn ang="0">
                    <a:pos x="0" y="186"/>
                  </a:cxn>
                  <a:cxn ang="0">
                    <a:pos x="18" y="151"/>
                  </a:cxn>
                  <a:cxn ang="0">
                    <a:pos x="63" y="120"/>
                  </a:cxn>
                  <a:cxn ang="0">
                    <a:pos x="49" y="75"/>
                  </a:cxn>
                  <a:cxn ang="0">
                    <a:pos x="47" y="18"/>
                  </a:cxn>
                  <a:cxn ang="0">
                    <a:pos x="31" y="6"/>
                  </a:cxn>
                  <a:cxn ang="0">
                    <a:pos x="31" y="2"/>
                  </a:cxn>
                  <a:cxn ang="0">
                    <a:pos x="66" y="12"/>
                  </a:cxn>
                  <a:cxn ang="0">
                    <a:pos x="67" y="21"/>
                  </a:cxn>
                  <a:cxn ang="0">
                    <a:pos x="64" y="34"/>
                  </a:cxn>
                  <a:cxn ang="0">
                    <a:pos x="64" y="93"/>
                  </a:cxn>
                  <a:cxn ang="0">
                    <a:pos x="69" y="116"/>
                  </a:cxn>
                  <a:cxn ang="0">
                    <a:pos x="135" y="93"/>
                  </a:cxn>
                  <a:cxn ang="0">
                    <a:pos x="138" y="82"/>
                  </a:cxn>
                  <a:cxn ang="0">
                    <a:pos x="130" y="75"/>
                  </a:cxn>
                  <a:cxn ang="0">
                    <a:pos x="131" y="71"/>
                  </a:cxn>
                  <a:cxn ang="0">
                    <a:pos x="151" y="82"/>
                  </a:cxn>
                  <a:cxn ang="0">
                    <a:pos x="159" y="98"/>
                  </a:cxn>
                  <a:cxn ang="0">
                    <a:pos x="150" y="104"/>
                  </a:cxn>
                  <a:cxn ang="0">
                    <a:pos x="65" y="131"/>
                  </a:cxn>
                  <a:cxn ang="0">
                    <a:pos x="19" y="163"/>
                  </a:cxn>
                  <a:cxn ang="0">
                    <a:pos x="9" y="185"/>
                  </a:cxn>
                  <a:cxn ang="0">
                    <a:pos x="37" y="216"/>
                  </a:cxn>
                  <a:cxn ang="0">
                    <a:pos x="86" y="220"/>
                  </a:cxn>
                  <a:cxn ang="0">
                    <a:pos x="132" y="215"/>
                  </a:cxn>
                  <a:cxn ang="0">
                    <a:pos x="150" y="215"/>
                  </a:cxn>
                  <a:cxn ang="0">
                    <a:pos x="155" y="223"/>
                  </a:cxn>
                  <a:cxn ang="0">
                    <a:pos x="148" y="229"/>
                  </a:cxn>
                  <a:cxn ang="0">
                    <a:pos x="73" y="232"/>
                  </a:cxn>
                  <a:cxn ang="0">
                    <a:pos x="12" y="214"/>
                  </a:cxn>
                </a:cxnLst>
                <a:rect l="0" t="0" r="r" b="b"/>
                <a:pathLst>
                  <a:path w="159" h="232">
                    <a:moveTo>
                      <a:pt x="12" y="214"/>
                    </a:moveTo>
                    <a:cubicBezTo>
                      <a:pt x="4" y="206"/>
                      <a:pt x="0" y="197"/>
                      <a:pt x="0" y="186"/>
                    </a:cubicBezTo>
                    <a:cubicBezTo>
                      <a:pt x="0" y="174"/>
                      <a:pt x="6" y="163"/>
                      <a:pt x="18" y="151"/>
                    </a:cubicBezTo>
                    <a:cubicBezTo>
                      <a:pt x="30" y="140"/>
                      <a:pt x="45" y="130"/>
                      <a:pt x="63" y="120"/>
                    </a:cubicBezTo>
                    <a:cubicBezTo>
                      <a:pt x="54" y="109"/>
                      <a:pt x="49" y="94"/>
                      <a:pt x="49" y="75"/>
                    </a:cubicBezTo>
                    <a:cubicBezTo>
                      <a:pt x="49" y="40"/>
                      <a:pt x="48" y="21"/>
                      <a:pt x="47" y="18"/>
                    </a:cubicBezTo>
                    <a:cubicBezTo>
                      <a:pt x="44" y="10"/>
                      <a:pt x="39" y="6"/>
                      <a:pt x="31" y="6"/>
                    </a:cubicBezTo>
                    <a:cubicBezTo>
                      <a:pt x="28" y="5"/>
                      <a:pt x="28" y="3"/>
                      <a:pt x="31" y="2"/>
                    </a:cubicBezTo>
                    <a:cubicBezTo>
                      <a:pt x="44" y="0"/>
                      <a:pt x="56" y="4"/>
                      <a:pt x="66" y="12"/>
                    </a:cubicBezTo>
                    <a:cubicBezTo>
                      <a:pt x="70" y="15"/>
                      <a:pt x="70" y="18"/>
                      <a:pt x="67" y="21"/>
                    </a:cubicBezTo>
                    <a:cubicBezTo>
                      <a:pt x="65" y="23"/>
                      <a:pt x="64" y="28"/>
                      <a:pt x="64" y="34"/>
                    </a:cubicBezTo>
                    <a:cubicBezTo>
                      <a:pt x="64" y="54"/>
                      <a:pt x="64" y="73"/>
                      <a:pt x="64" y="93"/>
                    </a:cubicBezTo>
                    <a:cubicBezTo>
                      <a:pt x="64" y="106"/>
                      <a:pt x="66" y="113"/>
                      <a:pt x="69" y="116"/>
                    </a:cubicBezTo>
                    <a:cubicBezTo>
                      <a:pt x="90" y="107"/>
                      <a:pt x="112" y="100"/>
                      <a:pt x="135" y="93"/>
                    </a:cubicBezTo>
                    <a:cubicBezTo>
                      <a:pt x="141" y="91"/>
                      <a:pt x="142" y="88"/>
                      <a:pt x="138" y="82"/>
                    </a:cubicBezTo>
                    <a:cubicBezTo>
                      <a:pt x="136" y="79"/>
                      <a:pt x="134" y="77"/>
                      <a:pt x="130" y="75"/>
                    </a:cubicBezTo>
                    <a:cubicBezTo>
                      <a:pt x="127" y="73"/>
                      <a:pt x="127" y="72"/>
                      <a:pt x="131" y="71"/>
                    </a:cubicBezTo>
                    <a:cubicBezTo>
                      <a:pt x="140" y="72"/>
                      <a:pt x="147" y="76"/>
                      <a:pt x="151" y="82"/>
                    </a:cubicBezTo>
                    <a:cubicBezTo>
                      <a:pt x="157" y="88"/>
                      <a:pt x="159" y="94"/>
                      <a:pt x="159" y="98"/>
                    </a:cubicBezTo>
                    <a:cubicBezTo>
                      <a:pt x="159" y="102"/>
                      <a:pt x="156" y="104"/>
                      <a:pt x="150" y="104"/>
                    </a:cubicBezTo>
                    <a:cubicBezTo>
                      <a:pt x="117" y="111"/>
                      <a:pt x="89" y="120"/>
                      <a:pt x="65" y="131"/>
                    </a:cubicBezTo>
                    <a:cubicBezTo>
                      <a:pt x="45" y="141"/>
                      <a:pt x="29" y="151"/>
                      <a:pt x="19" y="163"/>
                    </a:cubicBezTo>
                    <a:cubicBezTo>
                      <a:pt x="12" y="170"/>
                      <a:pt x="9" y="177"/>
                      <a:pt x="9" y="185"/>
                    </a:cubicBezTo>
                    <a:cubicBezTo>
                      <a:pt x="9" y="201"/>
                      <a:pt x="18" y="211"/>
                      <a:pt x="37" y="216"/>
                    </a:cubicBezTo>
                    <a:cubicBezTo>
                      <a:pt x="45" y="219"/>
                      <a:pt x="62" y="220"/>
                      <a:pt x="86" y="220"/>
                    </a:cubicBezTo>
                    <a:cubicBezTo>
                      <a:pt x="108" y="220"/>
                      <a:pt x="123" y="218"/>
                      <a:pt x="132" y="215"/>
                    </a:cubicBezTo>
                    <a:cubicBezTo>
                      <a:pt x="141" y="212"/>
                      <a:pt x="147" y="212"/>
                      <a:pt x="150" y="215"/>
                    </a:cubicBezTo>
                    <a:cubicBezTo>
                      <a:pt x="153" y="218"/>
                      <a:pt x="155" y="220"/>
                      <a:pt x="155" y="223"/>
                    </a:cubicBezTo>
                    <a:cubicBezTo>
                      <a:pt x="155" y="226"/>
                      <a:pt x="153" y="228"/>
                      <a:pt x="148" y="229"/>
                    </a:cubicBezTo>
                    <a:cubicBezTo>
                      <a:pt x="135" y="231"/>
                      <a:pt x="109" y="232"/>
                      <a:pt x="73" y="232"/>
                    </a:cubicBezTo>
                    <a:cubicBezTo>
                      <a:pt x="44" y="232"/>
                      <a:pt x="24" y="226"/>
                      <a:pt x="12"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6" name="Freeform 23">
                <a:extLst>
                  <a:ext uri="{FF2B5EF4-FFF2-40B4-BE49-F238E27FC236}">
                    <a16:creationId xmlns:a16="http://schemas.microsoft.com/office/drawing/2014/main" id="{FA0C26DF-AACD-486F-9AAA-A80E0E5D7246}"/>
                  </a:ext>
                </a:extLst>
              </p:cNvPr>
              <p:cNvSpPr>
                <a:spLocks noEditPoints="1"/>
              </p:cNvSpPr>
              <p:nvPr/>
            </p:nvSpPr>
            <p:spPr bwMode="black">
              <a:xfrm>
                <a:off x="10395376" y="5611310"/>
                <a:ext cx="91269" cy="178481"/>
              </a:xfrm>
              <a:custGeom>
                <a:avLst/>
                <a:gdLst/>
                <a:ahLst/>
                <a:cxnLst>
                  <a:cxn ang="0">
                    <a:pos x="41" y="88"/>
                  </a:cxn>
                  <a:cxn ang="0">
                    <a:pos x="85" y="74"/>
                  </a:cxn>
                  <a:cxn ang="0">
                    <a:pos x="114" y="86"/>
                  </a:cxn>
                  <a:cxn ang="0">
                    <a:pos x="130" y="135"/>
                  </a:cxn>
                  <a:cxn ang="0">
                    <a:pos x="98" y="210"/>
                  </a:cxn>
                  <a:cxn ang="0">
                    <a:pos x="15" y="254"/>
                  </a:cxn>
                  <a:cxn ang="0">
                    <a:pos x="14" y="249"/>
                  </a:cxn>
                  <a:cxn ang="0">
                    <a:pos x="89" y="201"/>
                  </a:cxn>
                  <a:cxn ang="0">
                    <a:pos x="114" y="128"/>
                  </a:cxn>
                  <a:cxn ang="0">
                    <a:pos x="102" y="90"/>
                  </a:cxn>
                  <a:cxn ang="0">
                    <a:pos x="82" y="82"/>
                  </a:cxn>
                  <a:cxn ang="0">
                    <a:pos x="35" y="103"/>
                  </a:cxn>
                  <a:cxn ang="0">
                    <a:pos x="20" y="121"/>
                  </a:cxn>
                  <a:cxn ang="0">
                    <a:pos x="9" y="125"/>
                  </a:cxn>
                  <a:cxn ang="0">
                    <a:pos x="0" y="103"/>
                  </a:cxn>
                  <a:cxn ang="0">
                    <a:pos x="2" y="80"/>
                  </a:cxn>
                  <a:cxn ang="0">
                    <a:pos x="5" y="81"/>
                  </a:cxn>
                  <a:cxn ang="0">
                    <a:pos x="9" y="102"/>
                  </a:cxn>
                  <a:cxn ang="0">
                    <a:pos x="19" y="103"/>
                  </a:cxn>
                  <a:cxn ang="0">
                    <a:pos x="41" y="88"/>
                  </a:cxn>
                  <a:cxn ang="0">
                    <a:pos x="88" y="33"/>
                  </a:cxn>
                  <a:cxn ang="0">
                    <a:pos x="56" y="37"/>
                  </a:cxn>
                  <a:cxn ang="0">
                    <a:pos x="30" y="51"/>
                  </a:cxn>
                  <a:cxn ang="0">
                    <a:pos x="28" y="48"/>
                  </a:cxn>
                  <a:cxn ang="0">
                    <a:pos x="57" y="27"/>
                  </a:cxn>
                  <a:cxn ang="0">
                    <a:pos x="16" y="4"/>
                  </a:cxn>
                  <a:cxn ang="0">
                    <a:pos x="19" y="1"/>
                  </a:cxn>
                  <a:cxn ang="0">
                    <a:pos x="58" y="17"/>
                  </a:cxn>
                  <a:cxn ang="0">
                    <a:pos x="82" y="15"/>
                  </a:cxn>
                  <a:cxn ang="0">
                    <a:pos x="97" y="22"/>
                  </a:cxn>
                  <a:cxn ang="0">
                    <a:pos x="88" y="33"/>
                  </a:cxn>
                </a:cxnLst>
                <a:rect l="0" t="0" r="r" b="b"/>
                <a:pathLst>
                  <a:path w="130" h="254">
                    <a:moveTo>
                      <a:pt x="41" y="88"/>
                    </a:moveTo>
                    <a:cubicBezTo>
                      <a:pt x="55" y="79"/>
                      <a:pt x="69" y="74"/>
                      <a:pt x="85" y="74"/>
                    </a:cubicBezTo>
                    <a:cubicBezTo>
                      <a:pt x="95" y="74"/>
                      <a:pt x="105" y="78"/>
                      <a:pt x="114" y="86"/>
                    </a:cubicBezTo>
                    <a:cubicBezTo>
                      <a:pt x="125" y="96"/>
                      <a:pt x="130" y="112"/>
                      <a:pt x="130" y="135"/>
                    </a:cubicBezTo>
                    <a:cubicBezTo>
                      <a:pt x="130" y="165"/>
                      <a:pt x="119" y="190"/>
                      <a:pt x="98" y="210"/>
                    </a:cubicBezTo>
                    <a:cubicBezTo>
                      <a:pt x="78" y="230"/>
                      <a:pt x="50" y="244"/>
                      <a:pt x="15" y="254"/>
                    </a:cubicBezTo>
                    <a:cubicBezTo>
                      <a:pt x="12" y="254"/>
                      <a:pt x="11" y="252"/>
                      <a:pt x="14" y="249"/>
                    </a:cubicBezTo>
                    <a:cubicBezTo>
                      <a:pt x="48" y="237"/>
                      <a:pt x="73" y="221"/>
                      <a:pt x="89" y="201"/>
                    </a:cubicBezTo>
                    <a:cubicBezTo>
                      <a:pt x="106" y="182"/>
                      <a:pt x="114" y="157"/>
                      <a:pt x="114" y="128"/>
                    </a:cubicBezTo>
                    <a:cubicBezTo>
                      <a:pt x="114" y="110"/>
                      <a:pt x="110" y="97"/>
                      <a:pt x="102" y="90"/>
                    </a:cubicBezTo>
                    <a:cubicBezTo>
                      <a:pt x="96" y="85"/>
                      <a:pt x="89" y="82"/>
                      <a:pt x="82" y="82"/>
                    </a:cubicBezTo>
                    <a:cubicBezTo>
                      <a:pt x="66" y="82"/>
                      <a:pt x="50" y="89"/>
                      <a:pt x="35" y="103"/>
                    </a:cubicBezTo>
                    <a:cubicBezTo>
                      <a:pt x="33" y="106"/>
                      <a:pt x="28" y="112"/>
                      <a:pt x="20" y="121"/>
                    </a:cubicBezTo>
                    <a:cubicBezTo>
                      <a:pt x="16" y="126"/>
                      <a:pt x="12" y="127"/>
                      <a:pt x="9" y="125"/>
                    </a:cubicBezTo>
                    <a:cubicBezTo>
                      <a:pt x="3" y="120"/>
                      <a:pt x="0" y="113"/>
                      <a:pt x="0" y="103"/>
                    </a:cubicBezTo>
                    <a:cubicBezTo>
                      <a:pt x="0" y="93"/>
                      <a:pt x="0" y="85"/>
                      <a:pt x="2" y="80"/>
                    </a:cubicBezTo>
                    <a:cubicBezTo>
                      <a:pt x="4" y="78"/>
                      <a:pt x="5" y="79"/>
                      <a:pt x="5" y="81"/>
                    </a:cubicBezTo>
                    <a:cubicBezTo>
                      <a:pt x="5" y="93"/>
                      <a:pt x="6" y="100"/>
                      <a:pt x="9" y="102"/>
                    </a:cubicBezTo>
                    <a:cubicBezTo>
                      <a:pt x="12" y="105"/>
                      <a:pt x="15" y="106"/>
                      <a:pt x="19" y="103"/>
                    </a:cubicBezTo>
                    <a:cubicBezTo>
                      <a:pt x="27" y="97"/>
                      <a:pt x="34" y="92"/>
                      <a:pt x="41" y="88"/>
                    </a:cubicBezTo>
                    <a:close/>
                    <a:moveTo>
                      <a:pt x="88" y="33"/>
                    </a:moveTo>
                    <a:cubicBezTo>
                      <a:pt x="75" y="33"/>
                      <a:pt x="64" y="34"/>
                      <a:pt x="56" y="37"/>
                    </a:cubicBezTo>
                    <a:cubicBezTo>
                      <a:pt x="50" y="39"/>
                      <a:pt x="41" y="44"/>
                      <a:pt x="30" y="51"/>
                    </a:cubicBezTo>
                    <a:cubicBezTo>
                      <a:pt x="28" y="51"/>
                      <a:pt x="27" y="51"/>
                      <a:pt x="28" y="48"/>
                    </a:cubicBezTo>
                    <a:cubicBezTo>
                      <a:pt x="34" y="42"/>
                      <a:pt x="44" y="34"/>
                      <a:pt x="57" y="27"/>
                    </a:cubicBezTo>
                    <a:cubicBezTo>
                      <a:pt x="41" y="27"/>
                      <a:pt x="28" y="19"/>
                      <a:pt x="16" y="4"/>
                    </a:cubicBezTo>
                    <a:cubicBezTo>
                      <a:pt x="16" y="1"/>
                      <a:pt x="16" y="0"/>
                      <a:pt x="19" y="1"/>
                    </a:cubicBezTo>
                    <a:cubicBezTo>
                      <a:pt x="31" y="12"/>
                      <a:pt x="44" y="17"/>
                      <a:pt x="58" y="17"/>
                    </a:cubicBezTo>
                    <a:cubicBezTo>
                      <a:pt x="68" y="17"/>
                      <a:pt x="76" y="16"/>
                      <a:pt x="82" y="15"/>
                    </a:cubicBezTo>
                    <a:cubicBezTo>
                      <a:pt x="89" y="13"/>
                      <a:pt x="94" y="16"/>
                      <a:pt x="97" y="22"/>
                    </a:cubicBezTo>
                    <a:cubicBezTo>
                      <a:pt x="100" y="29"/>
                      <a:pt x="97" y="33"/>
                      <a:pt x="88" y="3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7" name="Freeform 24">
                <a:extLst>
                  <a:ext uri="{FF2B5EF4-FFF2-40B4-BE49-F238E27FC236}">
                    <a16:creationId xmlns:a16="http://schemas.microsoft.com/office/drawing/2014/main" id="{92EBB2BB-3B16-49F3-98C7-600C0BFB29C6}"/>
                  </a:ext>
                </a:extLst>
              </p:cNvPr>
              <p:cNvSpPr>
                <a:spLocks noEditPoints="1"/>
              </p:cNvSpPr>
              <p:nvPr/>
            </p:nvSpPr>
            <p:spPr bwMode="black">
              <a:xfrm>
                <a:off x="10549857" y="5607929"/>
                <a:ext cx="158199" cy="162256"/>
              </a:xfrm>
              <a:custGeom>
                <a:avLst/>
                <a:gdLst/>
                <a:ahLst/>
                <a:cxnLst>
                  <a:cxn ang="0">
                    <a:pos x="133" y="217"/>
                  </a:cxn>
                  <a:cxn ang="0">
                    <a:pos x="161" y="215"/>
                  </a:cxn>
                  <a:cxn ang="0">
                    <a:pos x="172" y="213"/>
                  </a:cxn>
                  <a:cxn ang="0">
                    <a:pos x="186" y="222"/>
                  </a:cxn>
                  <a:cxn ang="0">
                    <a:pos x="178" y="231"/>
                  </a:cxn>
                  <a:cxn ang="0">
                    <a:pos x="77" y="231"/>
                  </a:cxn>
                  <a:cxn ang="0">
                    <a:pos x="16" y="207"/>
                  </a:cxn>
                  <a:cxn ang="0">
                    <a:pos x="0" y="171"/>
                  </a:cxn>
                  <a:cxn ang="0">
                    <a:pos x="5" y="172"/>
                  </a:cxn>
                  <a:cxn ang="0">
                    <a:pos x="22" y="198"/>
                  </a:cxn>
                  <a:cxn ang="0">
                    <a:pos x="78" y="217"/>
                  </a:cxn>
                  <a:cxn ang="0">
                    <a:pos x="133" y="217"/>
                  </a:cxn>
                  <a:cxn ang="0">
                    <a:pos x="154" y="63"/>
                  </a:cxn>
                  <a:cxn ang="0">
                    <a:pos x="150" y="71"/>
                  </a:cxn>
                  <a:cxn ang="0">
                    <a:pos x="126" y="71"/>
                  </a:cxn>
                  <a:cxn ang="0">
                    <a:pos x="101" y="75"/>
                  </a:cxn>
                  <a:cxn ang="0">
                    <a:pos x="52" y="96"/>
                  </a:cxn>
                  <a:cxn ang="0">
                    <a:pos x="49" y="94"/>
                  </a:cxn>
                  <a:cxn ang="0">
                    <a:pos x="88" y="70"/>
                  </a:cxn>
                  <a:cxn ang="0">
                    <a:pos x="46" y="61"/>
                  </a:cxn>
                  <a:cxn ang="0">
                    <a:pos x="18" y="38"/>
                  </a:cxn>
                  <a:cxn ang="0">
                    <a:pos x="23" y="36"/>
                  </a:cxn>
                  <a:cxn ang="0">
                    <a:pos x="91" y="56"/>
                  </a:cxn>
                  <a:cxn ang="0">
                    <a:pos x="138" y="52"/>
                  </a:cxn>
                  <a:cxn ang="0">
                    <a:pos x="147" y="56"/>
                  </a:cxn>
                  <a:cxn ang="0">
                    <a:pos x="154" y="63"/>
                  </a:cxn>
                  <a:cxn ang="0">
                    <a:pos x="196" y="48"/>
                  </a:cxn>
                  <a:cxn ang="0">
                    <a:pos x="191" y="59"/>
                  </a:cxn>
                  <a:cxn ang="0">
                    <a:pos x="181" y="53"/>
                  </a:cxn>
                  <a:cxn ang="0">
                    <a:pos x="152" y="22"/>
                  </a:cxn>
                  <a:cxn ang="0">
                    <a:pos x="153" y="20"/>
                  </a:cxn>
                  <a:cxn ang="0">
                    <a:pos x="187" y="34"/>
                  </a:cxn>
                  <a:cxn ang="0">
                    <a:pos x="196" y="48"/>
                  </a:cxn>
                  <a:cxn ang="0">
                    <a:pos x="224" y="29"/>
                  </a:cxn>
                  <a:cxn ang="0">
                    <a:pos x="219" y="40"/>
                  </a:cxn>
                  <a:cxn ang="0">
                    <a:pos x="209" y="34"/>
                  </a:cxn>
                  <a:cxn ang="0">
                    <a:pos x="180" y="3"/>
                  </a:cxn>
                  <a:cxn ang="0">
                    <a:pos x="181" y="0"/>
                  </a:cxn>
                  <a:cxn ang="0">
                    <a:pos x="215" y="15"/>
                  </a:cxn>
                  <a:cxn ang="0">
                    <a:pos x="224" y="29"/>
                  </a:cxn>
                </a:cxnLst>
                <a:rect l="0" t="0" r="r" b="b"/>
                <a:pathLst>
                  <a:path w="225" h="231">
                    <a:moveTo>
                      <a:pt x="133" y="217"/>
                    </a:moveTo>
                    <a:cubicBezTo>
                      <a:pt x="145" y="217"/>
                      <a:pt x="154" y="217"/>
                      <a:pt x="161" y="215"/>
                    </a:cubicBezTo>
                    <a:cubicBezTo>
                      <a:pt x="168" y="214"/>
                      <a:pt x="171" y="213"/>
                      <a:pt x="172" y="213"/>
                    </a:cubicBezTo>
                    <a:cubicBezTo>
                      <a:pt x="177" y="213"/>
                      <a:pt x="181" y="216"/>
                      <a:pt x="186" y="222"/>
                    </a:cubicBezTo>
                    <a:cubicBezTo>
                      <a:pt x="190" y="228"/>
                      <a:pt x="187" y="231"/>
                      <a:pt x="178" y="231"/>
                    </a:cubicBezTo>
                    <a:cubicBezTo>
                      <a:pt x="144" y="231"/>
                      <a:pt x="110" y="231"/>
                      <a:pt x="77" y="231"/>
                    </a:cubicBezTo>
                    <a:cubicBezTo>
                      <a:pt x="50" y="231"/>
                      <a:pt x="29" y="223"/>
                      <a:pt x="16" y="207"/>
                    </a:cubicBezTo>
                    <a:cubicBezTo>
                      <a:pt x="8" y="197"/>
                      <a:pt x="3" y="185"/>
                      <a:pt x="0" y="171"/>
                    </a:cubicBezTo>
                    <a:cubicBezTo>
                      <a:pt x="2" y="168"/>
                      <a:pt x="3" y="169"/>
                      <a:pt x="5" y="172"/>
                    </a:cubicBezTo>
                    <a:cubicBezTo>
                      <a:pt x="8" y="182"/>
                      <a:pt x="14" y="191"/>
                      <a:pt x="22" y="198"/>
                    </a:cubicBezTo>
                    <a:cubicBezTo>
                      <a:pt x="34" y="211"/>
                      <a:pt x="53" y="217"/>
                      <a:pt x="78" y="217"/>
                    </a:cubicBezTo>
                    <a:cubicBezTo>
                      <a:pt x="96" y="217"/>
                      <a:pt x="115" y="217"/>
                      <a:pt x="133" y="217"/>
                    </a:cubicBezTo>
                    <a:close/>
                    <a:moveTo>
                      <a:pt x="154" y="63"/>
                    </a:moveTo>
                    <a:cubicBezTo>
                      <a:pt x="158" y="69"/>
                      <a:pt x="156" y="71"/>
                      <a:pt x="150" y="71"/>
                    </a:cubicBezTo>
                    <a:cubicBezTo>
                      <a:pt x="144" y="71"/>
                      <a:pt x="137" y="71"/>
                      <a:pt x="126" y="71"/>
                    </a:cubicBezTo>
                    <a:cubicBezTo>
                      <a:pt x="117" y="71"/>
                      <a:pt x="109" y="72"/>
                      <a:pt x="101" y="75"/>
                    </a:cubicBezTo>
                    <a:cubicBezTo>
                      <a:pt x="86" y="79"/>
                      <a:pt x="70" y="86"/>
                      <a:pt x="52" y="96"/>
                    </a:cubicBezTo>
                    <a:cubicBezTo>
                      <a:pt x="47" y="98"/>
                      <a:pt x="46" y="97"/>
                      <a:pt x="49" y="94"/>
                    </a:cubicBezTo>
                    <a:cubicBezTo>
                      <a:pt x="60" y="85"/>
                      <a:pt x="73" y="77"/>
                      <a:pt x="88" y="70"/>
                    </a:cubicBezTo>
                    <a:cubicBezTo>
                      <a:pt x="70" y="69"/>
                      <a:pt x="56" y="66"/>
                      <a:pt x="46" y="61"/>
                    </a:cubicBezTo>
                    <a:cubicBezTo>
                      <a:pt x="34" y="55"/>
                      <a:pt x="24" y="47"/>
                      <a:pt x="18" y="38"/>
                    </a:cubicBezTo>
                    <a:cubicBezTo>
                      <a:pt x="18" y="34"/>
                      <a:pt x="20" y="33"/>
                      <a:pt x="23" y="36"/>
                    </a:cubicBezTo>
                    <a:cubicBezTo>
                      <a:pt x="34" y="49"/>
                      <a:pt x="57" y="56"/>
                      <a:pt x="91" y="56"/>
                    </a:cubicBezTo>
                    <a:cubicBezTo>
                      <a:pt x="116" y="56"/>
                      <a:pt x="132" y="54"/>
                      <a:pt x="138" y="52"/>
                    </a:cubicBezTo>
                    <a:cubicBezTo>
                      <a:pt x="141" y="51"/>
                      <a:pt x="144" y="53"/>
                      <a:pt x="147" y="56"/>
                    </a:cubicBezTo>
                    <a:cubicBezTo>
                      <a:pt x="150" y="58"/>
                      <a:pt x="152" y="60"/>
                      <a:pt x="154" y="63"/>
                    </a:cubicBezTo>
                    <a:close/>
                    <a:moveTo>
                      <a:pt x="196" y="48"/>
                    </a:moveTo>
                    <a:cubicBezTo>
                      <a:pt x="197" y="54"/>
                      <a:pt x="196" y="57"/>
                      <a:pt x="191" y="59"/>
                    </a:cubicBezTo>
                    <a:cubicBezTo>
                      <a:pt x="187" y="60"/>
                      <a:pt x="183" y="59"/>
                      <a:pt x="181" y="53"/>
                    </a:cubicBezTo>
                    <a:cubicBezTo>
                      <a:pt x="176" y="41"/>
                      <a:pt x="166" y="31"/>
                      <a:pt x="152" y="22"/>
                    </a:cubicBezTo>
                    <a:cubicBezTo>
                      <a:pt x="150" y="20"/>
                      <a:pt x="151" y="19"/>
                      <a:pt x="153" y="20"/>
                    </a:cubicBezTo>
                    <a:cubicBezTo>
                      <a:pt x="166" y="22"/>
                      <a:pt x="177" y="27"/>
                      <a:pt x="187" y="34"/>
                    </a:cubicBezTo>
                    <a:cubicBezTo>
                      <a:pt x="191" y="38"/>
                      <a:pt x="194" y="42"/>
                      <a:pt x="196" y="48"/>
                    </a:cubicBezTo>
                    <a:close/>
                    <a:moveTo>
                      <a:pt x="224" y="29"/>
                    </a:moveTo>
                    <a:cubicBezTo>
                      <a:pt x="225" y="35"/>
                      <a:pt x="224" y="38"/>
                      <a:pt x="219" y="40"/>
                    </a:cubicBezTo>
                    <a:cubicBezTo>
                      <a:pt x="215" y="41"/>
                      <a:pt x="211" y="39"/>
                      <a:pt x="209" y="34"/>
                    </a:cubicBezTo>
                    <a:cubicBezTo>
                      <a:pt x="204" y="22"/>
                      <a:pt x="194" y="12"/>
                      <a:pt x="180" y="3"/>
                    </a:cubicBezTo>
                    <a:cubicBezTo>
                      <a:pt x="178" y="0"/>
                      <a:pt x="179" y="0"/>
                      <a:pt x="181" y="0"/>
                    </a:cubicBezTo>
                    <a:cubicBezTo>
                      <a:pt x="194" y="3"/>
                      <a:pt x="205" y="8"/>
                      <a:pt x="215" y="15"/>
                    </a:cubicBezTo>
                    <a:cubicBezTo>
                      <a:pt x="219" y="19"/>
                      <a:pt x="222" y="23"/>
                      <a:pt x="224"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8" name="Freeform 25">
                <a:extLst>
                  <a:ext uri="{FF2B5EF4-FFF2-40B4-BE49-F238E27FC236}">
                    <a16:creationId xmlns:a16="http://schemas.microsoft.com/office/drawing/2014/main" id="{F2DB17E7-5EA8-4D59-8CA0-51E14F376CDC}"/>
                  </a:ext>
                </a:extLst>
              </p:cNvPr>
              <p:cNvSpPr>
                <a:spLocks noEditPoints="1"/>
              </p:cNvSpPr>
              <p:nvPr/>
            </p:nvSpPr>
            <p:spPr bwMode="black">
              <a:xfrm>
                <a:off x="10729014" y="5603535"/>
                <a:ext cx="153128" cy="177805"/>
              </a:xfrm>
              <a:custGeom>
                <a:avLst/>
                <a:gdLst/>
                <a:ahLst/>
                <a:cxnLst>
                  <a:cxn ang="0">
                    <a:pos x="155" y="156"/>
                  </a:cxn>
                  <a:cxn ang="0">
                    <a:pos x="166" y="165"/>
                  </a:cxn>
                  <a:cxn ang="0">
                    <a:pos x="170" y="172"/>
                  </a:cxn>
                  <a:cxn ang="0">
                    <a:pos x="172" y="183"/>
                  </a:cxn>
                  <a:cxn ang="0">
                    <a:pos x="159" y="186"/>
                  </a:cxn>
                  <a:cxn ang="0">
                    <a:pos x="120" y="166"/>
                  </a:cxn>
                  <a:cxn ang="0">
                    <a:pos x="72" y="157"/>
                  </a:cxn>
                  <a:cxn ang="0">
                    <a:pos x="19" y="173"/>
                  </a:cxn>
                  <a:cxn ang="0">
                    <a:pos x="10" y="192"/>
                  </a:cxn>
                  <a:cxn ang="0">
                    <a:pos x="22" y="220"/>
                  </a:cxn>
                  <a:cxn ang="0">
                    <a:pos x="83" y="238"/>
                  </a:cxn>
                  <a:cxn ang="0">
                    <a:pos x="125" y="236"/>
                  </a:cxn>
                  <a:cxn ang="0">
                    <a:pos x="140" y="236"/>
                  </a:cxn>
                  <a:cxn ang="0">
                    <a:pos x="148" y="244"/>
                  </a:cxn>
                  <a:cxn ang="0">
                    <a:pos x="143" y="250"/>
                  </a:cxn>
                  <a:cxn ang="0">
                    <a:pos x="105" y="253"/>
                  </a:cxn>
                  <a:cxn ang="0">
                    <a:pos x="52" y="247"/>
                  </a:cxn>
                  <a:cxn ang="0">
                    <a:pos x="12" y="226"/>
                  </a:cxn>
                  <a:cxn ang="0">
                    <a:pos x="0" y="196"/>
                  </a:cxn>
                  <a:cxn ang="0">
                    <a:pos x="11" y="168"/>
                  </a:cxn>
                  <a:cxn ang="0">
                    <a:pos x="68" y="150"/>
                  </a:cxn>
                  <a:cxn ang="0">
                    <a:pos x="100" y="153"/>
                  </a:cxn>
                  <a:cxn ang="0">
                    <a:pos x="134" y="159"/>
                  </a:cxn>
                  <a:cxn ang="0">
                    <a:pos x="137" y="155"/>
                  </a:cxn>
                  <a:cxn ang="0">
                    <a:pos x="94" y="87"/>
                  </a:cxn>
                  <a:cxn ang="0">
                    <a:pos x="39" y="96"/>
                  </a:cxn>
                  <a:cxn ang="0">
                    <a:pos x="27" y="99"/>
                  </a:cxn>
                  <a:cxn ang="0">
                    <a:pos x="18" y="94"/>
                  </a:cxn>
                  <a:cxn ang="0">
                    <a:pos x="2" y="77"/>
                  </a:cxn>
                  <a:cxn ang="0">
                    <a:pos x="5" y="75"/>
                  </a:cxn>
                  <a:cxn ang="0">
                    <a:pos x="36" y="85"/>
                  </a:cxn>
                  <a:cxn ang="0">
                    <a:pos x="88" y="77"/>
                  </a:cxn>
                  <a:cxn ang="0">
                    <a:pos x="73" y="49"/>
                  </a:cxn>
                  <a:cxn ang="0">
                    <a:pos x="63" y="38"/>
                  </a:cxn>
                  <a:cxn ang="0">
                    <a:pos x="63" y="26"/>
                  </a:cxn>
                  <a:cxn ang="0">
                    <a:pos x="86" y="10"/>
                  </a:cxn>
                  <a:cxn ang="0">
                    <a:pos x="90" y="13"/>
                  </a:cxn>
                  <a:cxn ang="0">
                    <a:pos x="81" y="29"/>
                  </a:cxn>
                  <a:cxn ang="0">
                    <a:pos x="85" y="45"/>
                  </a:cxn>
                  <a:cxn ang="0">
                    <a:pos x="101" y="74"/>
                  </a:cxn>
                  <a:cxn ang="0">
                    <a:pos x="141" y="59"/>
                  </a:cxn>
                  <a:cxn ang="0">
                    <a:pos x="156" y="57"/>
                  </a:cxn>
                  <a:cxn ang="0">
                    <a:pos x="163" y="60"/>
                  </a:cxn>
                  <a:cxn ang="0">
                    <a:pos x="160" y="68"/>
                  </a:cxn>
                  <a:cxn ang="0">
                    <a:pos x="106" y="84"/>
                  </a:cxn>
                  <a:cxn ang="0">
                    <a:pos x="136" y="132"/>
                  </a:cxn>
                  <a:cxn ang="0">
                    <a:pos x="155" y="156"/>
                  </a:cxn>
                  <a:cxn ang="0">
                    <a:pos x="188" y="45"/>
                  </a:cxn>
                  <a:cxn ang="0">
                    <a:pos x="184" y="56"/>
                  </a:cxn>
                  <a:cxn ang="0">
                    <a:pos x="174" y="50"/>
                  </a:cxn>
                  <a:cxn ang="0">
                    <a:pos x="145" y="19"/>
                  </a:cxn>
                  <a:cxn ang="0">
                    <a:pos x="146" y="17"/>
                  </a:cxn>
                  <a:cxn ang="0">
                    <a:pos x="179" y="31"/>
                  </a:cxn>
                  <a:cxn ang="0">
                    <a:pos x="188" y="45"/>
                  </a:cxn>
                  <a:cxn ang="0">
                    <a:pos x="216" y="29"/>
                  </a:cxn>
                  <a:cxn ang="0">
                    <a:pos x="212" y="40"/>
                  </a:cxn>
                  <a:cxn ang="0">
                    <a:pos x="202" y="35"/>
                  </a:cxn>
                  <a:cxn ang="0">
                    <a:pos x="173" y="3"/>
                  </a:cxn>
                  <a:cxn ang="0">
                    <a:pos x="174" y="1"/>
                  </a:cxn>
                  <a:cxn ang="0">
                    <a:pos x="208" y="15"/>
                  </a:cxn>
                  <a:cxn ang="0">
                    <a:pos x="216" y="29"/>
                  </a:cxn>
                </a:cxnLst>
                <a:rect l="0" t="0" r="r" b="b"/>
                <a:pathLst>
                  <a:path w="218" h="253">
                    <a:moveTo>
                      <a:pt x="155" y="156"/>
                    </a:moveTo>
                    <a:cubicBezTo>
                      <a:pt x="158" y="159"/>
                      <a:pt x="161" y="162"/>
                      <a:pt x="166" y="165"/>
                    </a:cubicBezTo>
                    <a:cubicBezTo>
                      <a:pt x="168" y="166"/>
                      <a:pt x="170" y="169"/>
                      <a:pt x="170" y="172"/>
                    </a:cubicBezTo>
                    <a:cubicBezTo>
                      <a:pt x="172" y="178"/>
                      <a:pt x="172" y="181"/>
                      <a:pt x="172" y="183"/>
                    </a:cubicBezTo>
                    <a:cubicBezTo>
                      <a:pt x="169" y="189"/>
                      <a:pt x="164" y="190"/>
                      <a:pt x="159" y="186"/>
                    </a:cubicBezTo>
                    <a:cubicBezTo>
                      <a:pt x="147" y="177"/>
                      <a:pt x="134" y="171"/>
                      <a:pt x="120" y="166"/>
                    </a:cubicBezTo>
                    <a:cubicBezTo>
                      <a:pt x="101" y="160"/>
                      <a:pt x="85" y="157"/>
                      <a:pt x="72" y="157"/>
                    </a:cubicBezTo>
                    <a:cubicBezTo>
                      <a:pt x="47" y="157"/>
                      <a:pt x="29" y="162"/>
                      <a:pt x="19" y="173"/>
                    </a:cubicBezTo>
                    <a:cubicBezTo>
                      <a:pt x="13" y="179"/>
                      <a:pt x="10" y="185"/>
                      <a:pt x="10" y="192"/>
                    </a:cubicBezTo>
                    <a:cubicBezTo>
                      <a:pt x="10" y="204"/>
                      <a:pt x="14" y="213"/>
                      <a:pt x="22" y="220"/>
                    </a:cubicBezTo>
                    <a:cubicBezTo>
                      <a:pt x="36" y="231"/>
                      <a:pt x="56" y="237"/>
                      <a:pt x="83" y="238"/>
                    </a:cubicBezTo>
                    <a:cubicBezTo>
                      <a:pt x="105" y="239"/>
                      <a:pt x="119" y="238"/>
                      <a:pt x="125" y="236"/>
                    </a:cubicBezTo>
                    <a:cubicBezTo>
                      <a:pt x="131" y="233"/>
                      <a:pt x="136" y="233"/>
                      <a:pt x="140" y="236"/>
                    </a:cubicBezTo>
                    <a:cubicBezTo>
                      <a:pt x="144" y="238"/>
                      <a:pt x="146" y="241"/>
                      <a:pt x="148" y="244"/>
                    </a:cubicBezTo>
                    <a:cubicBezTo>
                      <a:pt x="149" y="247"/>
                      <a:pt x="148" y="250"/>
                      <a:pt x="143" y="250"/>
                    </a:cubicBezTo>
                    <a:cubicBezTo>
                      <a:pt x="134" y="252"/>
                      <a:pt x="122" y="253"/>
                      <a:pt x="105" y="253"/>
                    </a:cubicBezTo>
                    <a:cubicBezTo>
                      <a:pt x="85" y="253"/>
                      <a:pt x="67" y="251"/>
                      <a:pt x="52" y="247"/>
                    </a:cubicBezTo>
                    <a:cubicBezTo>
                      <a:pt x="34" y="242"/>
                      <a:pt x="21" y="235"/>
                      <a:pt x="12" y="226"/>
                    </a:cubicBezTo>
                    <a:cubicBezTo>
                      <a:pt x="4" y="217"/>
                      <a:pt x="0" y="207"/>
                      <a:pt x="0" y="196"/>
                    </a:cubicBezTo>
                    <a:cubicBezTo>
                      <a:pt x="0" y="184"/>
                      <a:pt x="3" y="175"/>
                      <a:pt x="11" y="168"/>
                    </a:cubicBezTo>
                    <a:cubicBezTo>
                      <a:pt x="24" y="156"/>
                      <a:pt x="43" y="150"/>
                      <a:pt x="68" y="150"/>
                    </a:cubicBezTo>
                    <a:cubicBezTo>
                      <a:pt x="79" y="150"/>
                      <a:pt x="89" y="151"/>
                      <a:pt x="100" y="153"/>
                    </a:cubicBezTo>
                    <a:cubicBezTo>
                      <a:pt x="115" y="155"/>
                      <a:pt x="127" y="157"/>
                      <a:pt x="134" y="159"/>
                    </a:cubicBezTo>
                    <a:cubicBezTo>
                      <a:pt x="139" y="161"/>
                      <a:pt x="140" y="159"/>
                      <a:pt x="137" y="155"/>
                    </a:cubicBezTo>
                    <a:cubicBezTo>
                      <a:pt x="121" y="132"/>
                      <a:pt x="107" y="110"/>
                      <a:pt x="94" y="87"/>
                    </a:cubicBezTo>
                    <a:cubicBezTo>
                      <a:pt x="72" y="92"/>
                      <a:pt x="54" y="95"/>
                      <a:pt x="39" y="96"/>
                    </a:cubicBezTo>
                    <a:cubicBezTo>
                      <a:pt x="33" y="98"/>
                      <a:pt x="29" y="99"/>
                      <a:pt x="27" y="99"/>
                    </a:cubicBezTo>
                    <a:cubicBezTo>
                      <a:pt x="24" y="99"/>
                      <a:pt x="21" y="97"/>
                      <a:pt x="18" y="94"/>
                    </a:cubicBezTo>
                    <a:cubicBezTo>
                      <a:pt x="9" y="86"/>
                      <a:pt x="3" y="80"/>
                      <a:pt x="2" y="77"/>
                    </a:cubicBezTo>
                    <a:cubicBezTo>
                      <a:pt x="0" y="74"/>
                      <a:pt x="2" y="73"/>
                      <a:pt x="5" y="75"/>
                    </a:cubicBezTo>
                    <a:cubicBezTo>
                      <a:pt x="12" y="82"/>
                      <a:pt x="22" y="85"/>
                      <a:pt x="36" y="85"/>
                    </a:cubicBezTo>
                    <a:cubicBezTo>
                      <a:pt x="49" y="85"/>
                      <a:pt x="67" y="83"/>
                      <a:pt x="88" y="77"/>
                    </a:cubicBezTo>
                    <a:cubicBezTo>
                      <a:pt x="85" y="70"/>
                      <a:pt x="79" y="60"/>
                      <a:pt x="73" y="49"/>
                    </a:cubicBezTo>
                    <a:cubicBezTo>
                      <a:pt x="70" y="45"/>
                      <a:pt x="67" y="42"/>
                      <a:pt x="63" y="38"/>
                    </a:cubicBezTo>
                    <a:cubicBezTo>
                      <a:pt x="58" y="34"/>
                      <a:pt x="58" y="30"/>
                      <a:pt x="63" y="26"/>
                    </a:cubicBezTo>
                    <a:cubicBezTo>
                      <a:pt x="70" y="17"/>
                      <a:pt x="78" y="12"/>
                      <a:pt x="86" y="10"/>
                    </a:cubicBezTo>
                    <a:cubicBezTo>
                      <a:pt x="91" y="10"/>
                      <a:pt x="93" y="11"/>
                      <a:pt x="90" y="13"/>
                    </a:cubicBezTo>
                    <a:cubicBezTo>
                      <a:pt x="85" y="15"/>
                      <a:pt x="82" y="21"/>
                      <a:pt x="81" y="29"/>
                    </a:cubicBezTo>
                    <a:cubicBezTo>
                      <a:pt x="80" y="33"/>
                      <a:pt x="81" y="38"/>
                      <a:pt x="85" y="45"/>
                    </a:cubicBezTo>
                    <a:cubicBezTo>
                      <a:pt x="92" y="58"/>
                      <a:pt x="97" y="68"/>
                      <a:pt x="101" y="74"/>
                    </a:cubicBezTo>
                    <a:cubicBezTo>
                      <a:pt x="122" y="69"/>
                      <a:pt x="136" y="65"/>
                      <a:pt x="141" y="59"/>
                    </a:cubicBezTo>
                    <a:cubicBezTo>
                      <a:pt x="144" y="56"/>
                      <a:pt x="149" y="56"/>
                      <a:pt x="156" y="57"/>
                    </a:cubicBezTo>
                    <a:cubicBezTo>
                      <a:pt x="159" y="58"/>
                      <a:pt x="161" y="59"/>
                      <a:pt x="163" y="60"/>
                    </a:cubicBezTo>
                    <a:cubicBezTo>
                      <a:pt x="166" y="63"/>
                      <a:pt x="165" y="66"/>
                      <a:pt x="160" y="68"/>
                    </a:cubicBezTo>
                    <a:cubicBezTo>
                      <a:pt x="154" y="71"/>
                      <a:pt x="136" y="77"/>
                      <a:pt x="106" y="84"/>
                    </a:cubicBezTo>
                    <a:cubicBezTo>
                      <a:pt x="113" y="97"/>
                      <a:pt x="123" y="114"/>
                      <a:pt x="136" y="132"/>
                    </a:cubicBezTo>
                    <a:cubicBezTo>
                      <a:pt x="142" y="142"/>
                      <a:pt x="149" y="150"/>
                      <a:pt x="155" y="156"/>
                    </a:cubicBezTo>
                    <a:close/>
                    <a:moveTo>
                      <a:pt x="188" y="45"/>
                    </a:moveTo>
                    <a:cubicBezTo>
                      <a:pt x="190" y="51"/>
                      <a:pt x="188" y="54"/>
                      <a:pt x="184" y="56"/>
                    </a:cubicBezTo>
                    <a:cubicBezTo>
                      <a:pt x="179" y="57"/>
                      <a:pt x="176" y="56"/>
                      <a:pt x="174" y="50"/>
                    </a:cubicBezTo>
                    <a:cubicBezTo>
                      <a:pt x="169" y="38"/>
                      <a:pt x="159" y="28"/>
                      <a:pt x="145" y="19"/>
                    </a:cubicBezTo>
                    <a:cubicBezTo>
                      <a:pt x="143" y="17"/>
                      <a:pt x="143" y="16"/>
                      <a:pt x="146" y="17"/>
                    </a:cubicBezTo>
                    <a:cubicBezTo>
                      <a:pt x="158" y="19"/>
                      <a:pt x="170" y="24"/>
                      <a:pt x="179" y="31"/>
                    </a:cubicBezTo>
                    <a:cubicBezTo>
                      <a:pt x="184" y="35"/>
                      <a:pt x="187" y="39"/>
                      <a:pt x="188" y="45"/>
                    </a:cubicBezTo>
                    <a:close/>
                    <a:moveTo>
                      <a:pt x="216" y="29"/>
                    </a:moveTo>
                    <a:cubicBezTo>
                      <a:pt x="218" y="35"/>
                      <a:pt x="216" y="39"/>
                      <a:pt x="212" y="40"/>
                    </a:cubicBezTo>
                    <a:cubicBezTo>
                      <a:pt x="208" y="42"/>
                      <a:pt x="204" y="40"/>
                      <a:pt x="202" y="35"/>
                    </a:cubicBezTo>
                    <a:cubicBezTo>
                      <a:pt x="197" y="23"/>
                      <a:pt x="187" y="12"/>
                      <a:pt x="173" y="3"/>
                    </a:cubicBezTo>
                    <a:cubicBezTo>
                      <a:pt x="171" y="1"/>
                      <a:pt x="172" y="0"/>
                      <a:pt x="174" y="1"/>
                    </a:cubicBezTo>
                    <a:cubicBezTo>
                      <a:pt x="187" y="3"/>
                      <a:pt x="198" y="8"/>
                      <a:pt x="208" y="15"/>
                    </a:cubicBezTo>
                    <a:cubicBezTo>
                      <a:pt x="212" y="19"/>
                      <a:pt x="215" y="24"/>
                      <a:pt x="216" y="2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9" name="Freeform 26">
                <a:extLst>
                  <a:ext uri="{FF2B5EF4-FFF2-40B4-BE49-F238E27FC236}">
                    <a16:creationId xmlns:a16="http://schemas.microsoft.com/office/drawing/2014/main" id="{465F8742-4B06-402E-83D8-A4C5B62D9D9F}"/>
                  </a:ext>
                </a:extLst>
              </p:cNvPr>
              <p:cNvSpPr>
                <a:spLocks noEditPoints="1"/>
              </p:cNvSpPr>
              <p:nvPr/>
            </p:nvSpPr>
            <p:spPr bwMode="black">
              <a:xfrm>
                <a:off x="10880790" y="5636662"/>
                <a:ext cx="170368" cy="131495"/>
              </a:xfrm>
              <a:custGeom>
                <a:avLst/>
                <a:gdLst/>
                <a:ahLst/>
                <a:cxnLst>
                  <a:cxn ang="0">
                    <a:pos x="19" y="36"/>
                  </a:cxn>
                  <a:cxn ang="0">
                    <a:pos x="3" y="3"/>
                  </a:cxn>
                  <a:cxn ang="0">
                    <a:pos x="4" y="0"/>
                  </a:cxn>
                  <a:cxn ang="0">
                    <a:pos x="31" y="12"/>
                  </a:cxn>
                  <a:cxn ang="0">
                    <a:pos x="35" y="30"/>
                  </a:cxn>
                  <a:cxn ang="0">
                    <a:pos x="31" y="79"/>
                  </a:cxn>
                  <a:cxn ang="0">
                    <a:pos x="44" y="150"/>
                  </a:cxn>
                  <a:cxn ang="0">
                    <a:pos x="56" y="150"/>
                  </a:cxn>
                  <a:cxn ang="0">
                    <a:pos x="98" y="80"/>
                  </a:cxn>
                  <a:cxn ang="0">
                    <a:pos x="102" y="82"/>
                  </a:cxn>
                  <a:cxn ang="0">
                    <a:pos x="72" y="148"/>
                  </a:cxn>
                  <a:cxn ang="0">
                    <a:pos x="67" y="174"/>
                  </a:cxn>
                  <a:cxn ang="0">
                    <a:pos x="59" y="184"/>
                  </a:cxn>
                  <a:cxn ang="0">
                    <a:pos x="28" y="148"/>
                  </a:cxn>
                  <a:cxn ang="0">
                    <a:pos x="19" y="97"/>
                  </a:cxn>
                  <a:cxn ang="0">
                    <a:pos x="19" y="36"/>
                  </a:cxn>
                  <a:cxn ang="0">
                    <a:pos x="210" y="44"/>
                  </a:cxn>
                  <a:cxn ang="0">
                    <a:pos x="243" y="115"/>
                  </a:cxn>
                  <a:cxn ang="0">
                    <a:pos x="232" y="127"/>
                  </a:cxn>
                  <a:cxn ang="0">
                    <a:pos x="223" y="118"/>
                  </a:cxn>
                  <a:cxn ang="0">
                    <a:pos x="207" y="64"/>
                  </a:cxn>
                  <a:cxn ang="0">
                    <a:pos x="171" y="20"/>
                  </a:cxn>
                  <a:cxn ang="0">
                    <a:pos x="173" y="17"/>
                  </a:cxn>
                  <a:cxn ang="0">
                    <a:pos x="210" y="44"/>
                  </a:cxn>
                </a:cxnLst>
                <a:rect l="0" t="0" r="r" b="b"/>
                <a:pathLst>
                  <a:path w="243" h="187">
                    <a:moveTo>
                      <a:pt x="19" y="36"/>
                    </a:moveTo>
                    <a:cubicBezTo>
                      <a:pt x="19" y="19"/>
                      <a:pt x="14" y="8"/>
                      <a:pt x="3" y="3"/>
                    </a:cubicBezTo>
                    <a:cubicBezTo>
                      <a:pt x="0" y="2"/>
                      <a:pt x="1" y="1"/>
                      <a:pt x="4" y="0"/>
                    </a:cubicBezTo>
                    <a:cubicBezTo>
                      <a:pt x="13" y="1"/>
                      <a:pt x="22" y="5"/>
                      <a:pt x="31" y="12"/>
                    </a:cubicBezTo>
                    <a:cubicBezTo>
                      <a:pt x="39" y="18"/>
                      <a:pt x="40" y="24"/>
                      <a:pt x="35" y="30"/>
                    </a:cubicBezTo>
                    <a:cubicBezTo>
                      <a:pt x="32" y="50"/>
                      <a:pt x="31" y="66"/>
                      <a:pt x="31" y="79"/>
                    </a:cubicBezTo>
                    <a:cubicBezTo>
                      <a:pt x="31" y="113"/>
                      <a:pt x="35" y="137"/>
                      <a:pt x="44" y="150"/>
                    </a:cubicBezTo>
                    <a:cubicBezTo>
                      <a:pt x="48" y="157"/>
                      <a:pt x="52" y="157"/>
                      <a:pt x="56" y="150"/>
                    </a:cubicBezTo>
                    <a:cubicBezTo>
                      <a:pt x="69" y="129"/>
                      <a:pt x="83" y="105"/>
                      <a:pt x="98" y="80"/>
                    </a:cubicBezTo>
                    <a:cubicBezTo>
                      <a:pt x="101" y="76"/>
                      <a:pt x="102" y="77"/>
                      <a:pt x="102" y="82"/>
                    </a:cubicBezTo>
                    <a:cubicBezTo>
                      <a:pt x="91" y="106"/>
                      <a:pt x="81" y="128"/>
                      <a:pt x="72" y="148"/>
                    </a:cubicBezTo>
                    <a:cubicBezTo>
                      <a:pt x="67" y="159"/>
                      <a:pt x="65" y="167"/>
                      <a:pt x="67" y="174"/>
                    </a:cubicBezTo>
                    <a:cubicBezTo>
                      <a:pt x="70" y="184"/>
                      <a:pt x="68" y="187"/>
                      <a:pt x="59" y="184"/>
                    </a:cubicBezTo>
                    <a:cubicBezTo>
                      <a:pt x="47" y="180"/>
                      <a:pt x="36" y="168"/>
                      <a:pt x="28" y="148"/>
                    </a:cubicBezTo>
                    <a:cubicBezTo>
                      <a:pt x="22" y="134"/>
                      <a:pt x="19" y="117"/>
                      <a:pt x="19" y="97"/>
                    </a:cubicBezTo>
                    <a:cubicBezTo>
                      <a:pt x="19" y="76"/>
                      <a:pt x="19" y="56"/>
                      <a:pt x="19" y="36"/>
                    </a:cubicBezTo>
                    <a:close/>
                    <a:moveTo>
                      <a:pt x="210" y="44"/>
                    </a:moveTo>
                    <a:cubicBezTo>
                      <a:pt x="232" y="68"/>
                      <a:pt x="243" y="91"/>
                      <a:pt x="243" y="115"/>
                    </a:cubicBezTo>
                    <a:cubicBezTo>
                      <a:pt x="243" y="123"/>
                      <a:pt x="239" y="127"/>
                      <a:pt x="232" y="127"/>
                    </a:cubicBezTo>
                    <a:cubicBezTo>
                      <a:pt x="227" y="127"/>
                      <a:pt x="224" y="124"/>
                      <a:pt x="223" y="118"/>
                    </a:cubicBezTo>
                    <a:cubicBezTo>
                      <a:pt x="221" y="98"/>
                      <a:pt x="216" y="80"/>
                      <a:pt x="207" y="64"/>
                    </a:cubicBezTo>
                    <a:cubicBezTo>
                      <a:pt x="198" y="48"/>
                      <a:pt x="186" y="34"/>
                      <a:pt x="171" y="20"/>
                    </a:cubicBezTo>
                    <a:cubicBezTo>
                      <a:pt x="168" y="18"/>
                      <a:pt x="169" y="17"/>
                      <a:pt x="173" y="17"/>
                    </a:cubicBezTo>
                    <a:cubicBezTo>
                      <a:pt x="189" y="25"/>
                      <a:pt x="201" y="34"/>
                      <a:pt x="210" y="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0" name="Freeform 27">
                <a:extLst>
                  <a:ext uri="{FF2B5EF4-FFF2-40B4-BE49-F238E27FC236}">
                    <a16:creationId xmlns:a16="http://schemas.microsoft.com/office/drawing/2014/main" id="{95A76709-F19B-4D19-A2B2-C65190AA0D34}"/>
                  </a:ext>
                </a:extLst>
              </p:cNvPr>
              <p:cNvSpPr>
                <a:spLocks noEditPoints="1"/>
              </p:cNvSpPr>
              <p:nvPr/>
            </p:nvSpPr>
            <p:spPr bwMode="black">
              <a:xfrm>
                <a:off x="11061974" y="5616380"/>
                <a:ext cx="148734" cy="162932"/>
              </a:xfrm>
              <a:custGeom>
                <a:avLst/>
                <a:gdLst/>
                <a:ahLst/>
                <a:cxnLst>
                  <a:cxn ang="0">
                    <a:pos x="124" y="55"/>
                  </a:cxn>
                  <a:cxn ang="0">
                    <a:pos x="168" y="48"/>
                  </a:cxn>
                  <a:cxn ang="0">
                    <a:pos x="184" y="41"/>
                  </a:cxn>
                  <a:cxn ang="0">
                    <a:pos x="194" y="40"/>
                  </a:cxn>
                  <a:cxn ang="0">
                    <a:pos x="203" y="47"/>
                  </a:cxn>
                  <a:cxn ang="0">
                    <a:pos x="200" y="55"/>
                  </a:cxn>
                  <a:cxn ang="0">
                    <a:pos x="124" y="66"/>
                  </a:cxn>
                  <a:cxn ang="0">
                    <a:pos x="124" y="115"/>
                  </a:cxn>
                  <a:cxn ang="0">
                    <a:pos x="159" y="111"/>
                  </a:cxn>
                  <a:cxn ang="0">
                    <a:pos x="179" y="105"/>
                  </a:cxn>
                  <a:cxn ang="0">
                    <a:pos x="190" y="105"/>
                  </a:cxn>
                  <a:cxn ang="0">
                    <a:pos x="199" y="111"/>
                  </a:cxn>
                  <a:cxn ang="0">
                    <a:pos x="196" y="118"/>
                  </a:cxn>
                  <a:cxn ang="0">
                    <a:pos x="178" y="121"/>
                  </a:cxn>
                  <a:cxn ang="0">
                    <a:pos x="124" y="126"/>
                  </a:cxn>
                  <a:cxn ang="0">
                    <a:pos x="124" y="178"/>
                  </a:cxn>
                  <a:cxn ang="0">
                    <a:pos x="202" y="203"/>
                  </a:cxn>
                  <a:cxn ang="0">
                    <a:pos x="212" y="219"/>
                  </a:cxn>
                  <a:cxn ang="0">
                    <a:pos x="208" y="224"/>
                  </a:cxn>
                  <a:cxn ang="0">
                    <a:pos x="197" y="221"/>
                  </a:cxn>
                  <a:cxn ang="0">
                    <a:pos x="124" y="190"/>
                  </a:cxn>
                  <a:cxn ang="0">
                    <a:pos x="117" y="219"/>
                  </a:cxn>
                  <a:cxn ang="0">
                    <a:pos x="74" y="232"/>
                  </a:cxn>
                  <a:cxn ang="0">
                    <a:pos x="33" y="219"/>
                  </a:cxn>
                  <a:cxn ang="0">
                    <a:pos x="27" y="203"/>
                  </a:cxn>
                  <a:cxn ang="0">
                    <a:pos x="36" y="186"/>
                  </a:cxn>
                  <a:cxn ang="0">
                    <a:pos x="85" y="175"/>
                  </a:cxn>
                  <a:cxn ang="0">
                    <a:pos x="112" y="176"/>
                  </a:cxn>
                  <a:cxn ang="0">
                    <a:pos x="112" y="127"/>
                  </a:cxn>
                  <a:cxn ang="0">
                    <a:pos x="77" y="128"/>
                  </a:cxn>
                  <a:cxn ang="0">
                    <a:pos x="49" y="122"/>
                  </a:cxn>
                  <a:cxn ang="0">
                    <a:pos x="38" y="91"/>
                  </a:cxn>
                  <a:cxn ang="0">
                    <a:pos x="43" y="91"/>
                  </a:cxn>
                  <a:cxn ang="0">
                    <a:pos x="49" y="112"/>
                  </a:cxn>
                  <a:cxn ang="0">
                    <a:pos x="77" y="119"/>
                  </a:cxn>
                  <a:cxn ang="0">
                    <a:pos x="112" y="117"/>
                  </a:cxn>
                  <a:cxn ang="0">
                    <a:pos x="112" y="67"/>
                  </a:cxn>
                  <a:cxn ang="0">
                    <a:pos x="63" y="69"/>
                  </a:cxn>
                  <a:cxn ang="0">
                    <a:pos x="30" y="66"/>
                  </a:cxn>
                  <a:cxn ang="0">
                    <a:pos x="2" y="48"/>
                  </a:cxn>
                  <a:cxn ang="0">
                    <a:pos x="5" y="45"/>
                  </a:cxn>
                  <a:cxn ang="0">
                    <a:pos x="29" y="58"/>
                  </a:cxn>
                  <a:cxn ang="0">
                    <a:pos x="66" y="60"/>
                  </a:cxn>
                  <a:cxn ang="0">
                    <a:pos x="112" y="57"/>
                  </a:cxn>
                  <a:cxn ang="0">
                    <a:pos x="112" y="38"/>
                  </a:cxn>
                  <a:cxn ang="0">
                    <a:pos x="109" y="14"/>
                  </a:cxn>
                  <a:cxn ang="0">
                    <a:pos x="90" y="6"/>
                  </a:cxn>
                  <a:cxn ang="0">
                    <a:pos x="88" y="2"/>
                  </a:cxn>
                  <a:cxn ang="0">
                    <a:pos x="103" y="0"/>
                  </a:cxn>
                  <a:cxn ang="0">
                    <a:pos x="130" y="9"/>
                  </a:cxn>
                  <a:cxn ang="0">
                    <a:pos x="130" y="20"/>
                  </a:cxn>
                  <a:cxn ang="0">
                    <a:pos x="124" y="37"/>
                  </a:cxn>
                  <a:cxn ang="0">
                    <a:pos x="124" y="55"/>
                  </a:cxn>
                  <a:cxn ang="0">
                    <a:pos x="78" y="183"/>
                  </a:cxn>
                  <a:cxn ang="0">
                    <a:pos x="46" y="188"/>
                  </a:cxn>
                  <a:cxn ang="0">
                    <a:pos x="34" y="204"/>
                  </a:cxn>
                  <a:cxn ang="0">
                    <a:pos x="46" y="219"/>
                  </a:cxn>
                  <a:cxn ang="0">
                    <a:pos x="72" y="224"/>
                  </a:cxn>
                  <a:cxn ang="0">
                    <a:pos x="103" y="214"/>
                  </a:cxn>
                  <a:cxn ang="0">
                    <a:pos x="111" y="186"/>
                  </a:cxn>
                  <a:cxn ang="0">
                    <a:pos x="78" y="183"/>
                  </a:cxn>
                </a:cxnLst>
                <a:rect l="0" t="0" r="r" b="b"/>
                <a:pathLst>
                  <a:path w="212" h="232">
                    <a:moveTo>
                      <a:pt x="124" y="55"/>
                    </a:moveTo>
                    <a:cubicBezTo>
                      <a:pt x="142" y="53"/>
                      <a:pt x="156" y="51"/>
                      <a:pt x="168" y="48"/>
                    </a:cubicBezTo>
                    <a:cubicBezTo>
                      <a:pt x="175" y="47"/>
                      <a:pt x="180" y="44"/>
                      <a:pt x="184" y="41"/>
                    </a:cubicBezTo>
                    <a:cubicBezTo>
                      <a:pt x="188" y="38"/>
                      <a:pt x="191" y="38"/>
                      <a:pt x="194" y="40"/>
                    </a:cubicBezTo>
                    <a:cubicBezTo>
                      <a:pt x="199" y="43"/>
                      <a:pt x="201" y="45"/>
                      <a:pt x="203" y="47"/>
                    </a:cubicBezTo>
                    <a:cubicBezTo>
                      <a:pt x="207" y="51"/>
                      <a:pt x="206" y="53"/>
                      <a:pt x="200" y="55"/>
                    </a:cubicBezTo>
                    <a:cubicBezTo>
                      <a:pt x="178" y="60"/>
                      <a:pt x="153" y="64"/>
                      <a:pt x="124" y="66"/>
                    </a:cubicBezTo>
                    <a:cubicBezTo>
                      <a:pt x="124" y="82"/>
                      <a:pt x="124" y="99"/>
                      <a:pt x="124" y="115"/>
                    </a:cubicBezTo>
                    <a:cubicBezTo>
                      <a:pt x="139" y="114"/>
                      <a:pt x="151" y="112"/>
                      <a:pt x="159" y="111"/>
                    </a:cubicBezTo>
                    <a:cubicBezTo>
                      <a:pt x="170" y="109"/>
                      <a:pt x="176" y="108"/>
                      <a:pt x="179" y="105"/>
                    </a:cubicBezTo>
                    <a:cubicBezTo>
                      <a:pt x="183" y="103"/>
                      <a:pt x="187" y="103"/>
                      <a:pt x="190" y="105"/>
                    </a:cubicBezTo>
                    <a:cubicBezTo>
                      <a:pt x="193" y="108"/>
                      <a:pt x="196" y="109"/>
                      <a:pt x="199" y="111"/>
                    </a:cubicBezTo>
                    <a:cubicBezTo>
                      <a:pt x="201" y="113"/>
                      <a:pt x="201" y="115"/>
                      <a:pt x="196" y="118"/>
                    </a:cubicBezTo>
                    <a:cubicBezTo>
                      <a:pt x="194" y="119"/>
                      <a:pt x="188" y="120"/>
                      <a:pt x="178" y="121"/>
                    </a:cubicBezTo>
                    <a:cubicBezTo>
                      <a:pt x="159" y="123"/>
                      <a:pt x="141" y="125"/>
                      <a:pt x="124" y="126"/>
                    </a:cubicBezTo>
                    <a:cubicBezTo>
                      <a:pt x="124" y="144"/>
                      <a:pt x="124" y="161"/>
                      <a:pt x="124" y="178"/>
                    </a:cubicBezTo>
                    <a:cubicBezTo>
                      <a:pt x="154" y="184"/>
                      <a:pt x="179" y="193"/>
                      <a:pt x="202" y="203"/>
                    </a:cubicBezTo>
                    <a:cubicBezTo>
                      <a:pt x="209" y="206"/>
                      <a:pt x="212" y="211"/>
                      <a:pt x="212" y="219"/>
                    </a:cubicBezTo>
                    <a:cubicBezTo>
                      <a:pt x="212" y="222"/>
                      <a:pt x="210" y="224"/>
                      <a:pt x="208" y="224"/>
                    </a:cubicBezTo>
                    <a:cubicBezTo>
                      <a:pt x="205" y="225"/>
                      <a:pt x="202" y="224"/>
                      <a:pt x="197" y="221"/>
                    </a:cubicBezTo>
                    <a:cubicBezTo>
                      <a:pt x="173" y="206"/>
                      <a:pt x="148" y="196"/>
                      <a:pt x="124" y="190"/>
                    </a:cubicBezTo>
                    <a:cubicBezTo>
                      <a:pt x="125" y="202"/>
                      <a:pt x="122" y="212"/>
                      <a:pt x="117" y="219"/>
                    </a:cubicBezTo>
                    <a:cubicBezTo>
                      <a:pt x="108" y="228"/>
                      <a:pt x="94" y="232"/>
                      <a:pt x="74" y="232"/>
                    </a:cubicBezTo>
                    <a:cubicBezTo>
                      <a:pt x="56" y="232"/>
                      <a:pt x="42" y="228"/>
                      <a:pt x="33" y="219"/>
                    </a:cubicBezTo>
                    <a:cubicBezTo>
                      <a:pt x="29" y="214"/>
                      <a:pt x="27" y="209"/>
                      <a:pt x="27" y="203"/>
                    </a:cubicBezTo>
                    <a:cubicBezTo>
                      <a:pt x="27" y="196"/>
                      <a:pt x="30" y="191"/>
                      <a:pt x="36" y="186"/>
                    </a:cubicBezTo>
                    <a:cubicBezTo>
                      <a:pt x="45" y="179"/>
                      <a:pt x="62" y="175"/>
                      <a:pt x="85" y="175"/>
                    </a:cubicBezTo>
                    <a:cubicBezTo>
                      <a:pt x="90" y="175"/>
                      <a:pt x="99" y="175"/>
                      <a:pt x="112" y="176"/>
                    </a:cubicBezTo>
                    <a:cubicBezTo>
                      <a:pt x="112" y="160"/>
                      <a:pt x="112" y="143"/>
                      <a:pt x="112" y="127"/>
                    </a:cubicBezTo>
                    <a:cubicBezTo>
                      <a:pt x="101" y="127"/>
                      <a:pt x="89" y="128"/>
                      <a:pt x="77" y="128"/>
                    </a:cubicBezTo>
                    <a:cubicBezTo>
                      <a:pt x="64" y="128"/>
                      <a:pt x="55" y="126"/>
                      <a:pt x="49" y="122"/>
                    </a:cubicBezTo>
                    <a:cubicBezTo>
                      <a:pt x="41" y="117"/>
                      <a:pt x="37" y="106"/>
                      <a:pt x="38" y="91"/>
                    </a:cubicBezTo>
                    <a:cubicBezTo>
                      <a:pt x="39" y="88"/>
                      <a:pt x="41" y="88"/>
                      <a:pt x="43" y="91"/>
                    </a:cubicBezTo>
                    <a:cubicBezTo>
                      <a:pt x="43" y="101"/>
                      <a:pt x="45" y="108"/>
                      <a:pt x="49" y="112"/>
                    </a:cubicBezTo>
                    <a:cubicBezTo>
                      <a:pt x="54" y="117"/>
                      <a:pt x="63" y="119"/>
                      <a:pt x="77" y="119"/>
                    </a:cubicBezTo>
                    <a:cubicBezTo>
                      <a:pt x="90" y="119"/>
                      <a:pt x="102" y="118"/>
                      <a:pt x="112" y="117"/>
                    </a:cubicBezTo>
                    <a:cubicBezTo>
                      <a:pt x="112" y="100"/>
                      <a:pt x="112" y="84"/>
                      <a:pt x="112" y="67"/>
                    </a:cubicBezTo>
                    <a:cubicBezTo>
                      <a:pt x="98" y="69"/>
                      <a:pt x="81" y="69"/>
                      <a:pt x="63" y="69"/>
                    </a:cubicBezTo>
                    <a:cubicBezTo>
                      <a:pt x="49" y="69"/>
                      <a:pt x="38" y="68"/>
                      <a:pt x="30" y="66"/>
                    </a:cubicBezTo>
                    <a:cubicBezTo>
                      <a:pt x="19" y="63"/>
                      <a:pt x="9" y="57"/>
                      <a:pt x="2" y="48"/>
                    </a:cubicBezTo>
                    <a:cubicBezTo>
                      <a:pt x="0" y="44"/>
                      <a:pt x="1" y="42"/>
                      <a:pt x="5" y="45"/>
                    </a:cubicBezTo>
                    <a:cubicBezTo>
                      <a:pt x="13" y="51"/>
                      <a:pt x="21" y="56"/>
                      <a:pt x="29" y="58"/>
                    </a:cubicBezTo>
                    <a:cubicBezTo>
                      <a:pt x="34" y="60"/>
                      <a:pt x="46" y="60"/>
                      <a:pt x="66" y="60"/>
                    </a:cubicBezTo>
                    <a:cubicBezTo>
                      <a:pt x="81" y="60"/>
                      <a:pt x="96" y="59"/>
                      <a:pt x="112" y="57"/>
                    </a:cubicBezTo>
                    <a:cubicBezTo>
                      <a:pt x="112" y="51"/>
                      <a:pt x="112" y="45"/>
                      <a:pt x="112" y="38"/>
                    </a:cubicBezTo>
                    <a:cubicBezTo>
                      <a:pt x="112" y="25"/>
                      <a:pt x="111" y="17"/>
                      <a:pt x="109" y="14"/>
                    </a:cubicBezTo>
                    <a:cubicBezTo>
                      <a:pt x="105" y="9"/>
                      <a:pt x="99" y="6"/>
                      <a:pt x="90" y="6"/>
                    </a:cubicBezTo>
                    <a:cubicBezTo>
                      <a:pt x="84" y="7"/>
                      <a:pt x="84" y="6"/>
                      <a:pt x="88" y="2"/>
                    </a:cubicBezTo>
                    <a:cubicBezTo>
                      <a:pt x="92" y="0"/>
                      <a:pt x="97" y="0"/>
                      <a:pt x="103" y="0"/>
                    </a:cubicBezTo>
                    <a:cubicBezTo>
                      <a:pt x="111" y="0"/>
                      <a:pt x="119" y="3"/>
                      <a:pt x="130" y="9"/>
                    </a:cubicBezTo>
                    <a:cubicBezTo>
                      <a:pt x="135" y="12"/>
                      <a:pt x="135" y="15"/>
                      <a:pt x="130" y="20"/>
                    </a:cubicBezTo>
                    <a:cubicBezTo>
                      <a:pt x="126" y="23"/>
                      <a:pt x="124" y="29"/>
                      <a:pt x="124" y="37"/>
                    </a:cubicBezTo>
                    <a:cubicBezTo>
                      <a:pt x="124" y="43"/>
                      <a:pt x="124" y="49"/>
                      <a:pt x="124" y="55"/>
                    </a:cubicBezTo>
                    <a:close/>
                    <a:moveTo>
                      <a:pt x="78" y="183"/>
                    </a:moveTo>
                    <a:cubicBezTo>
                      <a:pt x="64" y="183"/>
                      <a:pt x="53" y="185"/>
                      <a:pt x="46" y="188"/>
                    </a:cubicBezTo>
                    <a:cubicBezTo>
                      <a:pt x="38" y="192"/>
                      <a:pt x="34" y="197"/>
                      <a:pt x="34" y="204"/>
                    </a:cubicBezTo>
                    <a:cubicBezTo>
                      <a:pt x="34" y="210"/>
                      <a:pt x="38" y="215"/>
                      <a:pt x="46" y="219"/>
                    </a:cubicBezTo>
                    <a:cubicBezTo>
                      <a:pt x="53" y="223"/>
                      <a:pt x="62" y="224"/>
                      <a:pt x="72" y="224"/>
                    </a:cubicBezTo>
                    <a:cubicBezTo>
                      <a:pt x="85" y="224"/>
                      <a:pt x="96" y="221"/>
                      <a:pt x="103" y="214"/>
                    </a:cubicBezTo>
                    <a:cubicBezTo>
                      <a:pt x="109" y="209"/>
                      <a:pt x="112" y="200"/>
                      <a:pt x="111" y="186"/>
                    </a:cubicBezTo>
                    <a:cubicBezTo>
                      <a:pt x="94" y="184"/>
                      <a:pt x="84" y="183"/>
                      <a:pt x="78" y="18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41" name="Freeform 28">
                <a:extLst>
                  <a:ext uri="{FF2B5EF4-FFF2-40B4-BE49-F238E27FC236}">
                    <a16:creationId xmlns:a16="http://schemas.microsoft.com/office/drawing/2014/main" id="{3CE8B603-7352-439C-8B2B-BCD26A442431}"/>
                  </a:ext>
                </a:extLst>
              </p:cNvPr>
              <p:cNvSpPr>
                <a:spLocks noEditPoints="1"/>
              </p:cNvSpPr>
              <p:nvPr/>
            </p:nvSpPr>
            <p:spPr bwMode="black">
              <a:xfrm>
                <a:off x="11225582" y="5611986"/>
                <a:ext cx="185241" cy="178481"/>
              </a:xfrm>
              <a:custGeom>
                <a:avLst/>
                <a:gdLst/>
                <a:ahLst/>
                <a:cxnLst>
                  <a:cxn ang="0">
                    <a:pos x="148" y="63"/>
                  </a:cxn>
                  <a:cxn ang="0">
                    <a:pos x="215" y="57"/>
                  </a:cxn>
                  <a:cxn ang="0">
                    <a:pos x="238" y="53"/>
                  </a:cxn>
                  <a:cxn ang="0">
                    <a:pos x="249" y="56"/>
                  </a:cxn>
                  <a:cxn ang="0">
                    <a:pos x="263" y="70"/>
                  </a:cxn>
                  <a:cxn ang="0">
                    <a:pos x="256" y="74"/>
                  </a:cxn>
                  <a:cxn ang="0">
                    <a:pos x="199" y="69"/>
                  </a:cxn>
                  <a:cxn ang="0">
                    <a:pos x="148" y="71"/>
                  </a:cxn>
                  <a:cxn ang="0">
                    <a:pos x="148" y="119"/>
                  </a:cxn>
                  <a:cxn ang="0">
                    <a:pos x="151" y="151"/>
                  </a:cxn>
                  <a:cxn ang="0">
                    <a:pos x="90" y="253"/>
                  </a:cxn>
                  <a:cxn ang="0">
                    <a:pos x="87" y="250"/>
                  </a:cxn>
                  <a:cxn ang="0">
                    <a:pos x="111" y="228"/>
                  </a:cxn>
                  <a:cxn ang="0">
                    <a:pos x="137" y="161"/>
                  </a:cxn>
                  <a:cxn ang="0">
                    <a:pos x="113" y="174"/>
                  </a:cxn>
                  <a:cxn ang="0">
                    <a:pos x="91" y="164"/>
                  </a:cxn>
                  <a:cxn ang="0">
                    <a:pos x="83" y="141"/>
                  </a:cxn>
                  <a:cxn ang="0">
                    <a:pos x="94" y="114"/>
                  </a:cxn>
                  <a:cxn ang="0">
                    <a:pos x="117" y="105"/>
                  </a:cxn>
                  <a:cxn ang="0">
                    <a:pos x="135" y="109"/>
                  </a:cxn>
                  <a:cxn ang="0">
                    <a:pos x="135" y="72"/>
                  </a:cxn>
                  <a:cxn ang="0">
                    <a:pos x="46" y="90"/>
                  </a:cxn>
                  <a:cxn ang="0">
                    <a:pos x="30" y="96"/>
                  </a:cxn>
                  <a:cxn ang="0">
                    <a:pos x="18" y="94"/>
                  </a:cxn>
                  <a:cxn ang="0">
                    <a:pos x="0" y="69"/>
                  </a:cxn>
                  <a:cxn ang="0">
                    <a:pos x="4" y="68"/>
                  </a:cxn>
                  <a:cxn ang="0">
                    <a:pos x="26" y="78"/>
                  </a:cxn>
                  <a:cxn ang="0">
                    <a:pos x="74" y="72"/>
                  </a:cxn>
                  <a:cxn ang="0">
                    <a:pos x="135" y="64"/>
                  </a:cxn>
                  <a:cxn ang="0">
                    <a:pos x="135" y="34"/>
                  </a:cxn>
                  <a:cxn ang="0">
                    <a:pos x="112" y="6"/>
                  </a:cxn>
                  <a:cxn ang="0">
                    <a:pos x="112" y="1"/>
                  </a:cxn>
                  <a:cxn ang="0">
                    <a:pos x="142" y="7"/>
                  </a:cxn>
                  <a:cxn ang="0">
                    <a:pos x="153" y="17"/>
                  </a:cxn>
                  <a:cxn ang="0">
                    <a:pos x="151" y="25"/>
                  </a:cxn>
                  <a:cxn ang="0">
                    <a:pos x="148" y="63"/>
                  </a:cxn>
                  <a:cxn ang="0">
                    <a:pos x="99" y="119"/>
                  </a:cxn>
                  <a:cxn ang="0">
                    <a:pos x="93" y="138"/>
                  </a:cxn>
                  <a:cxn ang="0">
                    <a:pos x="102" y="164"/>
                  </a:cxn>
                  <a:cxn ang="0">
                    <a:pos x="113" y="168"/>
                  </a:cxn>
                  <a:cxn ang="0">
                    <a:pos x="126" y="163"/>
                  </a:cxn>
                  <a:cxn ang="0">
                    <a:pos x="136" y="135"/>
                  </a:cxn>
                  <a:cxn ang="0">
                    <a:pos x="117" y="110"/>
                  </a:cxn>
                  <a:cxn ang="0">
                    <a:pos x="99" y="119"/>
                  </a:cxn>
                </a:cxnLst>
                <a:rect l="0" t="0" r="r" b="b"/>
                <a:pathLst>
                  <a:path w="264" h="254">
                    <a:moveTo>
                      <a:pt x="148" y="63"/>
                    </a:moveTo>
                    <a:cubicBezTo>
                      <a:pt x="182" y="61"/>
                      <a:pt x="204" y="59"/>
                      <a:pt x="215" y="57"/>
                    </a:cubicBezTo>
                    <a:cubicBezTo>
                      <a:pt x="220" y="57"/>
                      <a:pt x="227" y="55"/>
                      <a:pt x="238" y="53"/>
                    </a:cubicBezTo>
                    <a:cubicBezTo>
                      <a:pt x="242" y="52"/>
                      <a:pt x="245" y="53"/>
                      <a:pt x="249" y="56"/>
                    </a:cubicBezTo>
                    <a:cubicBezTo>
                      <a:pt x="257" y="63"/>
                      <a:pt x="262" y="68"/>
                      <a:pt x="263" y="70"/>
                    </a:cubicBezTo>
                    <a:cubicBezTo>
                      <a:pt x="264" y="74"/>
                      <a:pt x="262" y="76"/>
                      <a:pt x="256" y="74"/>
                    </a:cubicBezTo>
                    <a:cubicBezTo>
                      <a:pt x="241" y="71"/>
                      <a:pt x="222" y="69"/>
                      <a:pt x="199" y="69"/>
                    </a:cubicBezTo>
                    <a:cubicBezTo>
                      <a:pt x="184" y="69"/>
                      <a:pt x="167" y="69"/>
                      <a:pt x="148" y="71"/>
                    </a:cubicBezTo>
                    <a:cubicBezTo>
                      <a:pt x="148" y="87"/>
                      <a:pt x="148" y="103"/>
                      <a:pt x="148" y="119"/>
                    </a:cubicBezTo>
                    <a:cubicBezTo>
                      <a:pt x="150" y="127"/>
                      <a:pt x="151" y="137"/>
                      <a:pt x="151" y="151"/>
                    </a:cubicBezTo>
                    <a:cubicBezTo>
                      <a:pt x="151" y="198"/>
                      <a:pt x="131" y="232"/>
                      <a:pt x="90" y="253"/>
                    </a:cubicBezTo>
                    <a:cubicBezTo>
                      <a:pt x="86" y="254"/>
                      <a:pt x="85" y="253"/>
                      <a:pt x="87" y="250"/>
                    </a:cubicBezTo>
                    <a:cubicBezTo>
                      <a:pt x="96" y="243"/>
                      <a:pt x="104" y="236"/>
                      <a:pt x="111" y="228"/>
                    </a:cubicBezTo>
                    <a:cubicBezTo>
                      <a:pt x="127" y="209"/>
                      <a:pt x="136" y="187"/>
                      <a:pt x="137" y="161"/>
                    </a:cubicBezTo>
                    <a:cubicBezTo>
                      <a:pt x="131" y="170"/>
                      <a:pt x="123" y="174"/>
                      <a:pt x="113" y="174"/>
                    </a:cubicBezTo>
                    <a:cubicBezTo>
                      <a:pt x="105" y="174"/>
                      <a:pt x="97" y="171"/>
                      <a:pt x="91" y="164"/>
                    </a:cubicBezTo>
                    <a:cubicBezTo>
                      <a:pt x="85" y="159"/>
                      <a:pt x="83" y="151"/>
                      <a:pt x="83" y="141"/>
                    </a:cubicBezTo>
                    <a:cubicBezTo>
                      <a:pt x="83" y="130"/>
                      <a:pt x="87" y="121"/>
                      <a:pt x="94" y="114"/>
                    </a:cubicBezTo>
                    <a:cubicBezTo>
                      <a:pt x="100" y="108"/>
                      <a:pt x="108" y="105"/>
                      <a:pt x="117" y="105"/>
                    </a:cubicBezTo>
                    <a:cubicBezTo>
                      <a:pt x="123" y="105"/>
                      <a:pt x="129" y="106"/>
                      <a:pt x="135" y="109"/>
                    </a:cubicBezTo>
                    <a:cubicBezTo>
                      <a:pt x="135" y="97"/>
                      <a:pt x="135" y="85"/>
                      <a:pt x="135" y="72"/>
                    </a:cubicBezTo>
                    <a:cubicBezTo>
                      <a:pt x="95" y="78"/>
                      <a:pt x="65" y="84"/>
                      <a:pt x="46" y="90"/>
                    </a:cubicBezTo>
                    <a:cubicBezTo>
                      <a:pt x="38" y="92"/>
                      <a:pt x="33" y="94"/>
                      <a:pt x="30" y="96"/>
                    </a:cubicBezTo>
                    <a:cubicBezTo>
                      <a:pt x="26" y="98"/>
                      <a:pt x="21" y="97"/>
                      <a:pt x="18" y="94"/>
                    </a:cubicBezTo>
                    <a:cubicBezTo>
                      <a:pt x="9" y="88"/>
                      <a:pt x="3" y="80"/>
                      <a:pt x="0" y="69"/>
                    </a:cubicBezTo>
                    <a:cubicBezTo>
                      <a:pt x="0" y="65"/>
                      <a:pt x="1" y="65"/>
                      <a:pt x="4" y="68"/>
                    </a:cubicBezTo>
                    <a:cubicBezTo>
                      <a:pt x="8" y="74"/>
                      <a:pt x="15" y="78"/>
                      <a:pt x="26" y="78"/>
                    </a:cubicBezTo>
                    <a:cubicBezTo>
                      <a:pt x="36" y="78"/>
                      <a:pt x="52" y="76"/>
                      <a:pt x="74" y="72"/>
                    </a:cubicBezTo>
                    <a:cubicBezTo>
                      <a:pt x="91" y="69"/>
                      <a:pt x="111" y="66"/>
                      <a:pt x="135" y="64"/>
                    </a:cubicBezTo>
                    <a:cubicBezTo>
                      <a:pt x="135" y="54"/>
                      <a:pt x="135" y="44"/>
                      <a:pt x="135" y="34"/>
                    </a:cubicBezTo>
                    <a:cubicBezTo>
                      <a:pt x="135" y="17"/>
                      <a:pt x="127" y="7"/>
                      <a:pt x="112" y="6"/>
                    </a:cubicBezTo>
                    <a:cubicBezTo>
                      <a:pt x="109" y="4"/>
                      <a:pt x="109" y="3"/>
                      <a:pt x="112" y="1"/>
                    </a:cubicBezTo>
                    <a:cubicBezTo>
                      <a:pt x="125" y="0"/>
                      <a:pt x="135" y="2"/>
                      <a:pt x="142" y="7"/>
                    </a:cubicBezTo>
                    <a:cubicBezTo>
                      <a:pt x="146" y="9"/>
                      <a:pt x="150" y="12"/>
                      <a:pt x="153" y="17"/>
                    </a:cubicBezTo>
                    <a:cubicBezTo>
                      <a:pt x="156" y="21"/>
                      <a:pt x="155" y="23"/>
                      <a:pt x="151" y="25"/>
                    </a:cubicBezTo>
                    <a:cubicBezTo>
                      <a:pt x="149" y="27"/>
                      <a:pt x="148" y="40"/>
                      <a:pt x="148" y="63"/>
                    </a:cubicBezTo>
                    <a:close/>
                    <a:moveTo>
                      <a:pt x="99" y="119"/>
                    </a:moveTo>
                    <a:cubicBezTo>
                      <a:pt x="95" y="124"/>
                      <a:pt x="93" y="131"/>
                      <a:pt x="93" y="138"/>
                    </a:cubicBezTo>
                    <a:cubicBezTo>
                      <a:pt x="93" y="150"/>
                      <a:pt x="96" y="159"/>
                      <a:pt x="102" y="164"/>
                    </a:cubicBezTo>
                    <a:cubicBezTo>
                      <a:pt x="104" y="166"/>
                      <a:pt x="108" y="168"/>
                      <a:pt x="113" y="168"/>
                    </a:cubicBezTo>
                    <a:cubicBezTo>
                      <a:pt x="118" y="168"/>
                      <a:pt x="123" y="166"/>
                      <a:pt x="126" y="163"/>
                    </a:cubicBezTo>
                    <a:cubicBezTo>
                      <a:pt x="132" y="156"/>
                      <a:pt x="136" y="147"/>
                      <a:pt x="136" y="135"/>
                    </a:cubicBezTo>
                    <a:cubicBezTo>
                      <a:pt x="136" y="118"/>
                      <a:pt x="129" y="110"/>
                      <a:pt x="117" y="110"/>
                    </a:cubicBezTo>
                    <a:cubicBezTo>
                      <a:pt x="108" y="110"/>
                      <a:pt x="102" y="113"/>
                      <a:pt x="99" y="11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5" name="Group 91">
              <a:extLst>
                <a:ext uri="{FF2B5EF4-FFF2-40B4-BE49-F238E27FC236}">
                  <a16:creationId xmlns:a16="http://schemas.microsoft.com/office/drawing/2014/main" id="{76243474-CC3D-4B9A-9652-35234132CFBC}"/>
                </a:ext>
              </a:extLst>
            </p:cNvPr>
            <p:cNvGrpSpPr/>
            <p:nvPr/>
          </p:nvGrpSpPr>
          <p:grpSpPr bwMode="black">
            <a:xfrm>
              <a:off x="9002827" y="3659557"/>
              <a:ext cx="826933" cy="216969"/>
              <a:chOff x="7458381" y="5575585"/>
              <a:chExt cx="830083" cy="225342"/>
            </a:xfrm>
            <a:grpFill/>
            <a:effectLst/>
          </p:grpSpPr>
          <p:sp>
            <p:nvSpPr>
              <p:cNvPr id="224" name="Freeform 21">
                <a:extLst>
                  <a:ext uri="{FF2B5EF4-FFF2-40B4-BE49-F238E27FC236}">
                    <a16:creationId xmlns:a16="http://schemas.microsoft.com/office/drawing/2014/main" id="{E28F771C-99BA-4BC4-9539-4D4794E7556F}"/>
                  </a:ext>
                </a:extLst>
              </p:cNvPr>
              <p:cNvSpPr>
                <a:spLocks noEditPoints="1"/>
              </p:cNvSpPr>
              <p:nvPr/>
            </p:nvSpPr>
            <p:spPr bwMode="black">
              <a:xfrm>
                <a:off x="7458381" y="5586058"/>
                <a:ext cx="135813" cy="160476"/>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9"/>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9"/>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9"/>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5" name="Freeform 22">
                <a:extLst>
                  <a:ext uri="{FF2B5EF4-FFF2-40B4-BE49-F238E27FC236}">
                    <a16:creationId xmlns:a16="http://schemas.microsoft.com/office/drawing/2014/main" id="{84B35CCB-244B-4AC3-8ECC-F24DD3A22FD5}"/>
                  </a:ext>
                </a:extLst>
              </p:cNvPr>
              <p:cNvSpPr>
                <a:spLocks/>
              </p:cNvSpPr>
              <p:nvPr/>
            </p:nvSpPr>
            <p:spPr bwMode="black">
              <a:xfrm>
                <a:off x="7601289" y="5631667"/>
                <a:ext cx="98313" cy="114867"/>
              </a:xfrm>
              <a:custGeom>
                <a:avLst/>
                <a:gdLst/>
                <a:ahLst/>
                <a:cxnLst>
                  <a:cxn ang="0">
                    <a:pos x="109" y="279"/>
                  </a:cxn>
                  <a:cxn ang="0">
                    <a:pos x="291" y="279"/>
                  </a:cxn>
                  <a:cxn ang="0">
                    <a:pos x="291" y="340"/>
                  </a:cxn>
                  <a:cxn ang="0">
                    <a:pos x="0" y="340"/>
                  </a:cxn>
                  <a:cxn ang="0">
                    <a:pos x="0" y="314"/>
                  </a:cxn>
                  <a:cxn ang="0">
                    <a:pos x="184" y="61"/>
                  </a:cxn>
                  <a:cxn ang="0">
                    <a:pos x="19" y="61"/>
                  </a:cxn>
                  <a:cxn ang="0">
                    <a:pos x="19" y="0"/>
                  </a:cxn>
                  <a:cxn ang="0">
                    <a:pos x="288" y="0"/>
                  </a:cxn>
                  <a:cxn ang="0">
                    <a:pos x="288" y="30"/>
                  </a:cxn>
                  <a:cxn ang="0">
                    <a:pos x="109" y="279"/>
                  </a:cxn>
                </a:cxnLst>
                <a:rect l="0" t="0" r="r" b="b"/>
                <a:pathLst>
                  <a:path w="291" h="340">
                    <a:moveTo>
                      <a:pt x="109" y="279"/>
                    </a:moveTo>
                    <a:lnTo>
                      <a:pt x="291" y="279"/>
                    </a:lnTo>
                    <a:lnTo>
                      <a:pt x="291" y="340"/>
                    </a:lnTo>
                    <a:lnTo>
                      <a:pt x="0" y="340"/>
                    </a:lnTo>
                    <a:lnTo>
                      <a:pt x="0" y="314"/>
                    </a:lnTo>
                    <a:lnTo>
                      <a:pt x="184" y="61"/>
                    </a:lnTo>
                    <a:lnTo>
                      <a:pt x="19" y="61"/>
                    </a:lnTo>
                    <a:lnTo>
                      <a:pt x="19" y="0"/>
                    </a:lnTo>
                    <a:lnTo>
                      <a:pt x="288" y="0"/>
                    </a:lnTo>
                    <a:lnTo>
                      <a:pt x="288"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6" name="Freeform 23">
                <a:extLst>
                  <a:ext uri="{FF2B5EF4-FFF2-40B4-BE49-F238E27FC236}">
                    <a16:creationId xmlns:a16="http://schemas.microsoft.com/office/drawing/2014/main" id="{AEFFCAAC-0F36-4FDD-937F-B90D708E308C}"/>
                  </a:ext>
                </a:extLst>
              </p:cNvPr>
              <p:cNvSpPr>
                <a:spLocks noEditPoints="1"/>
              </p:cNvSpPr>
              <p:nvPr/>
            </p:nvSpPr>
            <p:spPr bwMode="black">
              <a:xfrm>
                <a:off x="7713791" y="5575585"/>
                <a:ext cx="32095" cy="170949"/>
              </a:xfrm>
              <a:custGeom>
                <a:avLst/>
                <a:gdLst/>
                <a:ahLst/>
                <a:cxnLst>
                  <a:cxn ang="0">
                    <a:pos x="40" y="20"/>
                  </a:cxn>
                  <a:cxn ang="0">
                    <a:pos x="38" y="27"/>
                  </a:cxn>
                  <a:cxn ang="0">
                    <a:pos x="34" y="33"/>
                  </a:cxn>
                  <a:cxn ang="0">
                    <a:pos x="28" y="37"/>
                  </a:cxn>
                  <a:cxn ang="0">
                    <a:pos x="20" y="38"/>
                  </a:cxn>
                  <a:cxn ang="0">
                    <a:pos x="12" y="37"/>
                  </a:cxn>
                  <a:cxn ang="0">
                    <a:pos x="6" y="33"/>
                  </a:cxn>
                  <a:cxn ang="0">
                    <a:pos x="1"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2" y="29"/>
                      <a:pt x="1"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7" name="Freeform 24">
                <a:extLst>
                  <a:ext uri="{FF2B5EF4-FFF2-40B4-BE49-F238E27FC236}">
                    <a16:creationId xmlns:a16="http://schemas.microsoft.com/office/drawing/2014/main" id="{2C963D66-BF60-4453-9E3A-C1BEA0B1CB84}"/>
                  </a:ext>
                </a:extLst>
              </p:cNvPr>
              <p:cNvSpPr>
                <a:spLocks noEditPoints="1"/>
              </p:cNvSpPr>
              <p:nvPr/>
            </p:nvSpPr>
            <p:spPr bwMode="black">
              <a:xfrm>
                <a:off x="7764130" y="5629302"/>
                <a:ext cx="104394"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5"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4" y="200"/>
                      <a:pt x="81" y="200"/>
                      <a:pt x="77" y="200"/>
                    </a:cubicBezTo>
                    <a:cubicBezTo>
                      <a:pt x="67" y="200"/>
                      <a:pt x="60" y="198"/>
                      <a:pt x="55"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8" name="Freeform 25">
                <a:extLst>
                  <a:ext uri="{FF2B5EF4-FFF2-40B4-BE49-F238E27FC236}">
                    <a16:creationId xmlns:a16="http://schemas.microsoft.com/office/drawing/2014/main" id="{00CD5B93-9474-4824-9052-9661948B6398}"/>
                  </a:ext>
                </a:extLst>
              </p:cNvPr>
              <p:cNvSpPr>
                <a:spLocks/>
              </p:cNvSpPr>
              <p:nvPr/>
            </p:nvSpPr>
            <p:spPr bwMode="black">
              <a:xfrm>
                <a:off x="7888794" y="5576598"/>
                <a:ext cx="105070" cy="169936"/>
              </a:xfrm>
              <a:custGeom>
                <a:avLst/>
                <a:gdLst/>
                <a:ahLst/>
                <a:cxnLst>
                  <a:cxn ang="0">
                    <a:pos x="212" y="503"/>
                  </a:cxn>
                  <a:cxn ang="0">
                    <a:pos x="77" y="340"/>
                  </a:cxn>
                  <a:cxn ang="0">
                    <a:pos x="77" y="340"/>
                  </a:cxn>
                  <a:cxn ang="0">
                    <a:pos x="77" y="503"/>
                  </a:cxn>
                  <a:cxn ang="0">
                    <a:pos x="0" y="503"/>
                  </a:cxn>
                  <a:cxn ang="0">
                    <a:pos x="0" y="0"/>
                  </a:cxn>
                  <a:cxn ang="0">
                    <a:pos x="77" y="0"/>
                  </a:cxn>
                  <a:cxn ang="0">
                    <a:pos x="77" y="319"/>
                  </a:cxn>
                  <a:cxn ang="0">
                    <a:pos x="77" y="319"/>
                  </a:cxn>
                  <a:cxn ang="0">
                    <a:pos x="205" y="163"/>
                  </a:cxn>
                  <a:cxn ang="0">
                    <a:pos x="302" y="163"/>
                  </a:cxn>
                  <a:cxn ang="0">
                    <a:pos x="155" y="326"/>
                  </a:cxn>
                  <a:cxn ang="0">
                    <a:pos x="311" y="503"/>
                  </a:cxn>
                  <a:cxn ang="0">
                    <a:pos x="212" y="503"/>
                  </a:cxn>
                </a:cxnLst>
                <a:rect l="0" t="0" r="r" b="b"/>
                <a:pathLst>
                  <a:path w="311" h="503">
                    <a:moveTo>
                      <a:pt x="212" y="503"/>
                    </a:moveTo>
                    <a:lnTo>
                      <a:pt x="77" y="340"/>
                    </a:lnTo>
                    <a:lnTo>
                      <a:pt x="77" y="340"/>
                    </a:lnTo>
                    <a:lnTo>
                      <a:pt x="77" y="503"/>
                    </a:lnTo>
                    <a:lnTo>
                      <a:pt x="0" y="503"/>
                    </a:lnTo>
                    <a:lnTo>
                      <a:pt x="0" y="0"/>
                    </a:lnTo>
                    <a:lnTo>
                      <a:pt x="77" y="0"/>
                    </a:lnTo>
                    <a:lnTo>
                      <a:pt x="77" y="319"/>
                    </a:lnTo>
                    <a:lnTo>
                      <a:pt x="77" y="319"/>
                    </a:lnTo>
                    <a:lnTo>
                      <a:pt x="205" y="163"/>
                    </a:lnTo>
                    <a:lnTo>
                      <a:pt x="302" y="163"/>
                    </a:lnTo>
                    <a:lnTo>
                      <a:pt x="155" y="326"/>
                    </a:lnTo>
                    <a:lnTo>
                      <a:pt x="311"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9" name="Freeform 26">
                <a:extLst>
                  <a:ext uri="{FF2B5EF4-FFF2-40B4-BE49-F238E27FC236}">
                    <a16:creationId xmlns:a16="http://schemas.microsoft.com/office/drawing/2014/main" id="{9972640E-0630-4010-9649-2BC4B2593CC1}"/>
                  </a:ext>
                </a:extLst>
              </p:cNvPr>
              <p:cNvSpPr>
                <a:spLocks/>
              </p:cNvSpPr>
              <p:nvPr/>
            </p:nvSpPr>
            <p:spPr bwMode="black">
              <a:xfrm>
                <a:off x="8003661" y="5631667"/>
                <a:ext cx="102705" cy="117908"/>
              </a:xfrm>
              <a:custGeom>
                <a:avLst/>
                <a:gdLst/>
                <a:ahLst/>
                <a:cxnLst>
                  <a:cxn ang="0">
                    <a:pos x="96" y="144"/>
                  </a:cxn>
                  <a:cxn ang="0">
                    <a:pos x="96" y="123"/>
                  </a:cxn>
                  <a:cxn ang="0">
                    <a:pos x="95" y="123"/>
                  </a:cxn>
                  <a:cxn ang="0">
                    <a:pos x="88" y="132"/>
                  </a:cxn>
                  <a:cxn ang="0">
                    <a:pos x="78" y="140"/>
                  </a:cxn>
                  <a:cxn ang="0">
                    <a:pos x="66" y="146"/>
                  </a:cxn>
                  <a:cxn ang="0">
                    <a:pos x="52" y="148"/>
                  </a:cxn>
                  <a:cxn ang="0">
                    <a:pos x="14" y="133"/>
                  </a:cxn>
                  <a:cxn ang="0">
                    <a:pos x="0" y="88"/>
                  </a:cxn>
                  <a:cxn ang="0">
                    <a:pos x="0" y="0"/>
                  </a:cxn>
                  <a:cxn ang="0">
                    <a:pos x="33" y="0"/>
                  </a:cxn>
                  <a:cxn ang="0">
                    <a:pos x="33" y="84"/>
                  </a:cxn>
                  <a:cxn ang="0">
                    <a:pos x="35" y="101"/>
                  </a:cxn>
                  <a:cxn ang="0">
                    <a:pos x="42" y="113"/>
                  </a:cxn>
                  <a:cxn ang="0">
                    <a:pos x="51" y="119"/>
                  </a:cxn>
                  <a:cxn ang="0">
                    <a:pos x="63" y="121"/>
                  </a:cxn>
                  <a:cxn ang="0">
                    <a:pos x="76" y="119"/>
                  </a:cxn>
                  <a:cxn ang="0">
                    <a:pos x="86" y="111"/>
                  </a:cxn>
                  <a:cxn ang="0">
                    <a:pos x="93" y="100"/>
                  </a:cxn>
                  <a:cxn ang="0">
                    <a:pos x="96" y="84"/>
                  </a:cxn>
                  <a:cxn ang="0">
                    <a:pos x="96" y="0"/>
                  </a:cxn>
                  <a:cxn ang="0">
                    <a:pos x="129" y="0"/>
                  </a:cxn>
                  <a:cxn ang="0">
                    <a:pos x="129" y="144"/>
                  </a:cxn>
                  <a:cxn ang="0">
                    <a:pos x="96" y="144"/>
                  </a:cxn>
                </a:cxnLst>
                <a:rect l="0" t="0" r="r" b="b"/>
                <a:pathLst>
                  <a:path w="129"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5" y="143"/>
                      <a:pt x="71" y="144"/>
                      <a:pt x="66" y="146"/>
                    </a:cubicBezTo>
                    <a:cubicBezTo>
                      <a:pt x="62" y="147"/>
                      <a:pt x="57" y="148"/>
                      <a:pt x="52" y="148"/>
                    </a:cubicBezTo>
                    <a:cubicBezTo>
                      <a:pt x="35" y="148"/>
                      <a:pt x="22" y="143"/>
                      <a:pt x="14"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2" y="113"/>
                    </a:cubicBezTo>
                    <a:cubicBezTo>
                      <a:pt x="44" y="116"/>
                      <a:pt x="47" y="118"/>
                      <a:pt x="51" y="119"/>
                    </a:cubicBezTo>
                    <a:cubicBezTo>
                      <a:pt x="55" y="120"/>
                      <a:pt x="59" y="121"/>
                      <a:pt x="63" y="121"/>
                    </a:cubicBezTo>
                    <a:cubicBezTo>
                      <a:pt x="68"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9" y="0"/>
                      <a:pt x="129" y="0"/>
                      <a:pt x="129" y="0"/>
                    </a:cubicBezTo>
                    <a:cubicBezTo>
                      <a:pt x="129" y="144"/>
                      <a:pt x="129" y="144"/>
                      <a:pt x="129"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0" name="Freeform 27">
                <a:extLst>
                  <a:ext uri="{FF2B5EF4-FFF2-40B4-BE49-F238E27FC236}">
                    <a16:creationId xmlns:a16="http://schemas.microsoft.com/office/drawing/2014/main" id="{F49EAE5B-4CB0-481B-8889-80946696F7E1}"/>
                  </a:ext>
                </a:extLst>
              </p:cNvPr>
              <p:cNvSpPr>
                <a:spLocks noEditPoints="1"/>
              </p:cNvSpPr>
              <p:nvPr/>
            </p:nvSpPr>
            <p:spPr bwMode="black">
              <a:xfrm>
                <a:off x="8099947" y="5575585"/>
                <a:ext cx="65542" cy="225342"/>
              </a:xfrm>
              <a:custGeom>
                <a:avLst/>
                <a:gdLst/>
                <a:ahLst/>
                <a:cxnLst>
                  <a:cxn ang="0">
                    <a:pos x="74" y="238"/>
                  </a:cxn>
                  <a:cxn ang="0">
                    <a:pos x="63" y="261"/>
                  </a:cxn>
                  <a:cxn ang="0">
                    <a:pos x="45" y="276"/>
                  </a:cxn>
                  <a:cxn ang="0">
                    <a:pos x="20" y="282"/>
                  </a:cxn>
                  <a:cxn ang="0">
                    <a:pos x="15" y="281"/>
                  </a:cxn>
                  <a:cxn ang="0">
                    <a:pos x="9" y="280"/>
                  </a:cxn>
                  <a:cxn ang="0">
                    <a:pos x="4" y="279"/>
                  </a:cxn>
                  <a:cxn ang="0">
                    <a:pos x="0" y="278"/>
                  </a:cxn>
                  <a:cxn ang="0">
                    <a:pos x="0" y="250"/>
                  </a:cxn>
                  <a:cxn ang="0">
                    <a:pos x="9" y="254"/>
                  </a:cxn>
                  <a:cxn ang="0">
                    <a:pos x="18" y="255"/>
                  </a:cxn>
                  <a:cxn ang="0">
                    <a:pos x="29" y="253"/>
                  </a:cxn>
                  <a:cxn ang="0">
                    <a:pos x="37" y="246"/>
                  </a:cxn>
                  <a:cxn ang="0">
                    <a:pos x="43" y="232"/>
                  </a:cxn>
                  <a:cxn ang="0">
                    <a:pos x="45" y="213"/>
                  </a:cxn>
                  <a:cxn ang="0">
                    <a:pos x="45" y="70"/>
                  </a:cxn>
                  <a:cxn ang="0">
                    <a:pos x="78" y="70"/>
                  </a:cxn>
                  <a:cxn ang="0">
                    <a:pos x="78" y="209"/>
                  </a:cxn>
                  <a:cxn ang="0">
                    <a:pos x="74" y="238"/>
                  </a:cxn>
                  <a:cxn ang="0">
                    <a:pos x="82" y="20"/>
                  </a:cxn>
                  <a:cxn ang="0">
                    <a:pos x="80" y="27"/>
                  </a:cxn>
                  <a:cxn ang="0">
                    <a:pos x="76" y="33"/>
                  </a:cxn>
                  <a:cxn ang="0">
                    <a:pos x="70" y="37"/>
                  </a:cxn>
                  <a:cxn ang="0">
                    <a:pos x="62" y="38"/>
                  </a:cxn>
                  <a:cxn ang="0">
                    <a:pos x="54" y="37"/>
                  </a:cxn>
                  <a:cxn ang="0">
                    <a:pos x="48" y="33"/>
                  </a:cxn>
                  <a:cxn ang="0">
                    <a:pos x="44" y="27"/>
                  </a:cxn>
                  <a:cxn ang="0">
                    <a:pos x="42" y="20"/>
                  </a:cxn>
                  <a:cxn ang="0">
                    <a:pos x="44" y="12"/>
                  </a:cxn>
                  <a:cxn ang="0">
                    <a:pos x="48" y="6"/>
                  </a:cxn>
                  <a:cxn ang="0">
                    <a:pos x="54" y="2"/>
                  </a:cxn>
                  <a:cxn ang="0">
                    <a:pos x="62" y="0"/>
                  </a:cxn>
                  <a:cxn ang="0">
                    <a:pos x="70" y="2"/>
                  </a:cxn>
                  <a:cxn ang="0">
                    <a:pos x="76" y="6"/>
                  </a:cxn>
                  <a:cxn ang="0">
                    <a:pos x="80" y="12"/>
                  </a:cxn>
                  <a:cxn ang="0">
                    <a:pos x="82" y="20"/>
                  </a:cxn>
                </a:cxnLst>
                <a:rect l="0" t="0" r="r" b="b"/>
                <a:pathLst>
                  <a:path w="82" h="282">
                    <a:moveTo>
                      <a:pt x="74" y="238"/>
                    </a:moveTo>
                    <a:cubicBezTo>
                      <a:pt x="72" y="247"/>
                      <a:pt x="68" y="255"/>
                      <a:pt x="63" y="261"/>
                    </a:cubicBezTo>
                    <a:cubicBezTo>
                      <a:pt x="59" y="268"/>
                      <a:pt x="52" y="273"/>
                      <a:pt x="45" y="276"/>
                    </a:cubicBezTo>
                    <a:cubicBezTo>
                      <a:pt x="38" y="280"/>
                      <a:pt x="30" y="282"/>
                      <a:pt x="20" y="282"/>
                    </a:cubicBezTo>
                    <a:cubicBezTo>
                      <a:pt x="18" y="282"/>
                      <a:pt x="16" y="282"/>
                      <a:pt x="15" y="281"/>
                    </a:cubicBezTo>
                    <a:cubicBezTo>
                      <a:pt x="13" y="281"/>
                      <a:pt x="11" y="281"/>
                      <a:pt x="9" y="280"/>
                    </a:cubicBezTo>
                    <a:cubicBezTo>
                      <a:pt x="8" y="280"/>
                      <a:pt x="6" y="280"/>
                      <a:pt x="4" y="279"/>
                    </a:cubicBezTo>
                    <a:cubicBezTo>
                      <a:pt x="3" y="279"/>
                      <a:pt x="1" y="278"/>
                      <a:pt x="0" y="278"/>
                    </a:cubicBezTo>
                    <a:cubicBezTo>
                      <a:pt x="0" y="250"/>
                      <a:pt x="0" y="250"/>
                      <a:pt x="0" y="250"/>
                    </a:cubicBezTo>
                    <a:cubicBezTo>
                      <a:pt x="3" y="251"/>
                      <a:pt x="6" y="252"/>
                      <a:pt x="9" y="254"/>
                    </a:cubicBezTo>
                    <a:cubicBezTo>
                      <a:pt x="12" y="255"/>
                      <a:pt x="16" y="255"/>
                      <a:pt x="18" y="255"/>
                    </a:cubicBezTo>
                    <a:cubicBezTo>
                      <a:pt x="22" y="255"/>
                      <a:pt x="26" y="255"/>
                      <a:pt x="29" y="253"/>
                    </a:cubicBezTo>
                    <a:cubicBezTo>
                      <a:pt x="32" y="251"/>
                      <a:pt x="35" y="249"/>
                      <a:pt x="37" y="246"/>
                    </a:cubicBezTo>
                    <a:cubicBezTo>
                      <a:pt x="40" y="242"/>
                      <a:pt x="42" y="238"/>
                      <a:pt x="43" y="232"/>
                    </a:cubicBezTo>
                    <a:cubicBezTo>
                      <a:pt x="45" y="227"/>
                      <a:pt x="45" y="220"/>
                      <a:pt x="45" y="213"/>
                    </a:cubicBezTo>
                    <a:cubicBezTo>
                      <a:pt x="45" y="70"/>
                      <a:pt x="45" y="70"/>
                      <a:pt x="45" y="70"/>
                    </a:cubicBezTo>
                    <a:cubicBezTo>
                      <a:pt x="78" y="70"/>
                      <a:pt x="78" y="70"/>
                      <a:pt x="78" y="70"/>
                    </a:cubicBezTo>
                    <a:cubicBezTo>
                      <a:pt x="78" y="209"/>
                      <a:pt x="78" y="209"/>
                      <a:pt x="78" y="209"/>
                    </a:cubicBezTo>
                    <a:cubicBezTo>
                      <a:pt x="78" y="220"/>
                      <a:pt x="77" y="229"/>
                      <a:pt x="74" y="238"/>
                    </a:cubicBezTo>
                    <a:close/>
                    <a:moveTo>
                      <a:pt x="82" y="20"/>
                    </a:moveTo>
                    <a:cubicBezTo>
                      <a:pt x="82" y="22"/>
                      <a:pt x="81" y="24"/>
                      <a:pt x="80" y="27"/>
                    </a:cubicBezTo>
                    <a:cubicBezTo>
                      <a:pt x="79" y="29"/>
                      <a:pt x="78" y="31"/>
                      <a:pt x="76" y="33"/>
                    </a:cubicBezTo>
                    <a:cubicBezTo>
                      <a:pt x="74" y="34"/>
                      <a:pt x="72" y="36"/>
                      <a:pt x="70" y="37"/>
                    </a:cubicBezTo>
                    <a:cubicBezTo>
                      <a:pt x="67" y="38"/>
                      <a:pt x="65" y="38"/>
                      <a:pt x="62" y="38"/>
                    </a:cubicBezTo>
                    <a:cubicBezTo>
                      <a:pt x="59" y="38"/>
                      <a:pt x="56" y="38"/>
                      <a:pt x="54" y="37"/>
                    </a:cubicBezTo>
                    <a:cubicBezTo>
                      <a:pt x="52" y="36"/>
                      <a:pt x="49" y="34"/>
                      <a:pt x="48" y="33"/>
                    </a:cubicBezTo>
                    <a:cubicBezTo>
                      <a:pt x="46" y="31"/>
                      <a:pt x="45" y="29"/>
                      <a:pt x="44" y="27"/>
                    </a:cubicBezTo>
                    <a:cubicBezTo>
                      <a:pt x="43" y="24"/>
                      <a:pt x="42" y="22"/>
                      <a:pt x="42" y="20"/>
                    </a:cubicBezTo>
                    <a:cubicBezTo>
                      <a:pt x="42" y="17"/>
                      <a:pt x="43" y="14"/>
                      <a:pt x="44" y="12"/>
                    </a:cubicBezTo>
                    <a:cubicBezTo>
                      <a:pt x="45" y="10"/>
                      <a:pt x="46" y="8"/>
                      <a:pt x="48" y="6"/>
                    </a:cubicBezTo>
                    <a:cubicBezTo>
                      <a:pt x="50" y="4"/>
                      <a:pt x="52" y="3"/>
                      <a:pt x="54" y="2"/>
                    </a:cubicBezTo>
                    <a:cubicBezTo>
                      <a:pt x="56" y="1"/>
                      <a:pt x="59" y="0"/>
                      <a:pt x="62" y="0"/>
                    </a:cubicBezTo>
                    <a:cubicBezTo>
                      <a:pt x="65" y="0"/>
                      <a:pt x="67" y="1"/>
                      <a:pt x="70" y="2"/>
                    </a:cubicBezTo>
                    <a:cubicBezTo>
                      <a:pt x="72" y="3"/>
                      <a:pt x="74" y="4"/>
                      <a:pt x="76" y="6"/>
                    </a:cubicBezTo>
                    <a:cubicBezTo>
                      <a:pt x="78" y="8"/>
                      <a:pt x="79" y="10"/>
                      <a:pt x="80" y="12"/>
                    </a:cubicBezTo>
                    <a:cubicBezTo>
                      <a:pt x="81" y="14"/>
                      <a:pt x="82" y="17"/>
                      <a:pt x="82"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31" name="Freeform 28">
                <a:extLst>
                  <a:ext uri="{FF2B5EF4-FFF2-40B4-BE49-F238E27FC236}">
                    <a16:creationId xmlns:a16="http://schemas.microsoft.com/office/drawing/2014/main" id="{EA7F6AAF-C999-4EAD-B318-9586E31EDD4A}"/>
                  </a:ext>
                </a:extLst>
              </p:cNvPr>
              <p:cNvSpPr>
                <a:spLocks noEditPoints="1"/>
              </p:cNvSpPr>
              <p:nvPr/>
            </p:nvSpPr>
            <p:spPr bwMode="black">
              <a:xfrm>
                <a:off x="8183732" y="5629302"/>
                <a:ext cx="104732" cy="159462"/>
              </a:xfrm>
              <a:custGeom>
                <a:avLst/>
                <a:gdLst/>
                <a:ahLst/>
                <a:cxnLst>
                  <a:cxn ang="0">
                    <a:pos x="33" y="85"/>
                  </a:cxn>
                  <a:cxn ang="0">
                    <a:pos x="45" y="115"/>
                  </a:cxn>
                  <a:cxn ang="0">
                    <a:pos x="77" y="125"/>
                  </a:cxn>
                  <a:cxn ang="0">
                    <a:pos x="100" y="121"/>
                  </a:cxn>
                  <a:cxn ang="0">
                    <a:pos x="120" y="111"/>
                  </a:cxn>
                  <a:cxn ang="0">
                    <a:pos x="120" y="139"/>
                  </a:cxn>
                  <a:cxn ang="0">
                    <a:pos x="113" y="142"/>
                  </a:cxn>
                  <a:cxn ang="0">
                    <a:pos x="104" y="145"/>
                  </a:cxn>
                  <a:cxn ang="0">
                    <a:pos x="92" y="148"/>
                  </a:cxn>
                  <a:cxn ang="0">
                    <a:pos x="77" y="150"/>
                  </a:cxn>
                  <a:cxn ang="0">
                    <a:pos x="73" y="160"/>
                  </a:cxn>
                  <a:cxn ang="0">
                    <a:pos x="72" y="169"/>
                  </a:cxn>
                  <a:cxn ang="0">
                    <a:pos x="75" y="179"/>
                  </a:cxn>
                  <a:cxn ang="0">
                    <a:pos x="84" y="182"/>
                  </a:cxn>
                  <a:cxn ang="0">
                    <a:pos x="87" y="182"/>
                  </a:cxn>
                  <a:cxn ang="0">
                    <a:pos x="91" y="181"/>
                  </a:cxn>
                  <a:cxn ang="0">
                    <a:pos x="94" y="180"/>
                  </a:cxn>
                  <a:cxn ang="0">
                    <a:pos x="98" y="178"/>
                  </a:cxn>
                  <a:cxn ang="0">
                    <a:pos x="98" y="196"/>
                  </a:cxn>
                  <a:cxn ang="0">
                    <a:pos x="88" y="199"/>
                  </a:cxn>
                  <a:cxn ang="0">
                    <a:pos x="77" y="200"/>
                  </a:cxn>
                  <a:cxn ang="0">
                    <a:pos x="56" y="194"/>
                  </a:cxn>
                  <a:cxn ang="0">
                    <a:pos x="49" y="175"/>
                  </a:cxn>
                  <a:cxn ang="0">
                    <a:pos x="51" y="162"/>
                  </a:cxn>
                  <a:cxn ang="0">
                    <a:pos x="58" y="150"/>
                  </a:cxn>
                  <a:cxn ang="0">
                    <a:pos x="34" y="143"/>
                  </a:cxn>
                  <a:cxn ang="0">
                    <a:pos x="16" y="128"/>
                  </a:cxn>
                  <a:cxn ang="0">
                    <a:pos x="4" y="106"/>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200">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6" y="141"/>
                      <a:pt x="113" y="142"/>
                    </a:cubicBezTo>
                    <a:cubicBezTo>
                      <a:pt x="111" y="143"/>
                      <a:pt x="107" y="144"/>
                      <a:pt x="104" y="145"/>
                    </a:cubicBezTo>
                    <a:cubicBezTo>
                      <a:pt x="100" y="147"/>
                      <a:pt x="96" y="148"/>
                      <a:pt x="92" y="148"/>
                    </a:cubicBezTo>
                    <a:cubicBezTo>
                      <a:pt x="87" y="149"/>
                      <a:pt x="82" y="150"/>
                      <a:pt x="77" y="150"/>
                    </a:cubicBezTo>
                    <a:cubicBezTo>
                      <a:pt x="76" y="153"/>
                      <a:pt x="74" y="156"/>
                      <a:pt x="73" y="160"/>
                    </a:cubicBezTo>
                    <a:cubicBezTo>
                      <a:pt x="72" y="163"/>
                      <a:pt x="72" y="166"/>
                      <a:pt x="72" y="169"/>
                    </a:cubicBezTo>
                    <a:cubicBezTo>
                      <a:pt x="72" y="174"/>
                      <a:pt x="73" y="177"/>
                      <a:pt x="75" y="179"/>
                    </a:cubicBezTo>
                    <a:cubicBezTo>
                      <a:pt x="77" y="181"/>
                      <a:pt x="80" y="182"/>
                      <a:pt x="84" y="182"/>
                    </a:cubicBezTo>
                    <a:cubicBezTo>
                      <a:pt x="85" y="182"/>
                      <a:pt x="86" y="182"/>
                      <a:pt x="87" y="182"/>
                    </a:cubicBezTo>
                    <a:cubicBezTo>
                      <a:pt x="88" y="182"/>
                      <a:pt x="89" y="181"/>
                      <a:pt x="91" y="181"/>
                    </a:cubicBezTo>
                    <a:cubicBezTo>
                      <a:pt x="92" y="181"/>
                      <a:pt x="93" y="180"/>
                      <a:pt x="94" y="180"/>
                    </a:cubicBezTo>
                    <a:cubicBezTo>
                      <a:pt x="96" y="179"/>
                      <a:pt x="97" y="179"/>
                      <a:pt x="98" y="178"/>
                    </a:cubicBezTo>
                    <a:cubicBezTo>
                      <a:pt x="98" y="196"/>
                      <a:pt x="98" y="196"/>
                      <a:pt x="98" y="196"/>
                    </a:cubicBezTo>
                    <a:cubicBezTo>
                      <a:pt x="95" y="197"/>
                      <a:pt x="92" y="198"/>
                      <a:pt x="88" y="199"/>
                    </a:cubicBezTo>
                    <a:cubicBezTo>
                      <a:pt x="85" y="200"/>
                      <a:pt x="81" y="200"/>
                      <a:pt x="77" y="200"/>
                    </a:cubicBezTo>
                    <a:cubicBezTo>
                      <a:pt x="67" y="200"/>
                      <a:pt x="60" y="198"/>
                      <a:pt x="56" y="194"/>
                    </a:cubicBezTo>
                    <a:cubicBezTo>
                      <a:pt x="51" y="189"/>
                      <a:pt x="49" y="183"/>
                      <a:pt x="49" y="175"/>
                    </a:cubicBezTo>
                    <a:cubicBezTo>
                      <a:pt x="49" y="171"/>
                      <a:pt x="49" y="166"/>
                      <a:pt x="51" y="162"/>
                    </a:cubicBezTo>
                    <a:cubicBezTo>
                      <a:pt x="53" y="158"/>
                      <a:pt x="55" y="154"/>
                      <a:pt x="58" y="150"/>
                    </a:cubicBezTo>
                    <a:cubicBezTo>
                      <a:pt x="49" y="149"/>
                      <a:pt x="41" y="147"/>
                      <a:pt x="34" y="143"/>
                    </a:cubicBezTo>
                    <a:cubicBezTo>
                      <a:pt x="27" y="139"/>
                      <a:pt x="21" y="135"/>
                      <a:pt x="16" y="128"/>
                    </a:cubicBezTo>
                    <a:cubicBezTo>
                      <a:pt x="11" y="122"/>
                      <a:pt x="7" y="115"/>
                      <a:pt x="4" y="106"/>
                    </a:cubicBezTo>
                    <a:cubicBezTo>
                      <a:pt x="1" y="97"/>
                      <a:pt x="0" y="88"/>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6" name="Group 92">
              <a:extLst>
                <a:ext uri="{FF2B5EF4-FFF2-40B4-BE49-F238E27FC236}">
                  <a16:creationId xmlns:a16="http://schemas.microsoft.com/office/drawing/2014/main" id="{EFC5F83D-3336-4C99-98AB-0FF509CB6D7B}"/>
                </a:ext>
              </a:extLst>
            </p:cNvPr>
            <p:cNvGrpSpPr/>
            <p:nvPr/>
          </p:nvGrpSpPr>
          <p:grpSpPr bwMode="black">
            <a:xfrm>
              <a:off x="8252113" y="4202116"/>
              <a:ext cx="763039" cy="190660"/>
              <a:chOff x="4872260" y="5575584"/>
              <a:chExt cx="765942" cy="198016"/>
            </a:xfrm>
            <a:grpFill/>
            <a:effectLst/>
          </p:grpSpPr>
          <p:sp>
            <p:nvSpPr>
              <p:cNvPr id="219" name="Freeform 30">
                <a:extLst>
                  <a:ext uri="{FF2B5EF4-FFF2-40B4-BE49-F238E27FC236}">
                    <a16:creationId xmlns:a16="http://schemas.microsoft.com/office/drawing/2014/main" id="{17C47676-AF6D-4F84-8B40-EDC7C3A7016D}"/>
                  </a:ext>
                </a:extLst>
              </p:cNvPr>
              <p:cNvSpPr>
                <a:spLocks noEditPoints="1"/>
              </p:cNvSpPr>
              <p:nvPr/>
            </p:nvSpPr>
            <p:spPr bwMode="black">
              <a:xfrm>
                <a:off x="4872260" y="5578313"/>
                <a:ext cx="145392" cy="181255"/>
              </a:xfrm>
              <a:custGeom>
                <a:avLst/>
                <a:gdLst/>
                <a:ahLst/>
                <a:cxnLst>
                  <a:cxn ang="0">
                    <a:pos x="131" y="197"/>
                  </a:cxn>
                  <a:cxn ang="0">
                    <a:pos x="131" y="144"/>
                  </a:cxn>
                  <a:cxn ang="0">
                    <a:pos x="27" y="144"/>
                  </a:cxn>
                  <a:cxn ang="0">
                    <a:pos x="27" y="197"/>
                  </a:cxn>
                  <a:cxn ang="0">
                    <a:pos x="0" y="197"/>
                  </a:cxn>
                  <a:cxn ang="0">
                    <a:pos x="0" y="118"/>
                  </a:cxn>
                  <a:cxn ang="0">
                    <a:pos x="13" y="118"/>
                  </a:cxn>
                  <a:cxn ang="0">
                    <a:pos x="38" y="65"/>
                  </a:cxn>
                  <a:cxn ang="0">
                    <a:pos x="48" y="0"/>
                  </a:cxn>
                  <a:cxn ang="0">
                    <a:pos x="135" y="0"/>
                  </a:cxn>
                  <a:cxn ang="0">
                    <a:pos x="135" y="118"/>
                  </a:cxn>
                  <a:cxn ang="0">
                    <a:pos x="158" y="118"/>
                  </a:cxn>
                  <a:cxn ang="0">
                    <a:pos x="158" y="197"/>
                  </a:cxn>
                  <a:cxn ang="0">
                    <a:pos x="131" y="197"/>
                  </a:cxn>
                  <a:cxn ang="0">
                    <a:pos x="103" y="26"/>
                  </a:cxn>
                  <a:cxn ang="0">
                    <a:pos x="73" y="26"/>
                  </a:cxn>
                  <a:cxn ang="0">
                    <a:pos x="65" y="74"/>
                  </a:cxn>
                  <a:cxn ang="0">
                    <a:pos x="46" y="118"/>
                  </a:cxn>
                  <a:cxn ang="0">
                    <a:pos x="103" y="118"/>
                  </a:cxn>
                  <a:cxn ang="0">
                    <a:pos x="103" y="26"/>
                  </a:cxn>
                </a:cxnLst>
                <a:rect l="0" t="0" r="r" b="b"/>
                <a:pathLst>
                  <a:path w="158" h="197">
                    <a:moveTo>
                      <a:pt x="131" y="197"/>
                    </a:moveTo>
                    <a:cubicBezTo>
                      <a:pt x="131" y="144"/>
                      <a:pt x="131" y="144"/>
                      <a:pt x="131" y="144"/>
                    </a:cubicBezTo>
                    <a:cubicBezTo>
                      <a:pt x="27" y="144"/>
                      <a:pt x="27" y="144"/>
                      <a:pt x="27" y="144"/>
                    </a:cubicBezTo>
                    <a:cubicBezTo>
                      <a:pt x="27" y="197"/>
                      <a:pt x="27" y="197"/>
                      <a:pt x="27" y="197"/>
                    </a:cubicBezTo>
                    <a:cubicBezTo>
                      <a:pt x="0" y="197"/>
                      <a:pt x="0" y="197"/>
                      <a:pt x="0" y="197"/>
                    </a:cubicBezTo>
                    <a:cubicBezTo>
                      <a:pt x="0" y="118"/>
                      <a:pt x="0" y="118"/>
                      <a:pt x="0" y="118"/>
                    </a:cubicBezTo>
                    <a:cubicBezTo>
                      <a:pt x="13" y="118"/>
                      <a:pt x="13" y="118"/>
                      <a:pt x="13" y="118"/>
                    </a:cubicBezTo>
                    <a:cubicBezTo>
                      <a:pt x="23" y="102"/>
                      <a:pt x="32" y="84"/>
                      <a:pt x="38" y="65"/>
                    </a:cubicBezTo>
                    <a:cubicBezTo>
                      <a:pt x="43" y="45"/>
                      <a:pt x="47" y="24"/>
                      <a:pt x="48" y="0"/>
                    </a:cubicBezTo>
                    <a:cubicBezTo>
                      <a:pt x="135" y="0"/>
                      <a:pt x="135" y="0"/>
                      <a:pt x="135" y="0"/>
                    </a:cubicBezTo>
                    <a:cubicBezTo>
                      <a:pt x="135" y="118"/>
                      <a:pt x="135" y="118"/>
                      <a:pt x="135" y="118"/>
                    </a:cubicBezTo>
                    <a:cubicBezTo>
                      <a:pt x="158" y="118"/>
                      <a:pt x="158" y="118"/>
                      <a:pt x="158" y="118"/>
                    </a:cubicBezTo>
                    <a:cubicBezTo>
                      <a:pt x="158" y="197"/>
                      <a:pt x="158" y="197"/>
                      <a:pt x="158" y="197"/>
                    </a:cubicBezTo>
                    <a:lnTo>
                      <a:pt x="131" y="197"/>
                    </a:lnTo>
                    <a:close/>
                    <a:moveTo>
                      <a:pt x="103" y="26"/>
                    </a:moveTo>
                    <a:cubicBezTo>
                      <a:pt x="73" y="26"/>
                      <a:pt x="73" y="26"/>
                      <a:pt x="73" y="26"/>
                    </a:cubicBezTo>
                    <a:cubicBezTo>
                      <a:pt x="72" y="43"/>
                      <a:pt x="69" y="59"/>
                      <a:pt x="65" y="74"/>
                    </a:cubicBezTo>
                    <a:cubicBezTo>
                      <a:pt x="61" y="89"/>
                      <a:pt x="54" y="104"/>
                      <a:pt x="46" y="118"/>
                    </a:cubicBezTo>
                    <a:cubicBezTo>
                      <a:pt x="103" y="118"/>
                      <a:pt x="103" y="118"/>
                      <a:pt x="103" y="118"/>
                    </a:cubicBezTo>
                    <a:lnTo>
                      <a:pt x="103"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0" name="Freeform 31">
                <a:extLst>
                  <a:ext uri="{FF2B5EF4-FFF2-40B4-BE49-F238E27FC236}">
                    <a16:creationId xmlns:a16="http://schemas.microsoft.com/office/drawing/2014/main" id="{54E706A6-2A63-4793-BE2B-00B5EB448D31}"/>
                  </a:ext>
                </a:extLst>
              </p:cNvPr>
              <p:cNvSpPr>
                <a:spLocks noEditPoints="1"/>
              </p:cNvSpPr>
              <p:nvPr/>
            </p:nvSpPr>
            <p:spPr bwMode="black">
              <a:xfrm>
                <a:off x="5025838" y="5578313"/>
                <a:ext cx="116158" cy="132530"/>
              </a:xfrm>
              <a:custGeom>
                <a:avLst/>
                <a:gdLst/>
                <a:ahLst/>
                <a:cxnLst>
                  <a:cxn ang="0">
                    <a:pos x="93" y="144"/>
                  </a:cxn>
                  <a:cxn ang="0">
                    <a:pos x="93" y="90"/>
                  </a:cxn>
                  <a:cxn ang="0">
                    <a:pos x="77" y="90"/>
                  </a:cxn>
                  <a:cxn ang="0">
                    <a:pos x="70" y="90"/>
                  </a:cxn>
                  <a:cxn ang="0">
                    <a:pos x="63" y="93"/>
                  </a:cxn>
                  <a:cxn ang="0">
                    <a:pos x="56" y="99"/>
                  </a:cxn>
                  <a:cxn ang="0">
                    <a:pos x="50" y="110"/>
                  </a:cxn>
                  <a:cxn ang="0">
                    <a:pos x="36" y="144"/>
                  </a:cxn>
                  <a:cxn ang="0">
                    <a:pos x="0" y="144"/>
                  </a:cxn>
                  <a:cxn ang="0">
                    <a:pos x="17" y="106"/>
                  </a:cxn>
                  <a:cxn ang="0">
                    <a:pos x="28" y="90"/>
                  </a:cxn>
                  <a:cxn ang="0">
                    <a:pos x="45" y="80"/>
                  </a:cxn>
                  <a:cxn ang="0">
                    <a:pos x="18" y="68"/>
                  </a:cxn>
                  <a:cxn ang="0">
                    <a:pos x="9" y="42"/>
                  </a:cxn>
                  <a:cxn ang="0">
                    <a:pos x="12" y="26"/>
                  </a:cxn>
                  <a:cxn ang="0">
                    <a:pos x="22" y="13"/>
                  </a:cxn>
                  <a:cxn ang="0">
                    <a:pos x="39" y="4"/>
                  </a:cxn>
                  <a:cxn ang="0">
                    <a:pos x="66" y="0"/>
                  </a:cxn>
                  <a:cxn ang="0">
                    <a:pos x="126" y="0"/>
                  </a:cxn>
                  <a:cxn ang="0">
                    <a:pos x="126" y="144"/>
                  </a:cxn>
                  <a:cxn ang="0">
                    <a:pos x="93" y="144"/>
                  </a:cxn>
                  <a:cxn ang="0">
                    <a:pos x="93" y="24"/>
                  </a:cxn>
                  <a:cxn ang="0">
                    <a:pos x="71" y="24"/>
                  </a:cxn>
                  <a:cxn ang="0">
                    <a:pos x="50" y="29"/>
                  </a:cxn>
                  <a:cxn ang="0">
                    <a:pos x="43" y="45"/>
                  </a:cxn>
                  <a:cxn ang="0">
                    <a:pos x="50" y="62"/>
                  </a:cxn>
                  <a:cxn ang="0">
                    <a:pos x="71" y="67"/>
                  </a:cxn>
                  <a:cxn ang="0">
                    <a:pos x="93" y="67"/>
                  </a:cxn>
                  <a:cxn ang="0">
                    <a:pos x="93" y="24"/>
                  </a:cxn>
                </a:cxnLst>
                <a:rect l="0" t="0" r="r" b="b"/>
                <a:pathLst>
                  <a:path w="126" h="144">
                    <a:moveTo>
                      <a:pt x="93" y="144"/>
                    </a:moveTo>
                    <a:cubicBezTo>
                      <a:pt x="93" y="90"/>
                      <a:pt x="93" y="90"/>
                      <a:pt x="93" y="90"/>
                    </a:cubicBezTo>
                    <a:cubicBezTo>
                      <a:pt x="77" y="90"/>
                      <a:pt x="77" y="90"/>
                      <a:pt x="77" y="90"/>
                    </a:cubicBezTo>
                    <a:cubicBezTo>
                      <a:pt x="75" y="90"/>
                      <a:pt x="73" y="90"/>
                      <a:pt x="70" y="90"/>
                    </a:cubicBezTo>
                    <a:cubicBezTo>
                      <a:pt x="68" y="91"/>
                      <a:pt x="65" y="92"/>
                      <a:pt x="63" y="93"/>
                    </a:cubicBezTo>
                    <a:cubicBezTo>
                      <a:pt x="61" y="95"/>
                      <a:pt x="58" y="97"/>
                      <a:pt x="56" y="99"/>
                    </a:cubicBezTo>
                    <a:cubicBezTo>
                      <a:pt x="54" y="102"/>
                      <a:pt x="52" y="106"/>
                      <a:pt x="50" y="110"/>
                    </a:cubicBezTo>
                    <a:cubicBezTo>
                      <a:pt x="36" y="144"/>
                      <a:pt x="36" y="144"/>
                      <a:pt x="36" y="144"/>
                    </a:cubicBezTo>
                    <a:cubicBezTo>
                      <a:pt x="0" y="144"/>
                      <a:pt x="0" y="144"/>
                      <a:pt x="0" y="144"/>
                    </a:cubicBezTo>
                    <a:cubicBezTo>
                      <a:pt x="17" y="106"/>
                      <a:pt x="17" y="106"/>
                      <a:pt x="17" y="106"/>
                    </a:cubicBezTo>
                    <a:cubicBezTo>
                      <a:pt x="20" y="99"/>
                      <a:pt x="24" y="94"/>
                      <a:pt x="28" y="90"/>
                    </a:cubicBezTo>
                    <a:cubicBezTo>
                      <a:pt x="32" y="86"/>
                      <a:pt x="38" y="82"/>
                      <a:pt x="45" y="80"/>
                    </a:cubicBezTo>
                    <a:cubicBezTo>
                      <a:pt x="33" y="79"/>
                      <a:pt x="24" y="74"/>
                      <a:pt x="18" y="68"/>
                    </a:cubicBezTo>
                    <a:cubicBezTo>
                      <a:pt x="12" y="61"/>
                      <a:pt x="9" y="53"/>
                      <a:pt x="9" y="42"/>
                    </a:cubicBezTo>
                    <a:cubicBezTo>
                      <a:pt x="9" y="36"/>
                      <a:pt x="10" y="31"/>
                      <a:pt x="12" y="26"/>
                    </a:cubicBezTo>
                    <a:cubicBezTo>
                      <a:pt x="14" y="21"/>
                      <a:pt x="18" y="17"/>
                      <a:pt x="22" y="13"/>
                    </a:cubicBezTo>
                    <a:cubicBezTo>
                      <a:pt x="27" y="9"/>
                      <a:pt x="32" y="6"/>
                      <a:pt x="39" y="4"/>
                    </a:cubicBezTo>
                    <a:cubicBezTo>
                      <a:pt x="47" y="1"/>
                      <a:pt x="55" y="0"/>
                      <a:pt x="66" y="0"/>
                    </a:cubicBezTo>
                    <a:cubicBezTo>
                      <a:pt x="126" y="0"/>
                      <a:pt x="126" y="0"/>
                      <a:pt x="126" y="0"/>
                    </a:cubicBezTo>
                    <a:cubicBezTo>
                      <a:pt x="126" y="144"/>
                      <a:pt x="126" y="144"/>
                      <a:pt x="126" y="144"/>
                    </a:cubicBezTo>
                    <a:lnTo>
                      <a:pt x="93" y="144"/>
                    </a:lnTo>
                    <a:close/>
                    <a:moveTo>
                      <a:pt x="93" y="24"/>
                    </a:moveTo>
                    <a:cubicBezTo>
                      <a:pt x="71" y="24"/>
                      <a:pt x="71" y="24"/>
                      <a:pt x="71" y="24"/>
                    </a:cubicBezTo>
                    <a:cubicBezTo>
                      <a:pt x="61" y="24"/>
                      <a:pt x="54" y="25"/>
                      <a:pt x="50" y="29"/>
                    </a:cubicBezTo>
                    <a:cubicBezTo>
                      <a:pt x="45" y="32"/>
                      <a:pt x="43" y="38"/>
                      <a:pt x="43" y="45"/>
                    </a:cubicBezTo>
                    <a:cubicBezTo>
                      <a:pt x="43" y="53"/>
                      <a:pt x="45" y="58"/>
                      <a:pt x="50" y="62"/>
                    </a:cubicBezTo>
                    <a:cubicBezTo>
                      <a:pt x="55" y="66"/>
                      <a:pt x="62" y="67"/>
                      <a:pt x="71" y="67"/>
                    </a:cubicBezTo>
                    <a:cubicBezTo>
                      <a:pt x="93" y="67"/>
                      <a:pt x="93" y="67"/>
                      <a:pt x="93" y="67"/>
                    </a:cubicBezTo>
                    <a:lnTo>
                      <a:pt x="93" y="2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1" name="Freeform 32">
                <a:extLst>
                  <a:ext uri="{FF2B5EF4-FFF2-40B4-BE49-F238E27FC236}">
                    <a16:creationId xmlns:a16="http://schemas.microsoft.com/office/drawing/2014/main" id="{378CD331-8CBE-48E5-B8BF-7E48C407FA3D}"/>
                  </a:ext>
                </a:extLst>
              </p:cNvPr>
              <p:cNvSpPr>
                <a:spLocks/>
              </p:cNvSpPr>
              <p:nvPr/>
            </p:nvSpPr>
            <p:spPr bwMode="black">
              <a:xfrm>
                <a:off x="5177078" y="5578313"/>
                <a:ext cx="121615" cy="132530"/>
              </a:xfrm>
              <a:custGeom>
                <a:avLst/>
                <a:gdLst/>
                <a:ahLst/>
                <a:cxnLst>
                  <a:cxn ang="0">
                    <a:pos x="210" y="340"/>
                  </a:cxn>
                  <a:cxn ang="0">
                    <a:pos x="78" y="177"/>
                  </a:cxn>
                  <a:cxn ang="0">
                    <a:pos x="75" y="177"/>
                  </a:cxn>
                  <a:cxn ang="0">
                    <a:pos x="75" y="340"/>
                  </a:cxn>
                  <a:cxn ang="0">
                    <a:pos x="0" y="340"/>
                  </a:cxn>
                  <a:cxn ang="0">
                    <a:pos x="0" y="0"/>
                  </a:cxn>
                  <a:cxn ang="0">
                    <a:pos x="75" y="0"/>
                  </a:cxn>
                  <a:cxn ang="0">
                    <a:pos x="75" y="156"/>
                  </a:cxn>
                  <a:cxn ang="0">
                    <a:pos x="78" y="156"/>
                  </a:cxn>
                  <a:cxn ang="0">
                    <a:pos x="203" y="0"/>
                  </a:cxn>
                  <a:cxn ang="0">
                    <a:pos x="300" y="0"/>
                  </a:cxn>
                  <a:cxn ang="0">
                    <a:pos x="156" y="163"/>
                  </a:cxn>
                  <a:cxn ang="0">
                    <a:pos x="312" y="340"/>
                  </a:cxn>
                  <a:cxn ang="0">
                    <a:pos x="210" y="340"/>
                  </a:cxn>
                </a:cxnLst>
                <a:rect l="0" t="0" r="r" b="b"/>
                <a:pathLst>
                  <a:path w="312" h="340">
                    <a:moveTo>
                      <a:pt x="210" y="340"/>
                    </a:moveTo>
                    <a:lnTo>
                      <a:pt x="78" y="177"/>
                    </a:lnTo>
                    <a:lnTo>
                      <a:pt x="75" y="177"/>
                    </a:lnTo>
                    <a:lnTo>
                      <a:pt x="75" y="340"/>
                    </a:lnTo>
                    <a:lnTo>
                      <a:pt x="0" y="340"/>
                    </a:lnTo>
                    <a:lnTo>
                      <a:pt x="0" y="0"/>
                    </a:lnTo>
                    <a:lnTo>
                      <a:pt x="75" y="0"/>
                    </a:lnTo>
                    <a:lnTo>
                      <a:pt x="75" y="156"/>
                    </a:lnTo>
                    <a:lnTo>
                      <a:pt x="78" y="156"/>
                    </a:lnTo>
                    <a:lnTo>
                      <a:pt x="203" y="0"/>
                    </a:lnTo>
                    <a:lnTo>
                      <a:pt x="300" y="0"/>
                    </a:lnTo>
                    <a:lnTo>
                      <a:pt x="156" y="163"/>
                    </a:lnTo>
                    <a:lnTo>
                      <a:pt x="312" y="340"/>
                    </a:lnTo>
                    <a:lnTo>
                      <a:pt x="210" y="34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2" name="Freeform 33">
                <a:extLst>
                  <a:ext uri="{FF2B5EF4-FFF2-40B4-BE49-F238E27FC236}">
                    <a16:creationId xmlns:a16="http://schemas.microsoft.com/office/drawing/2014/main" id="{C42A7BC4-9A77-4F8F-B232-03A6179C920F}"/>
                  </a:ext>
                </a:extLst>
              </p:cNvPr>
              <p:cNvSpPr>
                <a:spLocks/>
              </p:cNvSpPr>
              <p:nvPr/>
            </p:nvSpPr>
            <p:spPr bwMode="black">
              <a:xfrm>
                <a:off x="5292846" y="5578313"/>
                <a:ext cx="133699" cy="195287"/>
              </a:xfrm>
              <a:custGeom>
                <a:avLst/>
                <a:gdLst/>
                <a:ahLst/>
                <a:cxnLst>
                  <a:cxn ang="0">
                    <a:pos x="83" y="161"/>
                  </a:cxn>
                  <a:cxn ang="0">
                    <a:pos x="59" y="200"/>
                  </a:cxn>
                  <a:cxn ang="0">
                    <a:pos x="26" y="212"/>
                  </a:cxn>
                  <a:cxn ang="0">
                    <a:pos x="16" y="211"/>
                  </a:cxn>
                  <a:cxn ang="0">
                    <a:pos x="6" y="209"/>
                  </a:cxn>
                  <a:cxn ang="0">
                    <a:pos x="6" y="182"/>
                  </a:cxn>
                  <a:cxn ang="0">
                    <a:pos x="14" y="184"/>
                  </a:cxn>
                  <a:cxn ang="0">
                    <a:pos x="22" y="185"/>
                  </a:cxn>
                  <a:cxn ang="0">
                    <a:pos x="36" y="181"/>
                  </a:cxn>
                  <a:cxn ang="0">
                    <a:pos x="47" y="167"/>
                  </a:cxn>
                  <a:cxn ang="0">
                    <a:pos x="57" y="144"/>
                  </a:cxn>
                  <a:cxn ang="0">
                    <a:pos x="0" y="0"/>
                  </a:cxn>
                  <a:cxn ang="0">
                    <a:pos x="36" y="0"/>
                  </a:cxn>
                  <a:cxn ang="0">
                    <a:pos x="70" y="102"/>
                  </a:cxn>
                  <a:cxn ang="0">
                    <a:pos x="72" y="109"/>
                  </a:cxn>
                  <a:cxn ang="0">
                    <a:pos x="73" y="115"/>
                  </a:cxn>
                  <a:cxn ang="0">
                    <a:pos x="74" y="115"/>
                  </a:cxn>
                  <a:cxn ang="0">
                    <a:pos x="75" y="109"/>
                  </a:cxn>
                  <a:cxn ang="0">
                    <a:pos x="77" y="102"/>
                  </a:cxn>
                  <a:cxn ang="0">
                    <a:pos x="112" y="0"/>
                  </a:cxn>
                  <a:cxn ang="0">
                    <a:pos x="145" y="0"/>
                  </a:cxn>
                  <a:cxn ang="0">
                    <a:pos x="83" y="161"/>
                  </a:cxn>
                </a:cxnLst>
                <a:rect l="0" t="0" r="r" b="b"/>
                <a:pathLst>
                  <a:path w="145" h="212">
                    <a:moveTo>
                      <a:pt x="83" y="161"/>
                    </a:moveTo>
                    <a:cubicBezTo>
                      <a:pt x="76" y="179"/>
                      <a:pt x="68" y="192"/>
                      <a:pt x="59" y="200"/>
                    </a:cubicBezTo>
                    <a:cubicBezTo>
                      <a:pt x="49" y="208"/>
                      <a:pt x="38" y="212"/>
                      <a:pt x="26" y="212"/>
                    </a:cubicBezTo>
                    <a:cubicBezTo>
                      <a:pt x="23" y="212"/>
                      <a:pt x="20" y="212"/>
                      <a:pt x="16" y="211"/>
                    </a:cubicBezTo>
                    <a:cubicBezTo>
                      <a:pt x="12" y="211"/>
                      <a:pt x="9" y="210"/>
                      <a:pt x="6" y="209"/>
                    </a:cubicBezTo>
                    <a:cubicBezTo>
                      <a:pt x="6" y="182"/>
                      <a:pt x="6" y="182"/>
                      <a:pt x="6" y="182"/>
                    </a:cubicBezTo>
                    <a:cubicBezTo>
                      <a:pt x="8" y="183"/>
                      <a:pt x="11" y="184"/>
                      <a:pt x="14" y="184"/>
                    </a:cubicBezTo>
                    <a:cubicBezTo>
                      <a:pt x="17" y="185"/>
                      <a:pt x="20" y="185"/>
                      <a:pt x="22" y="185"/>
                    </a:cubicBezTo>
                    <a:cubicBezTo>
                      <a:pt x="27" y="185"/>
                      <a:pt x="32" y="184"/>
                      <a:pt x="36" y="181"/>
                    </a:cubicBezTo>
                    <a:cubicBezTo>
                      <a:pt x="41" y="178"/>
                      <a:pt x="45" y="174"/>
                      <a:pt x="47" y="167"/>
                    </a:cubicBezTo>
                    <a:cubicBezTo>
                      <a:pt x="57" y="144"/>
                      <a:pt x="57" y="144"/>
                      <a:pt x="57" y="144"/>
                    </a:cubicBezTo>
                    <a:cubicBezTo>
                      <a:pt x="0" y="0"/>
                      <a:pt x="0" y="0"/>
                      <a:pt x="0" y="0"/>
                    </a:cubicBezTo>
                    <a:cubicBezTo>
                      <a:pt x="36" y="0"/>
                      <a:pt x="36" y="0"/>
                      <a:pt x="36" y="0"/>
                    </a:cubicBezTo>
                    <a:cubicBezTo>
                      <a:pt x="70" y="102"/>
                      <a:pt x="70" y="102"/>
                      <a:pt x="70" y="102"/>
                    </a:cubicBezTo>
                    <a:cubicBezTo>
                      <a:pt x="71" y="104"/>
                      <a:pt x="71" y="106"/>
                      <a:pt x="72" y="109"/>
                    </a:cubicBezTo>
                    <a:cubicBezTo>
                      <a:pt x="72" y="112"/>
                      <a:pt x="73" y="114"/>
                      <a:pt x="73" y="115"/>
                    </a:cubicBezTo>
                    <a:cubicBezTo>
                      <a:pt x="74" y="115"/>
                      <a:pt x="74" y="115"/>
                      <a:pt x="74" y="115"/>
                    </a:cubicBezTo>
                    <a:cubicBezTo>
                      <a:pt x="74" y="114"/>
                      <a:pt x="75" y="112"/>
                      <a:pt x="75" y="109"/>
                    </a:cubicBezTo>
                    <a:cubicBezTo>
                      <a:pt x="76" y="107"/>
                      <a:pt x="76" y="104"/>
                      <a:pt x="77" y="102"/>
                    </a:cubicBezTo>
                    <a:cubicBezTo>
                      <a:pt x="112" y="0"/>
                      <a:pt x="112" y="0"/>
                      <a:pt x="112" y="0"/>
                    </a:cubicBezTo>
                    <a:cubicBezTo>
                      <a:pt x="145" y="0"/>
                      <a:pt x="145" y="0"/>
                      <a:pt x="145" y="0"/>
                    </a:cubicBezTo>
                    <a:lnTo>
                      <a:pt x="83" y="16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23" name="Freeform 34">
                <a:extLst>
                  <a:ext uri="{FF2B5EF4-FFF2-40B4-BE49-F238E27FC236}">
                    <a16:creationId xmlns:a16="http://schemas.microsoft.com/office/drawing/2014/main" id="{0BA8ADB1-A529-49F0-B6B1-CB1ECD13E575}"/>
                  </a:ext>
                </a:extLst>
              </p:cNvPr>
              <p:cNvSpPr>
                <a:spLocks noEditPoints="1"/>
              </p:cNvSpPr>
              <p:nvPr/>
            </p:nvSpPr>
            <p:spPr bwMode="black">
              <a:xfrm>
                <a:off x="5442137" y="5575584"/>
                <a:ext cx="196065" cy="138767"/>
              </a:xfrm>
              <a:custGeom>
                <a:avLst/>
                <a:gdLst/>
                <a:ahLst/>
                <a:cxnLst>
                  <a:cxn ang="0">
                    <a:pos x="213" y="74"/>
                  </a:cxn>
                  <a:cxn ang="0">
                    <a:pos x="208" y="106"/>
                  </a:cxn>
                  <a:cxn ang="0">
                    <a:pos x="194" y="130"/>
                  </a:cxn>
                  <a:cxn ang="0">
                    <a:pos x="171" y="145"/>
                  </a:cxn>
                  <a:cxn ang="0">
                    <a:pos x="140" y="151"/>
                  </a:cxn>
                  <a:cxn ang="0">
                    <a:pos x="112" y="146"/>
                  </a:cxn>
                  <a:cxn ang="0">
                    <a:pos x="90" y="133"/>
                  </a:cxn>
                  <a:cxn ang="0">
                    <a:pos x="76" y="112"/>
                  </a:cxn>
                  <a:cxn ang="0">
                    <a:pos x="70" y="85"/>
                  </a:cxn>
                  <a:cxn ang="0">
                    <a:pos x="32" y="85"/>
                  </a:cxn>
                  <a:cxn ang="0">
                    <a:pos x="32" y="147"/>
                  </a:cxn>
                  <a:cxn ang="0">
                    <a:pos x="0" y="147"/>
                  </a:cxn>
                  <a:cxn ang="0">
                    <a:pos x="0" y="3"/>
                  </a:cxn>
                  <a:cxn ang="0">
                    <a:pos x="32" y="3"/>
                  </a:cxn>
                  <a:cxn ang="0">
                    <a:pos x="32" y="59"/>
                  </a:cxn>
                  <a:cxn ang="0">
                    <a:pos x="71" y="59"/>
                  </a:cxn>
                  <a:cxn ang="0">
                    <a:pos x="79" y="33"/>
                  </a:cxn>
                  <a:cxn ang="0">
                    <a:pos x="95" y="15"/>
                  </a:cxn>
                  <a:cxn ang="0">
                    <a:pos x="117" y="4"/>
                  </a:cxn>
                  <a:cxn ang="0">
                    <a:pos x="144" y="0"/>
                  </a:cxn>
                  <a:cxn ang="0">
                    <a:pos x="174" y="5"/>
                  </a:cxn>
                  <a:cxn ang="0">
                    <a:pos x="196" y="20"/>
                  </a:cxn>
                  <a:cxn ang="0">
                    <a:pos x="209" y="44"/>
                  </a:cxn>
                  <a:cxn ang="0">
                    <a:pos x="213" y="74"/>
                  </a:cxn>
                  <a:cxn ang="0">
                    <a:pos x="179" y="75"/>
                  </a:cxn>
                  <a:cxn ang="0">
                    <a:pos x="170" y="39"/>
                  </a:cxn>
                  <a:cxn ang="0">
                    <a:pos x="142" y="26"/>
                  </a:cxn>
                  <a:cxn ang="0">
                    <a:pos x="126" y="29"/>
                  </a:cxn>
                  <a:cxn ang="0">
                    <a:pos x="114" y="38"/>
                  </a:cxn>
                  <a:cxn ang="0">
                    <a:pos x="106" y="54"/>
                  </a:cxn>
                  <a:cxn ang="0">
                    <a:pos x="103" y="76"/>
                  </a:cxn>
                  <a:cxn ang="0">
                    <a:pos x="106" y="97"/>
                  </a:cxn>
                  <a:cxn ang="0">
                    <a:pos x="114" y="112"/>
                  </a:cxn>
                  <a:cxn ang="0">
                    <a:pos x="126" y="121"/>
                  </a:cxn>
                  <a:cxn ang="0">
                    <a:pos x="142" y="124"/>
                  </a:cxn>
                  <a:cxn ang="0">
                    <a:pos x="170" y="112"/>
                  </a:cxn>
                  <a:cxn ang="0">
                    <a:pos x="179" y="75"/>
                  </a:cxn>
                </a:cxnLst>
                <a:rect l="0" t="0" r="r" b="b"/>
                <a:pathLst>
                  <a:path w="213" h="151">
                    <a:moveTo>
                      <a:pt x="213" y="74"/>
                    </a:moveTo>
                    <a:cubicBezTo>
                      <a:pt x="213" y="86"/>
                      <a:pt x="211" y="96"/>
                      <a:pt x="208" y="106"/>
                    </a:cubicBezTo>
                    <a:cubicBezTo>
                      <a:pt x="205" y="115"/>
                      <a:pt x="200" y="124"/>
                      <a:pt x="194" y="130"/>
                    </a:cubicBezTo>
                    <a:cubicBezTo>
                      <a:pt x="187" y="137"/>
                      <a:pt x="180" y="142"/>
                      <a:pt x="171" y="145"/>
                    </a:cubicBezTo>
                    <a:cubicBezTo>
                      <a:pt x="162" y="149"/>
                      <a:pt x="151" y="151"/>
                      <a:pt x="140" y="151"/>
                    </a:cubicBezTo>
                    <a:cubicBezTo>
                      <a:pt x="130" y="151"/>
                      <a:pt x="120" y="149"/>
                      <a:pt x="112" y="146"/>
                    </a:cubicBezTo>
                    <a:cubicBezTo>
                      <a:pt x="103" y="143"/>
                      <a:pt x="96" y="139"/>
                      <a:pt x="90" y="133"/>
                    </a:cubicBezTo>
                    <a:cubicBezTo>
                      <a:pt x="84" y="127"/>
                      <a:pt x="80" y="121"/>
                      <a:pt x="76" y="112"/>
                    </a:cubicBezTo>
                    <a:cubicBezTo>
                      <a:pt x="73" y="104"/>
                      <a:pt x="71" y="95"/>
                      <a:pt x="70" y="85"/>
                    </a:cubicBezTo>
                    <a:cubicBezTo>
                      <a:pt x="32" y="85"/>
                      <a:pt x="32" y="85"/>
                      <a:pt x="32" y="85"/>
                    </a:cubicBezTo>
                    <a:cubicBezTo>
                      <a:pt x="32" y="147"/>
                      <a:pt x="32" y="147"/>
                      <a:pt x="32" y="147"/>
                    </a:cubicBezTo>
                    <a:cubicBezTo>
                      <a:pt x="0" y="147"/>
                      <a:pt x="0" y="147"/>
                      <a:pt x="0" y="147"/>
                    </a:cubicBezTo>
                    <a:cubicBezTo>
                      <a:pt x="0" y="3"/>
                      <a:pt x="0" y="3"/>
                      <a:pt x="0" y="3"/>
                    </a:cubicBezTo>
                    <a:cubicBezTo>
                      <a:pt x="32" y="3"/>
                      <a:pt x="32" y="3"/>
                      <a:pt x="32" y="3"/>
                    </a:cubicBezTo>
                    <a:cubicBezTo>
                      <a:pt x="32" y="59"/>
                      <a:pt x="32" y="59"/>
                      <a:pt x="32" y="59"/>
                    </a:cubicBezTo>
                    <a:cubicBezTo>
                      <a:pt x="71" y="59"/>
                      <a:pt x="71" y="59"/>
                      <a:pt x="71" y="59"/>
                    </a:cubicBezTo>
                    <a:cubicBezTo>
                      <a:pt x="72" y="49"/>
                      <a:pt x="75" y="41"/>
                      <a:pt x="79" y="33"/>
                    </a:cubicBezTo>
                    <a:cubicBezTo>
                      <a:pt x="83" y="26"/>
                      <a:pt x="89" y="20"/>
                      <a:pt x="95" y="15"/>
                    </a:cubicBezTo>
                    <a:cubicBezTo>
                      <a:pt x="101" y="10"/>
                      <a:pt x="108" y="6"/>
                      <a:pt x="117" y="4"/>
                    </a:cubicBezTo>
                    <a:cubicBezTo>
                      <a:pt x="125" y="1"/>
                      <a:pt x="134" y="0"/>
                      <a:pt x="144" y="0"/>
                    </a:cubicBezTo>
                    <a:cubicBezTo>
                      <a:pt x="155" y="0"/>
                      <a:pt x="165" y="2"/>
                      <a:pt x="174" y="5"/>
                    </a:cubicBezTo>
                    <a:cubicBezTo>
                      <a:pt x="183" y="9"/>
                      <a:pt x="190" y="14"/>
                      <a:pt x="196" y="20"/>
                    </a:cubicBezTo>
                    <a:cubicBezTo>
                      <a:pt x="202" y="27"/>
                      <a:pt x="206" y="35"/>
                      <a:pt x="209" y="44"/>
                    </a:cubicBezTo>
                    <a:cubicBezTo>
                      <a:pt x="212" y="53"/>
                      <a:pt x="213" y="63"/>
                      <a:pt x="213" y="74"/>
                    </a:cubicBezTo>
                    <a:close/>
                    <a:moveTo>
                      <a:pt x="179" y="75"/>
                    </a:moveTo>
                    <a:cubicBezTo>
                      <a:pt x="179" y="59"/>
                      <a:pt x="176" y="47"/>
                      <a:pt x="170" y="39"/>
                    </a:cubicBezTo>
                    <a:cubicBezTo>
                      <a:pt x="164" y="30"/>
                      <a:pt x="154" y="26"/>
                      <a:pt x="142" y="26"/>
                    </a:cubicBezTo>
                    <a:cubicBezTo>
                      <a:pt x="136" y="26"/>
                      <a:pt x="131" y="27"/>
                      <a:pt x="126" y="29"/>
                    </a:cubicBezTo>
                    <a:cubicBezTo>
                      <a:pt x="121" y="31"/>
                      <a:pt x="117" y="34"/>
                      <a:pt x="114" y="38"/>
                    </a:cubicBezTo>
                    <a:cubicBezTo>
                      <a:pt x="110" y="42"/>
                      <a:pt x="108" y="48"/>
                      <a:pt x="106" y="54"/>
                    </a:cubicBezTo>
                    <a:cubicBezTo>
                      <a:pt x="104" y="60"/>
                      <a:pt x="103" y="67"/>
                      <a:pt x="103" y="76"/>
                    </a:cubicBezTo>
                    <a:cubicBezTo>
                      <a:pt x="103" y="84"/>
                      <a:pt x="104" y="91"/>
                      <a:pt x="106" y="97"/>
                    </a:cubicBezTo>
                    <a:cubicBezTo>
                      <a:pt x="108" y="103"/>
                      <a:pt x="110" y="108"/>
                      <a:pt x="114" y="112"/>
                    </a:cubicBezTo>
                    <a:cubicBezTo>
                      <a:pt x="117" y="116"/>
                      <a:pt x="121" y="119"/>
                      <a:pt x="126" y="121"/>
                    </a:cubicBezTo>
                    <a:cubicBezTo>
                      <a:pt x="131" y="123"/>
                      <a:pt x="136" y="124"/>
                      <a:pt x="142" y="124"/>
                    </a:cubicBezTo>
                    <a:cubicBezTo>
                      <a:pt x="155" y="124"/>
                      <a:pt x="164" y="120"/>
                      <a:pt x="170" y="112"/>
                    </a:cubicBezTo>
                    <a:cubicBezTo>
                      <a:pt x="176" y="103"/>
                      <a:pt x="179" y="91"/>
                      <a:pt x="179"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7" name="Group 93">
              <a:extLst>
                <a:ext uri="{FF2B5EF4-FFF2-40B4-BE49-F238E27FC236}">
                  <a16:creationId xmlns:a16="http://schemas.microsoft.com/office/drawing/2014/main" id="{1F281169-A4BD-4B94-A9DF-2F7365A3E9A0}"/>
                </a:ext>
              </a:extLst>
            </p:cNvPr>
            <p:cNvGrpSpPr/>
            <p:nvPr/>
          </p:nvGrpSpPr>
          <p:grpSpPr bwMode="black">
            <a:xfrm>
              <a:off x="6830613" y="4234125"/>
              <a:ext cx="1054994" cy="158657"/>
              <a:chOff x="6018781" y="5575586"/>
              <a:chExt cx="1059017" cy="164779"/>
            </a:xfrm>
            <a:grpFill/>
            <a:effectLst/>
          </p:grpSpPr>
          <p:sp>
            <p:nvSpPr>
              <p:cNvPr id="211" name="Freeform 17">
                <a:extLst>
                  <a:ext uri="{FF2B5EF4-FFF2-40B4-BE49-F238E27FC236}">
                    <a16:creationId xmlns:a16="http://schemas.microsoft.com/office/drawing/2014/main" id="{6F37C9BD-94F1-4B71-9EF3-FFB1CCEB1228}"/>
                  </a:ext>
                </a:extLst>
              </p:cNvPr>
              <p:cNvSpPr>
                <a:spLocks noEditPoints="1"/>
              </p:cNvSpPr>
              <p:nvPr/>
            </p:nvSpPr>
            <p:spPr bwMode="black">
              <a:xfrm>
                <a:off x="6018781" y="5584901"/>
                <a:ext cx="128804" cy="152573"/>
              </a:xfrm>
              <a:custGeom>
                <a:avLst/>
                <a:gdLst/>
                <a:ahLst/>
                <a:cxnLst>
                  <a:cxn ang="0">
                    <a:pos x="170" y="98"/>
                  </a:cxn>
                  <a:cxn ang="0">
                    <a:pos x="162" y="140"/>
                  </a:cxn>
                  <a:cxn ang="0">
                    <a:pos x="140" y="173"/>
                  </a:cxn>
                  <a:cxn ang="0">
                    <a:pos x="105" y="194"/>
                  </a:cxn>
                  <a:cxn ang="0">
                    <a:pos x="60" y="201"/>
                  </a:cxn>
                  <a:cxn ang="0">
                    <a:pos x="0" y="201"/>
                  </a:cxn>
                  <a:cxn ang="0">
                    <a:pos x="0" y="0"/>
                  </a:cxn>
                  <a:cxn ang="0">
                    <a:pos x="62" y="0"/>
                  </a:cxn>
                  <a:cxn ang="0">
                    <a:pos x="143" y="25"/>
                  </a:cxn>
                  <a:cxn ang="0">
                    <a:pos x="170" y="98"/>
                  </a:cxn>
                  <a:cxn ang="0">
                    <a:pos x="134" y="98"/>
                  </a:cxn>
                  <a:cxn ang="0">
                    <a:pos x="129" y="69"/>
                  </a:cxn>
                  <a:cxn ang="0">
                    <a:pos x="115" y="47"/>
                  </a:cxn>
                  <a:cxn ang="0">
                    <a:pos x="92" y="33"/>
                  </a:cxn>
                  <a:cxn ang="0">
                    <a:pos x="61" y="29"/>
                  </a:cxn>
                  <a:cxn ang="0">
                    <a:pos x="33" y="29"/>
                  </a:cxn>
                  <a:cxn ang="0">
                    <a:pos x="33" y="172"/>
                  </a:cxn>
                  <a:cxn ang="0">
                    <a:pos x="60" y="172"/>
                  </a:cxn>
                  <a:cxn ang="0">
                    <a:pos x="92" y="167"/>
                  </a:cxn>
                  <a:cxn ang="0">
                    <a:pos x="115" y="152"/>
                  </a:cxn>
                  <a:cxn ang="0">
                    <a:pos x="129" y="129"/>
                  </a:cxn>
                  <a:cxn ang="0">
                    <a:pos x="134" y="98"/>
                  </a:cxn>
                </a:cxnLst>
                <a:rect l="0" t="0" r="r" b="b"/>
                <a:pathLst>
                  <a:path w="170" h="201">
                    <a:moveTo>
                      <a:pt x="170" y="98"/>
                    </a:moveTo>
                    <a:cubicBezTo>
                      <a:pt x="170" y="113"/>
                      <a:pt x="167" y="128"/>
                      <a:pt x="162" y="140"/>
                    </a:cubicBezTo>
                    <a:cubicBezTo>
                      <a:pt x="157" y="153"/>
                      <a:pt x="149" y="164"/>
                      <a:pt x="140" y="173"/>
                    </a:cubicBezTo>
                    <a:cubicBezTo>
                      <a:pt x="130" y="182"/>
                      <a:pt x="119" y="189"/>
                      <a:pt x="105" y="194"/>
                    </a:cubicBezTo>
                    <a:cubicBezTo>
                      <a:pt x="92" y="199"/>
                      <a:pt x="77" y="201"/>
                      <a:pt x="60"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4" y="98"/>
                    </a:moveTo>
                    <a:cubicBezTo>
                      <a:pt x="134" y="87"/>
                      <a:pt x="133" y="77"/>
                      <a:pt x="129" y="69"/>
                    </a:cubicBezTo>
                    <a:cubicBezTo>
                      <a:pt x="126" y="60"/>
                      <a:pt x="122" y="53"/>
                      <a:pt x="115" y="47"/>
                    </a:cubicBezTo>
                    <a:cubicBezTo>
                      <a:pt x="109" y="41"/>
                      <a:pt x="101" y="36"/>
                      <a:pt x="92" y="33"/>
                    </a:cubicBezTo>
                    <a:cubicBezTo>
                      <a:pt x="83" y="30"/>
                      <a:pt x="72" y="29"/>
                      <a:pt x="61" y="29"/>
                    </a:cubicBezTo>
                    <a:cubicBezTo>
                      <a:pt x="33" y="29"/>
                      <a:pt x="33" y="29"/>
                      <a:pt x="33" y="29"/>
                    </a:cubicBezTo>
                    <a:cubicBezTo>
                      <a:pt x="33" y="172"/>
                      <a:pt x="33" y="172"/>
                      <a:pt x="33" y="172"/>
                    </a:cubicBezTo>
                    <a:cubicBezTo>
                      <a:pt x="60" y="172"/>
                      <a:pt x="60" y="172"/>
                      <a:pt x="60" y="172"/>
                    </a:cubicBezTo>
                    <a:cubicBezTo>
                      <a:pt x="72" y="172"/>
                      <a:pt x="83" y="171"/>
                      <a:pt x="92" y="167"/>
                    </a:cubicBezTo>
                    <a:cubicBezTo>
                      <a:pt x="101" y="164"/>
                      <a:pt x="109" y="159"/>
                      <a:pt x="115" y="152"/>
                    </a:cubicBezTo>
                    <a:cubicBezTo>
                      <a:pt x="121" y="146"/>
                      <a:pt x="126" y="138"/>
                      <a:pt x="129" y="129"/>
                    </a:cubicBezTo>
                    <a:cubicBezTo>
                      <a:pt x="133" y="120"/>
                      <a:pt x="134" y="110"/>
                      <a:pt x="134" y="9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2" name="Freeform 18">
                <a:extLst>
                  <a:ext uri="{FF2B5EF4-FFF2-40B4-BE49-F238E27FC236}">
                    <a16:creationId xmlns:a16="http://schemas.microsoft.com/office/drawing/2014/main" id="{69285809-AF3A-4817-947D-BCE589DDB722}"/>
                  </a:ext>
                </a:extLst>
              </p:cNvPr>
              <p:cNvSpPr>
                <a:spLocks noEditPoints="1"/>
              </p:cNvSpPr>
              <p:nvPr/>
            </p:nvSpPr>
            <p:spPr bwMode="black">
              <a:xfrm>
                <a:off x="6159148" y="5625694"/>
                <a:ext cx="91865" cy="114671"/>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0"/>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2"/>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7"/>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3" name="Freeform 19">
                <a:extLst>
                  <a:ext uri="{FF2B5EF4-FFF2-40B4-BE49-F238E27FC236}">
                    <a16:creationId xmlns:a16="http://schemas.microsoft.com/office/drawing/2014/main" id="{8E1B5845-DD56-4130-89B3-6F7ADB37242C}"/>
                  </a:ext>
                </a:extLst>
              </p:cNvPr>
              <p:cNvSpPr>
                <a:spLocks/>
              </p:cNvSpPr>
              <p:nvPr/>
            </p:nvSpPr>
            <p:spPr bwMode="black">
              <a:xfrm>
                <a:off x="6274461" y="5625694"/>
                <a:ext cx="96362" cy="111780"/>
              </a:xfrm>
              <a:custGeom>
                <a:avLst/>
                <a:gdLst/>
                <a:ahLst/>
                <a:cxnLst>
                  <a:cxn ang="0">
                    <a:pos x="95" y="147"/>
                  </a:cxn>
                  <a:cxn ang="0">
                    <a:pos x="95" y="66"/>
                  </a:cxn>
                  <a:cxn ang="0">
                    <a:pos x="88" y="36"/>
                  </a:cxn>
                  <a:cxn ang="0">
                    <a:pos x="66" y="26"/>
                  </a:cxn>
                  <a:cxn ang="0">
                    <a:pos x="53" y="29"/>
                  </a:cxn>
                  <a:cxn ang="0">
                    <a:pos x="42" y="37"/>
                  </a:cxn>
                  <a:cxn ang="0">
                    <a:pos x="35" y="50"/>
                  </a:cxn>
                  <a:cxn ang="0">
                    <a:pos x="32" y="65"/>
                  </a:cxn>
                  <a:cxn ang="0">
                    <a:pos x="32" y="147"/>
                  </a:cxn>
                  <a:cxn ang="0">
                    <a:pos x="0" y="147"/>
                  </a:cxn>
                  <a:cxn ang="0">
                    <a:pos x="0" y="3"/>
                  </a:cxn>
                  <a:cxn ang="0">
                    <a:pos x="32" y="3"/>
                  </a:cxn>
                  <a:cxn ang="0">
                    <a:pos x="32" y="26"/>
                  </a:cxn>
                  <a:cxn ang="0">
                    <a:pos x="33" y="26"/>
                  </a:cxn>
                  <a:cxn ang="0">
                    <a:pos x="53" y="6"/>
                  </a:cxn>
                  <a:cxn ang="0">
                    <a:pos x="79" y="0"/>
                  </a:cxn>
                  <a:cxn ang="0">
                    <a:pos x="115" y="14"/>
                  </a:cxn>
                  <a:cxn ang="0">
                    <a:pos x="127" y="59"/>
                  </a:cxn>
                  <a:cxn ang="0">
                    <a:pos x="127" y="147"/>
                  </a:cxn>
                  <a:cxn ang="0">
                    <a:pos x="95" y="147"/>
                  </a:cxn>
                </a:cxnLst>
                <a:rect l="0" t="0" r="r" b="b"/>
                <a:pathLst>
                  <a:path w="127" h="147">
                    <a:moveTo>
                      <a:pt x="95" y="147"/>
                    </a:moveTo>
                    <a:cubicBezTo>
                      <a:pt x="95" y="66"/>
                      <a:pt x="95" y="66"/>
                      <a:pt x="95" y="66"/>
                    </a:cubicBezTo>
                    <a:cubicBezTo>
                      <a:pt x="95" y="53"/>
                      <a:pt x="93" y="43"/>
                      <a:pt x="88" y="36"/>
                    </a:cubicBezTo>
                    <a:cubicBezTo>
                      <a:pt x="84" y="30"/>
                      <a:pt x="76" y="26"/>
                      <a:pt x="66" y="26"/>
                    </a:cubicBezTo>
                    <a:cubicBezTo>
                      <a:pt x="61" y="26"/>
                      <a:pt x="57" y="27"/>
                      <a:pt x="53" y="29"/>
                    </a:cubicBezTo>
                    <a:cubicBezTo>
                      <a:pt x="49" y="31"/>
                      <a:pt x="45" y="34"/>
                      <a:pt x="42" y="37"/>
                    </a:cubicBezTo>
                    <a:cubicBezTo>
                      <a:pt x="39" y="41"/>
                      <a:pt x="36" y="45"/>
                      <a:pt x="35" y="50"/>
                    </a:cubicBezTo>
                    <a:cubicBezTo>
                      <a:pt x="33" y="54"/>
                      <a:pt x="32" y="60"/>
                      <a:pt x="32" y="65"/>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9" y="17"/>
                      <a:pt x="45" y="10"/>
                      <a:pt x="53" y="6"/>
                    </a:cubicBezTo>
                    <a:cubicBezTo>
                      <a:pt x="61" y="2"/>
                      <a:pt x="70" y="0"/>
                      <a:pt x="79" y="0"/>
                    </a:cubicBezTo>
                    <a:cubicBezTo>
                      <a:pt x="95" y="0"/>
                      <a:pt x="106" y="5"/>
                      <a:pt x="115" y="14"/>
                    </a:cubicBezTo>
                    <a:cubicBezTo>
                      <a:pt x="123" y="24"/>
                      <a:pt x="127" y="39"/>
                      <a:pt x="127" y="59"/>
                    </a:cubicBezTo>
                    <a:cubicBezTo>
                      <a:pt x="127" y="147"/>
                      <a:pt x="127" y="147"/>
                      <a:pt x="127"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4" name="Freeform 20">
                <a:extLst>
                  <a:ext uri="{FF2B5EF4-FFF2-40B4-BE49-F238E27FC236}">
                    <a16:creationId xmlns:a16="http://schemas.microsoft.com/office/drawing/2014/main" id="{DDC5E0CE-D94F-4E1A-A9FC-E779FA66420B}"/>
                  </a:ext>
                </a:extLst>
              </p:cNvPr>
              <p:cNvSpPr>
                <a:spLocks/>
              </p:cNvSpPr>
              <p:nvPr/>
            </p:nvSpPr>
            <p:spPr bwMode="black">
              <a:xfrm>
                <a:off x="6397483" y="5575586"/>
                <a:ext cx="99895" cy="161888"/>
              </a:xfrm>
              <a:custGeom>
                <a:avLst/>
                <a:gdLst/>
                <a:ahLst/>
                <a:cxnLst>
                  <a:cxn ang="0">
                    <a:pos x="210" y="504"/>
                  </a:cxn>
                  <a:cxn ang="0">
                    <a:pos x="77" y="341"/>
                  </a:cxn>
                  <a:cxn ang="0">
                    <a:pos x="75" y="341"/>
                  </a:cxn>
                  <a:cxn ang="0">
                    <a:pos x="75" y="504"/>
                  </a:cxn>
                  <a:cxn ang="0">
                    <a:pos x="0" y="504"/>
                  </a:cxn>
                  <a:cxn ang="0">
                    <a:pos x="0" y="0"/>
                  </a:cxn>
                  <a:cxn ang="0">
                    <a:pos x="75" y="0"/>
                  </a:cxn>
                  <a:cxn ang="0">
                    <a:pos x="75" y="319"/>
                  </a:cxn>
                  <a:cxn ang="0">
                    <a:pos x="77" y="319"/>
                  </a:cxn>
                  <a:cxn ang="0">
                    <a:pos x="203" y="163"/>
                  </a:cxn>
                  <a:cxn ang="0">
                    <a:pos x="302" y="163"/>
                  </a:cxn>
                  <a:cxn ang="0">
                    <a:pos x="155" y="326"/>
                  </a:cxn>
                  <a:cxn ang="0">
                    <a:pos x="311" y="504"/>
                  </a:cxn>
                  <a:cxn ang="0">
                    <a:pos x="210" y="504"/>
                  </a:cxn>
                </a:cxnLst>
                <a:rect l="0" t="0" r="r" b="b"/>
                <a:pathLst>
                  <a:path w="311" h="504">
                    <a:moveTo>
                      <a:pt x="210" y="504"/>
                    </a:moveTo>
                    <a:lnTo>
                      <a:pt x="77" y="341"/>
                    </a:lnTo>
                    <a:lnTo>
                      <a:pt x="75" y="341"/>
                    </a:lnTo>
                    <a:lnTo>
                      <a:pt x="75" y="504"/>
                    </a:lnTo>
                    <a:lnTo>
                      <a:pt x="0" y="504"/>
                    </a:lnTo>
                    <a:lnTo>
                      <a:pt x="0" y="0"/>
                    </a:lnTo>
                    <a:lnTo>
                      <a:pt x="75" y="0"/>
                    </a:lnTo>
                    <a:lnTo>
                      <a:pt x="75" y="319"/>
                    </a:lnTo>
                    <a:lnTo>
                      <a:pt x="77" y="319"/>
                    </a:lnTo>
                    <a:lnTo>
                      <a:pt x="203" y="163"/>
                    </a:lnTo>
                    <a:lnTo>
                      <a:pt x="302" y="163"/>
                    </a:lnTo>
                    <a:lnTo>
                      <a:pt x="155" y="326"/>
                    </a:lnTo>
                    <a:lnTo>
                      <a:pt x="311" y="504"/>
                    </a:lnTo>
                    <a:lnTo>
                      <a:pt x="210" y="50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5" name="Freeform 21">
                <a:extLst>
                  <a:ext uri="{FF2B5EF4-FFF2-40B4-BE49-F238E27FC236}">
                    <a16:creationId xmlns:a16="http://schemas.microsoft.com/office/drawing/2014/main" id="{D437E47E-102D-4660-9C78-9E18ED3EBE90}"/>
                  </a:ext>
                </a:extLst>
              </p:cNvPr>
              <p:cNvSpPr>
                <a:spLocks/>
              </p:cNvSpPr>
              <p:nvPr/>
            </p:nvSpPr>
            <p:spPr bwMode="black">
              <a:xfrm>
                <a:off x="6561298" y="5627943"/>
                <a:ext cx="97004" cy="112422"/>
              </a:xfrm>
              <a:custGeom>
                <a:avLst/>
                <a:gdLst/>
                <a:ahLst/>
                <a:cxnLst>
                  <a:cxn ang="0">
                    <a:pos x="95" y="144"/>
                  </a:cxn>
                  <a:cxn ang="0">
                    <a:pos x="95" y="123"/>
                  </a:cxn>
                  <a:cxn ang="0">
                    <a:pos x="95" y="123"/>
                  </a:cxn>
                  <a:cxn ang="0">
                    <a:pos x="87" y="132"/>
                  </a:cxn>
                  <a:cxn ang="0">
                    <a:pos x="78" y="140"/>
                  </a:cxn>
                  <a:cxn ang="0">
                    <a:pos x="66" y="146"/>
                  </a:cxn>
                  <a:cxn ang="0">
                    <a:pos x="51" y="148"/>
                  </a:cxn>
                  <a:cxn ang="0">
                    <a:pos x="13" y="133"/>
                  </a:cxn>
                  <a:cxn ang="0">
                    <a:pos x="0" y="88"/>
                  </a:cxn>
                  <a:cxn ang="0">
                    <a:pos x="0" y="0"/>
                  </a:cxn>
                  <a:cxn ang="0">
                    <a:pos x="33" y="0"/>
                  </a:cxn>
                  <a:cxn ang="0">
                    <a:pos x="33" y="83"/>
                  </a:cxn>
                  <a:cxn ang="0">
                    <a:pos x="35" y="101"/>
                  </a:cxn>
                  <a:cxn ang="0">
                    <a:pos x="41" y="113"/>
                  </a:cxn>
                  <a:cxn ang="0">
                    <a:pos x="50" y="119"/>
                  </a:cxn>
                  <a:cxn ang="0">
                    <a:pos x="63" y="121"/>
                  </a:cxn>
                  <a:cxn ang="0">
                    <a:pos x="75" y="119"/>
                  </a:cxn>
                  <a:cxn ang="0">
                    <a:pos x="86" y="111"/>
                  </a:cxn>
                  <a:cxn ang="0">
                    <a:pos x="93" y="99"/>
                  </a:cxn>
                  <a:cxn ang="0">
                    <a:pos x="95" y="83"/>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2"/>
                      <a:pt x="0" y="107"/>
                      <a:pt x="0" y="88"/>
                    </a:cubicBezTo>
                    <a:cubicBezTo>
                      <a:pt x="0" y="0"/>
                      <a:pt x="0" y="0"/>
                      <a:pt x="0" y="0"/>
                    </a:cubicBezTo>
                    <a:cubicBezTo>
                      <a:pt x="33" y="0"/>
                      <a:pt x="33" y="0"/>
                      <a:pt x="33" y="0"/>
                    </a:cubicBezTo>
                    <a:cubicBezTo>
                      <a:pt x="33" y="83"/>
                      <a:pt x="33" y="83"/>
                      <a:pt x="33" y="83"/>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99"/>
                    </a:cubicBezTo>
                    <a:cubicBezTo>
                      <a:pt x="94" y="95"/>
                      <a:pt x="95" y="89"/>
                      <a:pt x="95" y="83"/>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6" name="Freeform 22">
                <a:extLst>
                  <a:ext uri="{FF2B5EF4-FFF2-40B4-BE49-F238E27FC236}">
                    <a16:creationId xmlns:a16="http://schemas.microsoft.com/office/drawing/2014/main" id="{052C188B-CD62-41AF-AA09-81986C91CFE4}"/>
                  </a:ext>
                </a:extLst>
              </p:cNvPr>
              <p:cNvSpPr>
                <a:spLocks/>
              </p:cNvSpPr>
              <p:nvPr/>
            </p:nvSpPr>
            <p:spPr bwMode="black">
              <a:xfrm>
                <a:off x="6727362" y="5584901"/>
                <a:ext cx="207821" cy="152573"/>
              </a:xfrm>
              <a:custGeom>
                <a:avLst/>
                <a:gdLst/>
                <a:ahLst/>
                <a:cxnLst>
                  <a:cxn ang="0">
                    <a:pos x="219" y="201"/>
                  </a:cxn>
                  <a:cxn ang="0">
                    <a:pos x="179" y="201"/>
                  </a:cxn>
                  <a:cxn ang="0">
                    <a:pos x="142" y="61"/>
                  </a:cxn>
                  <a:cxn ang="0">
                    <a:pos x="140" y="56"/>
                  </a:cxn>
                  <a:cxn ang="0">
                    <a:pos x="140" y="50"/>
                  </a:cxn>
                  <a:cxn ang="0">
                    <a:pos x="139" y="45"/>
                  </a:cxn>
                  <a:cxn ang="0">
                    <a:pos x="138" y="39"/>
                  </a:cxn>
                  <a:cxn ang="0">
                    <a:pos x="138" y="39"/>
                  </a:cxn>
                  <a:cxn ang="0">
                    <a:pos x="137" y="45"/>
                  </a:cxn>
                  <a:cxn ang="0">
                    <a:pos x="136" y="50"/>
                  </a:cxn>
                  <a:cxn ang="0">
                    <a:pos x="135" y="56"/>
                  </a:cxn>
                  <a:cxn ang="0">
                    <a:pos x="134" y="61"/>
                  </a:cxn>
                  <a:cxn ang="0">
                    <a:pos x="97" y="201"/>
                  </a:cxn>
                  <a:cxn ang="0">
                    <a:pos x="57" y="201"/>
                  </a:cxn>
                  <a:cxn ang="0">
                    <a:pos x="0" y="0"/>
                  </a:cxn>
                  <a:cxn ang="0">
                    <a:pos x="37" y="0"/>
                  </a:cxn>
                  <a:cxn ang="0">
                    <a:pos x="74" y="146"/>
                  </a:cxn>
                  <a:cxn ang="0">
                    <a:pos x="75" y="151"/>
                  </a:cxn>
                  <a:cxn ang="0">
                    <a:pos x="76" y="157"/>
                  </a:cxn>
                  <a:cxn ang="0">
                    <a:pos x="76" y="162"/>
                  </a:cxn>
                  <a:cxn ang="0">
                    <a:pos x="77" y="167"/>
                  </a:cxn>
                  <a:cxn ang="0">
                    <a:pos x="78" y="167"/>
                  </a:cxn>
                  <a:cxn ang="0">
                    <a:pos x="78" y="163"/>
                  </a:cxn>
                  <a:cxn ang="0">
                    <a:pos x="79" y="157"/>
                  </a:cxn>
                  <a:cxn ang="0">
                    <a:pos x="80" y="151"/>
                  </a:cxn>
                  <a:cxn ang="0">
                    <a:pos x="81" y="145"/>
                  </a:cxn>
                  <a:cxn ang="0">
                    <a:pos x="122" y="0"/>
                  </a:cxn>
                  <a:cxn ang="0">
                    <a:pos x="158" y="0"/>
                  </a:cxn>
                  <a:cxn ang="0">
                    <a:pos x="196" y="147"/>
                  </a:cxn>
                  <a:cxn ang="0">
                    <a:pos x="198" y="157"/>
                  </a:cxn>
                  <a:cxn ang="0">
                    <a:pos x="199" y="167"/>
                  </a:cxn>
                  <a:cxn ang="0">
                    <a:pos x="200" y="167"/>
                  </a:cxn>
                  <a:cxn ang="0">
                    <a:pos x="200" y="162"/>
                  </a:cxn>
                  <a:cxn ang="0">
                    <a:pos x="201" y="156"/>
                  </a:cxn>
                  <a:cxn ang="0">
                    <a:pos x="202" y="151"/>
                  </a:cxn>
                  <a:cxn ang="0">
                    <a:pos x="203" y="146"/>
                  </a:cxn>
                  <a:cxn ang="0">
                    <a:pos x="239" y="0"/>
                  </a:cxn>
                  <a:cxn ang="0">
                    <a:pos x="274" y="0"/>
                  </a:cxn>
                  <a:cxn ang="0">
                    <a:pos x="219" y="201"/>
                  </a:cxn>
                </a:cxnLst>
                <a:rect l="0" t="0" r="r" b="b"/>
                <a:pathLst>
                  <a:path w="274" h="201">
                    <a:moveTo>
                      <a:pt x="219" y="201"/>
                    </a:moveTo>
                    <a:cubicBezTo>
                      <a:pt x="179" y="201"/>
                      <a:pt x="179" y="201"/>
                      <a:pt x="179" y="201"/>
                    </a:cubicBezTo>
                    <a:cubicBezTo>
                      <a:pt x="142" y="61"/>
                      <a:pt x="142" y="61"/>
                      <a:pt x="142" y="61"/>
                    </a:cubicBezTo>
                    <a:cubicBezTo>
                      <a:pt x="141" y="59"/>
                      <a:pt x="141" y="58"/>
                      <a:pt x="140" y="56"/>
                    </a:cubicBezTo>
                    <a:cubicBezTo>
                      <a:pt x="140" y="54"/>
                      <a:pt x="140" y="52"/>
                      <a:pt x="140" y="50"/>
                    </a:cubicBezTo>
                    <a:cubicBezTo>
                      <a:pt x="139" y="48"/>
                      <a:pt x="139" y="47"/>
                      <a:pt x="139" y="45"/>
                    </a:cubicBezTo>
                    <a:cubicBezTo>
                      <a:pt x="139" y="43"/>
                      <a:pt x="138" y="41"/>
                      <a:pt x="138" y="39"/>
                    </a:cubicBezTo>
                    <a:cubicBezTo>
                      <a:pt x="138" y="39"/>
                      <a:pt x="138" y="39"/>
                      <a:pt x="138" y="39"/>
                    </a:cubicBezTo>
                    <a:cubicBezTo>
                      <a:pt x="138" y="41"/>
                      <a:pt x="137" y="43"/>
                      <a:pt x="137" y="45"/>
                    </a:cubicBezTo>
                    <a:cubicBezTo>
                      <a:pt x="137" y="47"/>
                      <a:pt x="137" y="48"/>
                      <a:pt x="136" y="50"/>
                    </a:cubicBezTo>
                    <a:cubicBezTo>
                      <a:pt x="136" y="52"/>
                      <a:pt x="136" y="54"/>
                      <a:pt x="135" y="56"/>
                    </a:cubicBezTo>
                    <a:cubicBezTo>
                      <a:pt x="135" y="58"/>
                      <a:pt x="135" y="59"/>
                      <a:pt x="134" y="61"/>
                    </a:cubicBezTo>
                    <a:cubicBezTo>
                      <a:pt x="97" y="201"/>
                      <a:pt x="97" y="201"/>
                      <a:pt x="97" y="201"/>
                    </a:cubicBezTo>
                    <a:cubicBezTo>
                      <a:pt x="57" y="201"/>
                      <a:pt x="57" y="201"/>
                      <a:pt x="57" y="201"/>
                    </a:cubicBezTo>
                    <a:cubicBezTo>
                      <a:pt x="0" y="0"/>
                      <a:pt x="0" y="0"/>
                      <a:pt x="0" y="0"/>
                    </a:cubicBezTo>
                    <a:cubicBezTo>
                      <a:pt x="37" y="0"/>
                      <a:pt x="37" y="0"/>
                      <a:pt x="37" y="0"/>
                    </a:cubicBezTo>
                    <a:cubicBezTo>
                      <a:pt x="74" y="146"/>
                      <a:pt x="74" y="146"/>
                      <a:pt x="74" y="146"/>
                    </a:cubicBezTo>
                    <a:cubicBezTo>
                      <a:pt x="74" y="147"/>
                      <a:pt x="75" y="149"/>
                      <a:pt x="75" y="151"/>
                    </a:cubicBezTo>
                    <a:cubicBezTo>
                      <a:pt x="75" y="153"/>
                      <a:pt x="76" y="155"/>
                      <a:pt x="76" y="157"/>
                    </a:cubicBezTo>
                    <a:cubicBezTo>
                      <a:pt x="76" y="159"/>
                      <a:pt x="76" y="161"/>
                      <a:pt x="76" y="162"/>
                    </a:cubicBezTo>
                    <a:cubicBezTo>
                      <a:pt x="77" y="164"/>
                      <a:pt x="77" y="166"/>
                      <a:pt x="77" y="167"/>
                    </a:cubicBezTo>
                    <a:cubicBezTo>
                      <a:pt x="78" y="167"/>
                      <a:pt x="78" y="167"/>
                      <a:pt x="78" y="167"/>
                    </a:cubicBezTo>
                    <a:cubicBezTo>
                      <a:pt x="78" y="166"/>
                      <a:pt x="78" y="164"/>
                      <a:pt x="78" y="163"/>
                    </a:cubicBezTo>
                    <a:cubicBezTo>
                      <a:pt x="78" y="161"/>
                      <a:pt x="79" y="159"/>
                      <a:pt x="79" y="157"/>
                    </a:cubicBezTo>
                    <a:cubicBezTo>
                      <a:pt x="79" y="155"/>
                      <a:pt x="80" y="153"/>
                      <a:pt x="80" y="151"/>
                    </a:cubicBezTo>
                    <a:cubicBezTo>
                      <a:pt x="81" y="149"/>
                      <a:pt x="81" y="147"/>
                      <a:pt x="81" y="145"/>
                    </a:cubicBezTo>
                    <a:cubicBezTo>
                      <a:pt x="122" y="0"/>
                      <a:pt x="122" y="0"/>
                      <a:pt x="122" y="0"/>
                    </a:cubicBezTo>
                    <a:cubicBezTo>
                      <a:pt x="158" y="0"/>
                      <a:pt x="158" y="0"/>
                      <a:pt x="158" y="0"/>
                    </a:cubicBezTo>
                    <a:cubicBezTo>
                      <a:pt x="196" y="147"/>
                      <a:pt x="196" y="147"/>
                      <a:pt x="196" y="147"/>
                    </a:cubicBezTo>
                    <a:cubicBezTo>
                      <a:pt x="197" y="150"/>
                      <a:pt x="198" y="153"/>
                      <a:pt x="198" y="157"/>
                    </a:cubicBezTo>
                    <a:cubicBezTo>
                      <a:pt x="199" y="160"/>
                      <a:pt x="199" y="164"/>
                      <a:pt x="199" y="167"/>
                    </a:cubicBezTo>
                    <a:cubicBezTo>
                      <a:pt x="200" y="167"/>
                      <a:pt x="200" y="167"/>
                      <a:pt x="200" y="167"/>
                    </a:cubicBezTo>
                    <a:cubicBezTo>
                      <a:pt x="200" y="166"/>
                      <a:pt x="200" y="164"/>
                      <a:pt x="200" y="162"/>
                    </a:cubicBezTo>
                    <a:cubicBezTo>
                      <a:pt x="201" y="160"/>
                      <a:pt x="201" y="158"/>
                      <a:pt x="201" y="156"/>
                    </a:cubicBezTo>
                    <a:cubicBezTo>
                      <a:pt x="201" y="155"/>
                      <a:pt x="202" y="153"/>
                      <a:pt x="202" y="151"/>
                    </a:cubicBezTo>
                    <a:cubicBezTo>
                      <a:pt x="202" y="149"/>
                      <a:pt x="202" y="148"/>
                      <a:pt x="203" y="146"/>
                    </a:cubicBezTo>
                    <a:cubicBezTo>
                      <a:pt x="239" y="0"/>
                      <a:pt x="239" y="0"/>
                      <a:pt x="239" y="0"/>
                    </a:cubicBezTo>
                    <a:cubicBezTo>
                      <a:pt x="274" y="0"/>
                      <a:pt x="274" y="0"/>
                      <a:pt x="274" y="0"/>
                    </a:cubicBezTo>
                    <a:lnTo>
                      <a:pt x="21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7" name="Freeform 23">
                <a:extLst>
                  <a:ext uri="{FF2B5EF4-FFF2-40B4-BE49-F238E27FC236}">
                    <a16:creationId xmlns:a16="http://schemas.microsoft.com/office/drawing/2014/main" id="{7294C399-D5FB-4F3D-8454-22735247D2BD}"/>
                  </a:ext>
                </a:extLst>
              </p:cNvPr>
              <p:cNvSpPr>
                <a:spLocks noEditPoints="1"/>
              </p:cNvSpPr>
              <p:nvPr/>
            </p:nvSpPr>
            <p:spPr bwMode="black">
              <a:xfrm>
                <a:off x="6934540" y="5625694"/>
                <a:ext cx="99253" cy="114671"/>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2" y="149"/>
                      <a:pt x="86" y="149"/>
                    </a:cubicBezTo>
                    <a:cubicBezTo>
                      <a:pt x="81" y="150"/>
                      <a:pt x="75" y="151"/>
                      <a:pt x="69" y="151"/>
                    </a:cubicBezTo>
                    <a:cubicBezTo>
                      <a:pt x="58" y="151"/>
                      <a:pt x="48" y="149"/>
                      <a:pt x="40" y="146"/>
                    </a:cubicBezTo>
                    <a:cubicBezTo>
                      <a:pt x="32" y="143"/>
                      <a:pt x="24" y="138"/>
                      <a:pt x="18"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8"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8" y="25"/>
                    </a:cubicBezTo>
                    <a:cubicBezTo>
                      <a:pt x="64" y="25"/>
                      <a:pt x="60" y="26"/>
                      <a:pt x="56" y="28"/>
                    </a:cubicBezTo>
                    <a:cubicBezTo>
                      <a:pt x="52" y="29"/>
                      <a:pt x="49" y="32"/>
                      <a:pt x="46"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18" name="Rectangle 24">
                <a:extLst>
                  <a:ext uri="{FF2B5EF4-FFF2-40B4-BE49-F238E27FC236}">
                    <a16:creationId xmlns:a16="http://schemas.microsoft.com/office/drawing/2014/main" id="{247AD932-1565-4308-9A8B-59722C1C763D}"/>
                  </a:ext>
                </a:extLst>
              </p:cNvPr>
              <p:cNvSpPr>
                <a:spLocks noChangeArrowheads="1"/>
              </p:cNvSpPr>
              <p:nvPr/>
            </p:nvSpPr>
            <p:spPr bwMode="black">
              <a:xfrm>
                <a:off x="7052744" y="5575586"/>
                <a:ext cx="25054" cy="161888"/>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8" name="Group 94">
              <a:extLst>
                <a:ext uri="{FF2B5EF4-FFF2-40B4-BE49-F238E27FC236}">
                  <a16:creationId xmlns:a16="http://schemas.microsoft.com/office/drawing/2014/main" id="{1945C672-8E7A-4F31-84C0-EBD28E37D774}"/>
                </a:ext>
              </a:extLst>
            </p:cNvPr>
            <p:cNvGrpSpPr/>
            <p:nvPr/>
          </p:nvGrpSpPr>
          <p:grpSpPr bwMode="black">
            <a:xfrm>
              <a:off x="5303919" y="2606000"/>
              <a:ext cx="1045758" cy="163878"/>
              <a:chOff x="891368" y="5611897"/>
              <a:chExt cx="1049730" cy="170204"/>
            </a:xfrm>
            <a:grpFill/>
            <a:effectLst/>
          </p:grpSpPr>
          <p:sp>
            <p:nvSpPr>
              <p:cNvPr id="202" name="Freeform 32">
                <a:extLst>
                  <a:ext uri="{FF2B5EF4-FFF2-40B4-BE49-F238E27FC236}">
                    <a16:creationId xmlns:a16="http://schemas.microsoft.com/office/drawing/2014/main" id="{DEC98FDD-684D-4716-AD1B-75EC8A14EA56}"/>
                  </a:ext>
                </a:extLst>
              </p:cNvPr>
              <p:cNvSpPr>
                <a:spLocks/>
              </p:cNvSpPr>
              <p:nvPr/>
            </p:nvSpPr>
            <p:spPr bwMode="black">
              <a:xfrm>
                <a:off x="891368" y="5618377"/>
                <a:ext cx="93741" cy="163724"/>
              </a:xfrm>
              <a:custGeom>
                <a:avLst/>
                <a:gdLst/>
                <a:ahLst/>
                <a:cxnLst>
                  <a:cxn ang="0">
                    <a:pos x="120" y="152"/>
                  </a:cxn>
                  <a:cxn ang="0">
                    <a:pos x="116" y="173"/>
                  </a:cxn>
                  <a:cxn ang="0">
                    <a:pos x="104" y="191"/>
                  </a:cxn>
                  <a:cxn ang="0">
                    <a:pos x="82" y="204"/>
                  </a:cxn>
                  <a:cxn ang="0">
                    <a:pos x="48" y="209"/>
                  </a:cxn>
                  <a:cxn ang="0">
                    <a:pos x="35" y="208"/>
                  </a:cxn>
                  <a:cxn ang="0">
                    <a:pos x="21" y="205"/>
                  </a:cxn>
                  <a:cxn ang="0">
                    <a:pos x="9" y="201"/>
                  </a:cxn>
                  <a:cxn ang="0">
                    <a:pos x="0" y="197"/>
                  </a:cxn>
                  <a:cxn ang="0">
                    <a:pos x="0" y="160"/>
                  </a:cxn>
                  <a:cxn ang="0">
                    <a:pos x="12" y="169"/>
                  </a:cxn>
                  <a:cxn ang="0">
                    <a:pos x="25" y="175"/>
                  </a:cxn>
                  <a:cxn ang="0">
                    <a:pos x="39" y="179"/>
                  </a:cxn>
                  <a:cxn ang="0">
                    <a:pos x="52" y="180"/>
                  </a:cxn>
                  <a:cxn ang="0">
                    <a:pos x="68" y="178"/>
                  </a:cxn>
                  <a:cxn ang="0">
                    <a:pos x="78" y="172"/>
                  </a:cxn>
                  <a:cxn ang="0">
                    <a:pos x="83" y="164"/>
                  </a:cxn>
                  <a:cxn ang="0">
                    <a:pos x="84" y="155"/>
                  </a:cxn>
                  <a:cxn ang="0">
                    <a:pos x="82" y="145"/>
                  </a:cxn>
                  <a:cxn ang="0">
                    <a:pos x="75" y="135"/>
                  </a:cxn>
                  <a:cxn ang="0">
                    <a:pos x="63" y="125"/>
                  </a:cxn>
                  <a:cxn ang="0">
                    <a:pos x="45" y="115"/>
                  </a:cxn>
                  <a:cxn ang="0">
                    <a:pos x="23" y="101"/>
                  </a:cxn>
                  <a:cxn ang="0">
                    <a:pos x="9" y="87"/>
                  </a:cxn>
                  <a:cxn ang="0">
                    <a:pos x="2" y="73"/>
                  </a:cxn>
                  <a:cxn ang="0">
                    <a:pos x="0" y="57"/>
                  </a:cxn>
                  <a:cxn ang="0">
                    <a:pos x="4" y="34"/>
                  </a:cxn>
                  <a:cxn ang="0">
                    <a:pos x="18" y="16"/>
                  </a:cxn>
                  <a:cxn ang="0">
                    <a:pos x="40" y="5"/>
                  </a:cxn>
                  <a:cxn ang="0">
                    <a:pos x="68" y="0"/>
                  </a:cxn>
                  <a:cxn ang="0">
                    <a:pos x="81" y="1"/>
                  </a:cxn>
                  <a:cxn ang="0">
                    <a:pos x="94" y="3"/>
                  </a:cxn>
                  <a:cxn ang="0">
                    <a:pos x="104" y="6"/>
                  </a:cxn>
                  <a:cxn ang="0">
                    <a:pos x="112" y="8"/>
                  </a:cxn>
                  <a:cxn ang="0">
                    <a:pos x="112" y="43"/>
                  </a:cxn>
                  <a:cxn ang="0">
                    <a:pos x="102" y="37"/>
                  </a:cxn>
                  <a:cxn ang="0">
                    <a:pos x="92" y="33"/>
                  </a:cxn>
                  <a:cxn ang="0">
                    <a:pos x="80" y="30"/>
                  </a:cxn>
                  <a:cxn ang="0">
                    <a:pos x="68" y="29"/>
                  </a:cxn>
                  <a:cxn ang="0">
                    <a:pos x="54" y="31"/>
                  </a:cxn>
                  <a:cxn ang="0">
                    <a:pos x="44" y="36"/>
                  </a:cxn>
                  <a:cxn ang="0">
                    <a:pos x="38" y="44"/>
                  </a:cxn>
                  <a:cxn ang="0">
                    <a:pos x="35" y="54"/>
                  </a:cxn>
                  <a:cxn ang="0">
                    <a:pos x="37" y="65"/>
                  </a:cxn>
                  <a:cxn ang="0">
                    <a:pos x="43" y="74"/>
                  </a:cxn>
                  <a:cxn ang="0">
                    <a:pos x="54" y="83"/>
                  </a:cxn>
                  <a:cxn ang="0">
                    <a:pos x="70" y="92"/>
                  </a:cxn>
                  <a:cxn ang="0">
                    <a:pos x="92" y="105"/>
                  </a:cxn>
                  <a:cxn ang="0">
                    <a:pos x="107" y="119"/>
                  </a:cxn>
                  <a:cxn ang="0">
                    <a:pos x="117" y="134"/>
                  </a:cxn>
                  <a:cxn ang="0">
                    <a:pos x="120" y="152"/>
                  </a:cxn>
                </a:cxnLst>
                <a:rect l="0" t="0" r="r" b="b"/>
                <a:pathLst>
                  <a:path w="120" h="209">
                    <a:moveTo>
                      <a:pt x="120" y="152"/>
                    </a:moveTo>
                    <a:cubicBezTo>
                      <a:pt x="120" y="159"/>
                      <a:pt x="119" y="166"/>
                      <a:pt x="116" y="173"/>
                    </a:cubicBezTo>
                    <a:cubicBezTo>
                      <a:pt x="114" y="180"/>
                      <a:pt x="110" y="186"/>
                      <a:pt x="104" y="191"/>
                    </a:cubicBezTo>
                    <a:cubicBezTo>
                      <a:pt x="98" y="196"/>
                      <a:pt x="91" y="201"/>
                      <a:pt x="82" y="204"/>
                    </a:cubicBezTo>
                    <a:cubicBezTo>
                      <a:pt x="73" y="207"/>
                      <a:pt x="62" y="209"/>
                      <a:pt x="48" y="209"/>
                    </a:cubicBezTo>
                    <a:cubicBezTo>
                      <a:pt x="44" y="209"/>
                      <a:pt x="40" y="208"/>
                      <a:pt x="35" y="208"/>
                    </a:cubicBezTo>
                    <a:cubicBezTo>
                      <a:pt x="30" y="207"/>
                      <a:pt x="26" y="206"/>
                      <a:pt x="21" y="205"/>
                    </a:cubicBezTo>
                    <a:cubicBezTo>
                      <a:pt x="17" y="204"/>
                      <a:pt x="13" y="203"/>
                      <a:pt x="9" y="201"/>
                    </a:cubicBezTo>
                    <a:cubicBezTo>
                      <a:pt x="6" y="200"/>
                      <a:pt x="3" y="198"/>
                      <a:pt x="0" y="197"/>
                    </a:cubicBezTo>
                    <a:cubicBezTo>
                      <a:pt x="0" y="160"/>
                      <a:pt x="0" y="160"/>
                      <a:pt x="0" y="160"/>
                    </a:cubicBezTo>
                    <a:cubicBezTo>
                      <a:pt x="4" y="163"/>
                      <a:pt x="7" y="166"/>
                      <a:pt x="12" y="169"/>
                    </a:cubicBezTo>
                    <a:cubicBezTo>
                      <a:pt x="16" y="171"/>
                      <a:pt x="20" y="173"/>
                      <a:pt x="25" y="175"/>
                    </a:cubicBezTo>
                    <a:cubicBezTo>
                      <a:pt x="30" y="177"/>
                      <a:pt x="34" y="178"/>
                      <a:pt x="39" y="179"/>
                    </a:cubicBezTo>
                    <a:cubicBezTo>
                      <a:pt x="43" y="180"/>
                      <a:pt x="48" y="180"/>
                      <a:pt x="52" y="180"/>
                    </a:cubicBezTo>
                    <a:cubicBezTo>
                      <a:pt x="58" y="180"/>
                      <a:pt x="64" y="179"/>
                      <a:pt x="68" y="178"/>
                    </a:cubicBezTo>
                    <a:cubicBezTo>
                      <a:pt x="72" y="176"/>
                      <a:pt x="76" y="174"/>
                      <a:pt x="78" y="172"/>
                    </a:cubicBezTo>
                    <a:cubicBezTo>
                      <a:pt x="80" y="170"/>
                      <a:pt x="82" y="167"/>
                      <a:pt x="83" y="164"/>
                    </a:cubicBezTo>
                    <a:cubicBezTo>
                      <a:pt x="84" y="161"/>
                      <a:pt x="84" y="158"/>
                      <a:pt x="84" y="155"/>
                    </a:cubicBezTo>
                    <a:cubicBezTo>
                      <a:pt x="84" y="151"/>
                      <a:pt x="84" y="148"/>
                      <a:pt x="82" y="145"/>
                    </a:cubicBezTo>
                    <a:cubicBezTo>
                      <a:pt x="81" y="141"/>
                      <a:pt x="78" y="138"/>
                      <a:pt x="75" y="135"/>
                    </a:cubicBezTo>
                    <a:cubicBezTo>
                      <a:pt x="72" y="132"/>
                      <a:pt x="68" y="129"/>
                      <a:pt x="63" y="125"/>
                    </a:cubicBezTo>
                    <a:cubicBezTo>
                      <a:pt x="58" y="122"/>
                      <a:pt x="52" y="119"/>
                      <a:pt x="45" y="115"/>
                    </a:cubicBezTo>
                    <a:cubicBezTo>
                      <a:pt x="36" y="110"/>
                      <a:pt x="29" y="106"/>
                      <a:pt x="23" y="101"/>
                    </a:cubicBezTo>
                    <a:cubicBezTo>
                      <a:pt x="17" y="97"/>
                      <a:pt x="13" y="92"/>
                      <a:pt x="9" y="87"/>
                    </a:cubicBezTo>
                    <a:cubicBezTo>
                      <a:pt x="6" y="83"/>
                      <a:pt x="3" y="78"/>
                      <a:pt x="2" y="73"/>
                    </a:cubicBezTo>
                    <a:cubicBezTo>
                      <a:pt x="0" y="68"/>
                      <a:pt x="0" y="62"/>
                      <a:pt x="0" y="57"/>
                    </a:cubicBezTo>
                    <a:cubicBezTo>
                      <a:pt x="0" y="49"/>
                      <a:pt x="1" y="41"/>
                      <a:pt x="4" y="34"/>
                    </a:cubicBezTo>
                    <a:cubicBezTo>
                      <a:pt x="8" y="27"/>
                      <a:pt x="12" y="21"/>
                      <a:pt x="18" y="16"/>
                    </a:cubicBezTo>
                    <a:cubicBezTo>
                      <a:pt x="24" y="11"/>
                      <a:pt x="31" y="7"/>
                      <a:pt x="40" y="5"/>
                    </a:cubicBezTo>
                    <a:cubicBezTo>
                      <a:pt x="48" y="2"/>
                      <a:pt x="58" y="0"/>
                      <a:pt x="68" y="0"/>
                    </a:cubicBezTo>
                    <a:cubicBezTo>
                      <a:pt x="72" y="0"/>
                      <a:pt x="77" y="1"/>
                      <a:pt x="81" y="1"/>
                    </a:cubicBezTo>
                    <a:cubicBezTo>
                      <a:pt x="86" y="2"/>
                      <a:pt x="90" y="2"/>
                      <a:pt x="94" y="3"/>
                    </a:cubicBezTo>
                    <a:cubicBezTo>
                      <a:pt x="98" y="4"/>
                      <a:pt x="101" y="5"/>
                      <a:pt x="104" y="6"/>
                    </a:cubicBezTo>
                    <a:cubicBezTo>
                      <a:pt x="108" y="6"/>
                      <a:pt x="110" y="7"/>
                      <a:pt x="112" y="8"/>
                    </a:cubicBezTo>
                    <a:cubicBezTo>
                      <a:pt x="112" y="43"/>
                      <a:pt x="112" y="43"/>
                      <a:pt x="112" y="43"/>
                    </a:cubicBezTo>
                    <a:cubicBezTo>
                      <a:pt x="109" y="41"/>
                      <a:pt x="106" y="39"/>
                      <a:pt x="102" y="37"/>
                    </a:cubicBezTo>
                    <a:cubicBezTo>
                      <a:pt x="99" y="35"/>
                      <a:pt x="95" y="34"/>
                      <a:pt x="92" y="33"/>
                    </a:cubicBezTo>
                    <a:cubicBezTo>
                      <a:pt x="88" y="31"/>
                      <a:pt x="84" y="31"/>
                      <a:pt x="80" y="30"/>
                    </a:cubicBezTo>
                    <a:cubicBezTo>
                      <a:pt x="76" y="29"/>
                      <a:pt x="72" y="29"/>
                      <a:pt x="68" y="29"/>
                    </a:cubicBezTo>
                    <a:cubicBezTo>
                      <a:pt x="63" y="29"/>
                      <a:pt x="58" y="30"/>
                      <a:pt x="54" y="31"/>
                    </a:cubicBezTo>
                    <a:cubicBezTo>
                      <a:pt x="50" y="32"/>
                      <a:pt x="47" y="34"/>
                      <a:pt x="44" y="36"/>
                    </a:cubicBezTo>
                    <a:cubicBezTo>
                      <a:pt x="41" y="38"/>
                      <a:pt x="39" y="41"/>
                      <a:pt x="38" y="44"/>
                    </a:cubicBezTo>
                    <a:cubicBezTo>
                      <a:pt x="36" y="47"/>
                      <a:pt x="35" y="51"/>
                      <a:pt x="35" y="54"/>
                    </a:cubicBezTo>
                    <a:cubicBezTo>
                      <a:pt x="35" y="58"/>
                      <a:pt x="36" y="62"/>
                      <a:pt x="37" y="65"/>
                    </a:cubicBezTo>
                    <a:cubicBezTo>
                      <a:pt x="38" y="68"/>
                      <a:pt x="40" y="71"/>
                      <a:pt x="43" y="74"/>
                    </a:cubicBezTo>
                    <a:cubicBezTo>
                      <a:pt x="46" y="77"/>
                      <a:pt x="49" y="80"/>
                      <a:pt x="54" y="83"/>
                    </a:cubicBezTo>
                    <a:cubicBezTo>
                      <a:pt x="58" y="86"/>
                      <a:pt x="64" y="89"/>
                      <a:pt x="70" y="92"/>
                    </a:cubicBezTo>
                    <a:cubicBezTo>
                      <a:pt x="78" y="96"/>
                      <a:pt x="86" y="101"/>
                      <a:pt x="92" y="105"/>
                    </a:cubicBezTo>
                    <a:cubicBezTo>
                      <a:pt x="98" y="109"/>
                      <a:pt x="103" y="114"/>
                      <a:pt x="107" y="119"/>
                    </a:cubicBezTo>
                    <a:cubicBezTo>
                      <a:pt x="112" y="123"/>
                      <a:pt x="115" y="129"/>
                      <a:pt x="117" y="134"/>
                    </a:cubicBezTo>
                    <a:cubicBezTo>
                      <a:pt x="119" y="139"/>
                      <a:pt x="120" y="145"/>
                      <a:pt x="120" y="15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3" name="Freeform 33">
                <a:extLst>
                  <a:ext uri="{FF2B5EF4-FFF2-40B4-BE49-F238E27FC236}">
                    <a16:creationId xmlns:a16="http://schemas.microsoft.com/office/drawing/2014/main" id="{E3D4B3F4-C462-48D6-B6DD-A7EF70AF7978}"/>
                  </a:ext>
                </a:extLst>
              </p:cNvPr>
              <p:cNvSpPr>
                <a:spLocks noEditPoints="1"/>
              </p:cNvSpPr>
              <p:nvPr/>
            </p:nvSpPr>
            <p:spPr bwMode="black">
              <a:xfrm>
                <a:off x="99677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5"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4" name="Rectangle 34">
                <a:extLst>
                  <a:ext uri="{FF2B5EF4-FFF2-40B4-BE49-F238E27FC236}">
                    <a16:creationId xmlns:a16="http://schemas.microsoft.com/office/drawing/2014/main" id="{9B2D2064-A81E-4A7F-A385-5BA8E25CA669}"/>
                  </a:ext>
                </a:extLst>
              </p:cNvPr>
              <p:cNvSpPr>
                <a:spLocks noChangeArrowheads="1"/>
              </p:cNvSpPr>
              <p:nvPr/>
            </p:nvSpPr>
            <p:spPr bwMode="black">
              <a:xfrm>
                <a:off x="1115570" y="5611897"/>
                <a:ext cx="25055" cy="167180"/>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5" name="Freeform 35">
                <a:extLst>
                  <a:ext uri="{FF2B5EF4-FFF2-40B4-BE49-F238E27FC236}">
                    <a16:creationId xmlns:a16="http://schemas.microsoft.com/office/drawing/2014/main" id="{08CB7808-A897-4927-94A0-C4C7E7F27127}"/>
                  </a:ext>
                </a:extLst>
              </p:cNvPr>
              <p:cNvSpPr>
                <a:spLocks noEditPoints="1"/>
              </p:cNvSpPr>
              <p:nvPr/>
            </p:nvSpPr>
            <p:spPr bwMode="black">
              <a:xfrm>
                <a:off x="1160928" y="5663736"/>
                <a:ext cx="93741" cy="118365"/>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7"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2"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6" name="Freeform 36">
                <a:extLst>
                  <a:ext uri="{FF2B5EF4-FFF2-40B4-BE49-F238E27FC236}">
                    <a16:creationId xmlns:a16="http://schemas.microsoft.com/office/drawing/2014/main" id="{3961CFB4-C5B7-43EB-9408-388D77112D4B}"/>
                  </a:ext>
                </a:extLst>
              </p:cNvPr>
              <p:cNvSpPr>
                <a:spLocks/>
              </p:cNvSpPr>
              <p:nvPr/>
            </p:nvSpPr>
            <p:spPr bwMode="black">
              <a:xfrm>
                <a:off x="1279293" y="5663736"/>
                <a:ext cx="168043" cy="115341"/>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4" y="66"/>
                  </a:cxn>
                  <a:cxn ang="0">
                    <a:pos x="124" y="147"/>
                  </a:cxn>
                  <a:cxn ang="0">
                    <a:pos x="91" y="147"/>
                  </a:cxn>
                  <a:cxn ang="0">
                    <a:pos x="91" y="63"/>
                  </a:cxn>
                  <a:cxn ang="0">
                    <a:pos x="89" y="46"/>
                  </a:cxn>
                  <a:cxn ang="0">
                    <a:pos x="84" y="35"/>
                  </a:cxn>
                  <a:cxn ang="0">
                    <a:pos x="75"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3" y="2"/>
                  </a:cxn>
                  <a:cxn ang="0">
                    <a:pos x="104" y="7"/>
                  </a:cxn>
                  <a:cxn ang="0">
                    <a:pos x="114"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4" y="61"/>
                      <a:pt x="124" y="66"/>
                    </a:cubicBezTo>
                    <a:cubicBezTo>
                      <a:pt x="124" y="147"/>
                      <a:pt x="124" y="147"/>
                      <a:pt x="124" y="147"/>
                    </a:cubicBezTo>
                    <a:cubicBezTo>
                      <a:pt x="91" y="147"/>
                      <a:pt x="91" y="147"/>
                      <a:pt x="91" y="147"/>
                    </a:cubicBezTo>
                    <a:cubicBezTo>
                      <a:pt x="91" y="63"/>
                      <a:pt x="91" y="63"/>
                      <a:pt x="91" y="63"/>
                    </a:cubicBezTo>
                    <a:cubicBezTo>
                      <a:pt x="91" y="56"/>
                      <a:pt x="91" y="51"/>
                      <a:pt x="89" y="46"/>
                    </a:cubicBezTo>
                    <a:cubicBezTo>
                      <a:pt x="88" y="41"/>
                      <a:pt x="86" y="38"/>
                      <a:pt x="84" y="35"/>
                    </a:cubicBezTo>
                    <a:cubicBezTo>
                      <a:pt x="81" y="32"/>
                      <a:pt x="78" y="30"/>
                      <a:pt x="75" y="28"/>
                    </a:cubicBezTo>
                    <a:cubicBezTo>
                      <a:pt x="71" y="27"/>
                      <a:pt x="67" y="26"/>
                      <a:pt x="63" y="26"/>
                    </a:cubicBezTo>
                    <a:cubicBezTo>
                      <a:pt x="59" y="26"/>
                      <a:pt x="55" y="27"/>
                      <a:pt x="51" y="29"/>
                    </a:cubicBezTo>
                    <a:cubicBezTo>
                      <a:pt x="47" y="31"/>
                      <a:pt x="44" y="34"/>
                      <a:pt x="41" y="37"/>
                    </a:cubicBezTo>
                    <a:cubicBezTo>
                      <a:pt x="39" y="41"/>
                      <a:pt x="37" y="45"/>
                      <a:pt x="35" y="50"/>
                    </a:cubicBezTo>
                    <a:cubicBezTo>
                      <a:pt x="34"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3" y="2"/>
                    </a:cubicBezTo>
                    <a:cubicBezTo>
                      <a:pt x="97" y="3"/>
                      <a:pt x="101" y="5"/>
                      <a:pt x="104" y="7"/>
                    </a:cubicBezTo>
                    <a:cubicBezTo>
                      <a:pt x="108" y="10"/>
                      <a:pt x="111" y="13"/>
                      <a:pt x="114"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07" name="Freeform 37">
                <a:extLst>
                  <a:ext uri="{FF2B5EF4-FFF2-40B4-BE49-F238E27FC236}">
                    <a16:creationId xmlns:a16="http://schemas.microsoft.com/office/drawing/2014/main" id="{F43ABC0D-FB07-4004-9BCC-441F3BC47CA9}"/>
                  </a:ext>
                </a:extLst>
              </p:cNvPr>
              <p:cNvSpPr>
                <a:spLocks noEditPoints="1"/>
              </p:cNvSpPr>
              <p:nvPr/>
            </p:nvSpPr>
            <p:spPr bwMode="black">
              <a:xfrm>
                <a:off x="1464183" y="5663736"/>
                <a:ext cx="94605" cy="11836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8" name="Freeform 38">
                <a:extLst>
                  <a:ext uri="{FF2B5EF4-FFF2-40B4-BE49-F238E27FC236}">
                    <a16:creationId xmlns:a16="http://schemas.microsoft.com/office/drawing/2014/main" id="{2A7D98C7-DFD6-4D94-A6A6-1678BB8FE25B}"/>
                  </a:ext>
                </a:extLst>
              </p:cNvPr>
              <p:cNvSpPr>
                <a:spLocks/>
              </p:cNvSpPr>
              <p:nvPr/>
            </p:nvSpPr>
            <p:spPr bwMode="black">
              <a:xfrm>
                <a:off x="1571316" y="5632201"/>
                <a:ext cx="71278" cy="149900"/>
              </a:xfrm>
              <a:custGeom>
                <a:avLst/>
                <a:gdLst/>
                <a:ahLst/>
                <a:cxnLst>
                  <a:cxn ang="0">
                    <a:pos x="86" y="188"/>
                  </a:cxn>
                  <a:cxn ang="0">
                    <a:pos x="80" y="189"/>
                  </a:cxn>
                  <a:cxn ang="0">
                    <a:pos x="73" y="190"/>
                  </a:cxn>
                  <a:cxn ang="0">
                    <a:pos x="66" y="191"/>
                  </a:cxn>
                  <a:cxn ang="0">
                    <a:pos x="34" y="179"/>
                  </a:cxn>
                  <a:cxn ang="0">
                    <a:pos x="23" y="145"/>
                  </a:cxn>
                  <a:cxn ang="0">
                    <a:pos x="23" y="69"/>
                  </a:cxn>
                  <a:cxn ang="0">
                    <a:pos x="0" y="69"/>
                  </a:cxn>
                  <a:cxn ang="0">
                    <a:pos x="0" y="43"/>
                  </a:cxn>
                  <a:cxn ang="0">
                    <a:pos x="23" y="43"/>
                  </a:cxn>
                  <a:cxn ang="0">
                    <a:pos x="23" y="10"/>
                  </a:cxn>
                  <a:cxn ang="0">
                    <a:pos x="56" y="0"/>
                  </a:cxn>
                  <a:cxn ang="0">
                    <a:pos x="56" y="43"/>
                  </a:cxn>
                  <a:cxn ang="0">
                    <a:pos x="91" y="43"/>
                  </a:cxn>
                  <a:cxn ang="0">
                    <a:pos x="91" y="69"/>
                  </a:cxn>
                  <a:cxn ang="0">
                    <a:pos x="56" y="69"/>
                  </a:cxn>
                  <a:cxn ang="0">
                    <a:pos x="56" y="139"/>
                  </a:cxn>
                  <a:cxn ang="0">
                    <a:pos x="61" y="158"/>
                  </a:cxn>
                  <a:cxn ang="0">
                    <a:pos x="76" y="164"/>
                  </a:cxn>
                  <a:cxn ang="0">
                    <a:pos x="83"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3" y="160"/>
                      <a:pt x="23" y="145"/>
                    </a:cubicBezTo>
                    <a:cubicBezTo>
                      <a:pt x="23" y="69"/>
                      <a:pt x="23" y="69"/>
                      <a:pt x="23" y="69"/>
                    </a:cubicBezTo>
                    <a:cubicBezTo>
                      <a:pt x="0" y="69"/>
                      <a:pt x="0" y="69"/>
                      <a:pt x="0" y="69"/>
                    </a:cubicBezTo>
                    <a:cubicBezTo>
                      <a:pt x="0" y="43"/>
                      <a:pt x="0" y="43"/>
                      <a:pt x="0" y="43"/>
                    </a:cubicBezTo>
                    <a:cubicBezTo>
                      <a:pt x="23" y="43"/>
                      <a:pt x="23" y="43"/>
                      <a:pt x="23" y="43"/>
                    </a:cubicBezTo>
                    <a:cubicBezTo>
                      <a:pt x="23" y="10"/>
                      <a:pt x="23" y="10"/>
                      <a:pt x="23"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3"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9" name="Freeform 39">
                <a:extLst>
                  <a:ext uri="{FF2B5EF4-FFF2-40B4-BE49-F238E27FC236}">
                    <a16:creationId xmlns:a16="http://schemas.microsoft.com/office/drawing/2014/main" id="{FA561EE5-3518-4F66-8264-1D47015504A1}"/>
                  </a:ext>
                </a:extLst>
              </p:cNvPr>
              <p:cNvSpPr>
                <a:spLocks noEditPoints="1"/>
              </p:cNvSpPr>
              <p:nvPr/>
            </p:nvSpPr>
            <p:spPr bwMode="black">
              <a:xfrm>
                <a:off x="1721648" y="5621397"/>
                <a:ext cx="104541" cy="157676"/>
              </a:xfrm>
              <a:custGeom>
                <a:avLst/>
                <a:gdLst/>
                <a:ahLst/>
                <a:cxnLst>
                  <a:cxn ang="0">
                    <a:pos x="134" y="62"/>
                  </a:cxn>
                  <a:cxn ang="0">
                    <a:pos x="129" y="88"/>
                  </a:cxn>
                  <a:cxn ang="0">
                    <a:pos x="114" y="109"/>
                  </a:cxn>
                  <a:cxn ang="0">
                    <a:pos x="90" y="123"/>
                  </a:cxn>
                  <a:cxn ang="0">
                    <a:pos x="57" y="129"/>
                  </a:cxn>
                  <a:cxn ang="0">
                    <a:pos x="33" y="129"/>
                  </a:cxn>
                  <a:cxn ang="0">
                    <a:pos x="33" y="201"/>
                  </a:cxn>
                  <a:cxn ang="0">
                    <a:pos x="0" y="201"/>
                  </a:cxn>
                  <a:cxn ang="0">
                    <a:pos x="0" y="0"/>
                  </a:cxn>
                  <a:cxn ang="0">
                    <a:pos x="62" y="0"/>
                  </a:cxn>
                  <a:cxn ang="0">
                    <a:pos x="93" y="4"/>
                  </a:cxn>
                  <a:cxn ang="0">
                    <a:pos x="116" y="17"/>
                  </a:cxn>
                  <a:cxn ang="0">
                    <a:pos x="129" y="36"/>
                  </a:cxn>
                  <a:cxn ang="0">
                    <a:pos x="134" y="62"/>
                  </a:cxn>
                  <a:cxn ang="0">
                    <a:pos x="99" y="63"/>
                  </a:cxn>
                  <a:cxn ang="0">
                    <a:pos x="96" y="49"/>
                  </a:cxn>
                  <a:cxn ang="0">
                    <a:pos x="88" y="38"/>
                  </a:cxn>
                  <a:cxn ang="0">
                    <a:pos x="75" y="30"/>
                  </a:cxn>
                  <a:cxn ang="0">
                    <a:pos x="56" y="28"/>
                  </a:cxn>
                  <a:cxn ang="0">
                    <a:pos x="33" y="28"/>
                  </a:cxn>
                  <a:cxn ang="0">
                    <a:pos x="33" y="100"/>
                  </a:cxn>
                  <a:cxn ang="0">
                    <a:pos x="54" y="100"/>
                  </a:cxn>
                  <a:cxn ang="0">
                    <a:pos x="87" y="91"/>
                  </a:cxn>
                  <a:cxn ang="0">
                    <a:pos x="99" y="63"/>
                  </a:cxn>
                </a:cxnLst>
                <a:rect l="0" t="0" r="r" b="b"/>
                <a:pathLst>
                  <a:path w="134" h="201">
                    <a:moveTo>
                      <a:pt x="134" y="62"/>
                    </a:moveTo>
                    <a:cubicBezTo>
                      <a:pt x="134" y="71"/>
                      <a:pt x="132" y="80"/>
                      <a:pt x="129" y="88"/>
                    </a:cubicBezTo>
                    <a:cubicBezTo>
                      <a:pt x="125" y="96"/>
                      <a:pt x="120" y="103"/>
                      <a:pt x="114" y="109"/>
                    </a:cubicBezTo>
                    <a:cubicBezTo>
                      <a:pt x="107" y="115"/>
                      <a:pt x="99" y="120"/>
                      <a:pt x="90" y="123"/>
                    </a:cubicBezTo>
                    <a:cubicBezTo>
                      <a:pt x="80" y="127"/>
                      <a:pt x="69" y="129"/>
                      <a:pt x="57" y="129"/>
                    </a:cubicBezTo>
                    <a:cubicBezTo>
                      <a:pt x="33" y="129"/>
                      <a:pt x="33" y="129"/>
                      <a:pt x="33" y="129"/>
                    </a:cubicBezTo>
                    <a:cubicBezTo>
                      <a:pt x="33" y="201"/>
                      <a:pt x="33" y="201"/>
                      <a:pt x="33" y="201"/>
                    </a:cubicBezTo>
                    <a:cubicBezTo>
                      <a:pt x="0" y="201"/>
                      <a:pt x="0" y="201"/>
                      <a:pt x="0" y="201"/>
                    </a:cubicBezTo>
                    <a:cubicBezTo>
                      <a:pt x="0" y="0"/>
                      <a:pt x="0" y="0"/>
                      <a:pt x="0" y="0"/>
                    </a:cubicBezTo>
                    <a:cubicBezTo>
                      <a:pt x="62" y="0"/>
                      <a:pt x="62" y="0"/>
                      <a:pt x="62" y="0"/>
                    </a:cubicBezTo>
                    <a:cubicBezTo>
                      <a:pt x="74" y="0"/>
                      <a:pt x="84" y="1"/>
                      <a:pt x="93" y="4"/>
                    </a:cubicBezTo>
                    <a:cubicBezTo>
                      <a:pt x="102" y="7"/>
                      <a:pt x="110" y="11"/>
                      <a:pt x="116" y="17"/>
                    </a:cubicBezTo>
                    <a:cubicBezTo>
                      <a:pt x="122" y="22"/>
                      <a:pt x="126" y="29"/>
                      <a:pt x="129" y="36"/>
                    </a:cubicBezTo>
                    <a:cubicBezTo>
                      <a:pt x="132" y="44"/>
                      <a:pt x="134" y="53"/>
                      <a:pt x="134" y="62"/>
                    </a:cubicBezTo>
                    <a:close/>
                    <a:moveTo>
                      <a:pt x="99" y="63"/>
                    </a:moveTo>
                    <a:cubicBezTo>
                      <a:pt x="99" y="58"/>
                      <a:pt x="98" y="53"/>
                      <a:pt x="96" y="49"/>
                    </a:cubicBezTo>
                    <a:cubicBezTo>
                      <a:pt x="94" y="44"/>
                      <a:pt x="92" y="41"/>
                      <a:pt x="88" y="38"/>
                    </a:cubicBezTo>
                    <a:cubicBezTo>
                      <a:pt x="85" y="34"/>
                      <a:pt x="80" y="32"/>
                      <a:pt x="75" y="30"/>
                    </a:cubicBezTo>
                    <a:cubicBezTo>
                      <a:pt x="69" y="29"/>
                      <a:pt x="63" y="28"/>
                      <a:pt x="56" y="28"/>
                    </a:cubicBezTo>
                    <a:cubicBezTo>
                      <a:pt x="33" y="28"/>
                      <a:pt x="33" y="28"/>
                      <a:pt x="33" y="28"/>
                    </a:cubicBezTo>
                    <a:cubicBezTo>
                      <a:pt x="33" y="100"/>
                      <a:pt x="33" y="100"/>
                      <a:pt x="33" y="100"/>
                    </a:cubicBezTo>
                    <a:cubicBezTo>
                      <a:pt x="54" y="100"/>
                      <a:pt x="54" y="100"/>
                      <a:pt x="54" y="100"/>
                    </a:cubicBezTo>
                    <a:cubicBezTo>
                      <a:pt x="68" y="100"/>
                      <a:pt x="79" y="97"/>
                      <a:pt x="87" y="91"/>
                    </a:cubicBezTo>
                    <a:cubicBezTo>
                      <a:pt x="95" y="85"/>
                      <a:pt x="99" y="76"/>
                      <a:pt x="99" y="6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dirty="0">
                  <a:ln>
                    <a:noFill/>
                  </a:ln>
                  <a:solidFill>
                    <a:schemeClr val="bg2"/>
                  </a:solidFill>
                  <a:effectLst/>
                  <a:uLnTx/>
                  <a:uFillTx/>
                  <a:latin typeface="Segoe UI"/>
                  <a:ea typeface="+mn-ea"/>
                  <a:cs typeface="+mn-cs"/>
                </a:endParaRPr>
              </a:p>
            </p:txBody>
          </p:sp>
          <p:sp>
            <p:nvSpPr>
              <p:cNvPr id="210" name="Freeform 40">
                <a:extLst>
                  <a:ext uri="{FF2B5EF4-FFF2-40B4-BE49-F238E27FC236}">
                    <a16:creationId xmlns:a16="http://schemas.microsoft.com/office/drawing/2014/main" id="{E8733227-BD2E-43EA-A489-68409BEA64D8}"/>
                  </a:ext>
                </a:extLst>
              </p:cNvPr>
              <p:cNvSpPr>
                <a:spLocks noEditPoints="1"/>
              </p:cNvSpPr>
              <p:nvPr/>
            </p:nvSpPr>
            <p:spPr bwMode="black">
              <a:xfrm>
                <a:off x="1825757" y="5663736"/>
                <a:ext cx="115341" cy="118365"/>
              </a:xfrm>
              <a:custGeom>
                <a:avLst/>
                <a:gdLst/>
                <a:ahLst/>
                <a:cxnLst>
                  <a:cxn ang="0">
                    <a:pos x="148" y="74"/>
                  </a:cxn>
                  <a:cxn ang="0">
                    <a:pos x="142" y="106"/>
                  </a:cxn>
                  <a:cxn ang="0">
                    <a:pos x="127" y="130"/>
                  </a:cxn>
                  <a:cxn ang="0">
                    <a:pos x="103" y="145"/>
                  </a:cxn>
                  <a:cxn ang="0">
                    <a:pos x="73"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2" y="106"/>
                    </a:cubicBezTo>
                    <a:cubicBezTo>
                      <a:pt x="139" y="115"/>
                      <a:pt x="134" y="124"/>
                      <a:pt x="127" y="130"/>
                    </a:cubicBezTo>
                    <a:cubicBezTo>
                      <a:pt x="120" y="137"/>
                      <a:pt x="113" y="142"/>
                      <a:pt x="103" y="145"/>
                    </a:cubicBezTo>
                    <a:cubicBezTo>
                      <a:pt x="94" y="149"/>
                      <a:pt x="84" y="151"/>
                      <a:pt x="73"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5"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7" y="26"/>
                      <a:pt x="74" y="26"/>
                    </a:cubicBezTo>
                    <a:cubicBezTo>
                      <a:pt x="68" y="26"/>
                      <a:pt x="63" y="27"/>
                      <a:pt x="58" y="29"/>
                    </a:cubicBezTo>
                    <a:cubicBezTo>
                      <a:pt x="53" y="31"/>
                      <a:pt x="49" y="34"/>
                      <a:pt x="45" y="38"/>
                    </a:cubicBezTo>
                    <a:cubicBezTo>
                      <a:pt x="42" y="42"/>
                      <a:pt x="39" y="48"/>
                      <a:pt x="37" y="54"/>
                    </a:cubicBezTo>
                    <a:cubicBezTo>
                      <a:pt x="35" y="60"/>
                      <a:pt x="34" y="67"/>
                      <a:pt x="34" y="76"/>
                    </a:cubicBezTo>
                    <a:cubicBezTo>
                      <a:pt x="34" y="84"/>
                      <a:pt x="35" y="91"/>
                      <a:pt x="37" y="97"/>
                    </a:cubicBezTo>
                    <a:cubicBezTo>
                      <a:pt x="39" y="103"/>
                      <a:pt x="41" y="108"/>
                      <a:pt x="45" y="112"/>
                    </a:cubicBezTo>
                    <a:cubicBezTo>
                      <a:pt x="49" y="116"/>
                      <a:pt x="53" y="119"/>
                      <a:pt x="58" y="121"/>
                    </a:cubicBezTo>
                    <a:cubicBezTo>
                      <a:pt x="63" y="123"/>
                      <a:pt x="69" y="124"/>
                      <a:pt x="75" y="124"/>
                    </a:cubicBezTo>
                    <a:cubicBezTo>
                      <a:pt x="87" y="124"/>
                      <a:pt x="97"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19" name="Group 95">
              <a:extLst>
                <a:ext uri="{FF2B5EF4-FFF2-40B4-BE49-F238E27FC236}">
                  <a16:creationId xmlns:a16="http://schemas.microsoft.com/office/drawing/2014/main" id="{2247A1F6-F230-45CA-A69D-C91F92859968}"/>
                </a:ext>
              </a:extLst>
            </p:cNvPr>
            <p:cNvGrpSpPr/>
            <p:nvPr/>
          </p:nvGrpSpPr>
          <p:grpSpPr bwMode="black">
            <a:xfrm>
              <a:off x="5346699" y="3661884"/>
              <a:ext cx="910109" cy="212267"/>
              <a:chOff x="9053746" y="4958394"/>
              <a:chExt cx="913569" cy="220459"/>
            </a:xfrm>
            <a:grpFill/>
            <a:effectLst/>
          </p:grpSpPr>
          <p:sp>
            <p:nvSpPr>
              <p:cNvPr id="194" name="Freeform 25">
                <a:extLst>
                  <a:ext uri="{FF2B5EF4-FFF2-40B4-BE49-F238E27FC236}">
                    <a16:creationId xmlns:a16="http://schemas.microsoft.com/office/drawing/2014/main" id="{30AE3D31-5E81-4FA7-9456-F52846F6C5B3}"/>
                  </a:ext>
                </a:extLst>
              </p:cNvPr>
              <p:cNvSpPr>
                <a:spLocks noEditPoints="1"/>
              </p:cNvSpPr>
              <p:nvPr/>
            </p:nvSpPr>
            <p:spPr bwMode="black">
              <a:xfrm>
                <a:off x="9053746" y="4965666"/>
                <a:ext cx="150719" cy="162948"/>
              </a:xfrm>
              <a:custGeom>
                <a:avLst/>
                <a:gdLst/>
                <a:ahLst/>
                <a:cxnLst>
                  <a:cxn ang="0">
                    <a:pos x="193" y="103"/>
                  </a:cxn>
                  <a:cxn ang="0">
                    <a:pos x="186" y="146"/>
                  </a:cxn>
                  <a:cxn ang="0">
                    <a:pos x="166" y="180"/>
                  </a:cxn>
                  <a:cxn ang="0">
                    <a:pos x="135" y="201"/>
                  </a:cxn>
                  <a:cxn ang="0">
                    <a:pos x="95" y="209"/>
                  </a:cxn>
                  <a:cxn ang="0">
                    <a:pos x="56" y="201"/>
                  </a:cxn>
                  <a:cxn ang="0">
                    <a:pos x="26" y="180"/>
                  </a:cxn>
                  <a:cxn ang="0">
                    <a:pos x="7" y="148"/>
                  </a:cxn>
                  <a:cxn ang="0">
                    <a:pos x="0" y="107"/>
                  </a:cxn>
                  <a:cxn ang="0">
                    <a:pos x="6" y="64"/>
                  </a:cxn>
                  <a:cxn ang="0">
                    <a:pos x="25" y="31"/>
                  </a:cxn>
                  <a:cxn ang="0">
                    <a:pos x="56" y="8"/>
                  </a:cxn>
                  <a:cxn ang="0">
                    <a:pos x="99" y="0"/>
                  </a:cxn>
                  <a:cxn ang="0">
                    <a:pos x="137" y="8"/>
                  </a:cxn>
                  <a:cxn ang="0">
                    <a:pos x="167" y="28"/>
                  </a:cxn>
                  <a:cxn ang="0">
                    <a:pos x="186" y="61"/>
                  </a:cxn>
                  <a:cxn ang="0">
                    <a:pos x="193" y="103"/>
                  </a:cxn>
                  <a:cxn ang="0">
                    <a:pos x="158" y="106"/>
                  </a:cxn>
                  <a:cxn ang="0">
                    <a:pos x="153" y="73"/>
                  </a:cxn>
                  <a:cxn ang="0">
                    <a:pos x="141" y="49"/>
                  </a:cxn>
                  <a:cxn ang="0">
                    <a:pos x="122" y="35"/>
                  </a:cxn>
                  <a:cxn ang="0">
                    <a:pos x="97" y="30"/>
                  </a:cxn>
                  <a:cxn ang="0">
                    <a:pos x="71" y="36"/>
                  </a:cxn>
                  <a:cxn ang="0">
                    <a:pos x="52" y="51"/>
                  </a:cxn>
                  <a:cxn ang="0">
                    <a:pos x="40" y="74"/>
                  </a:cxn>
                  <a:cxn ang="0">
                    <a:pos x="35" y="104"/>
                  </a:cxn>
                  <a:cxn ang="0">
                    <a:pos x="40" y="136"/>
                  </a:cxn>
                  <a:cxn ang="0">
                    <a:pos x="53" y="159"/>
                  </a:cxn>
                  <a:cxn ang="0">
                    <a:pos x="72" y="174"/>
                  </a:cxn>
                  <a:cxn ang="0">
                    <a:pos x="96" y="179"/>
                  </a:cxn>
                  <a:cxn ang="0">
                    <a:pos x="121" y="174"/>
                  </a:cxn>
                  <a:cxn ang="0">
                    <a:pos x="140" y="160"/>
                  </a:cxn>
                  <a:cxn ang="0">
                    <a:pos x="153" y="137"/>
                  </a:cxn>
                  <a:cxn ang="0">
                    <a:pos x="158" y="106"/>
                  </a:cxn>
                </a:cxnLst>
                <a:rect l="0" t="0" r="r" b="b"/>
                <a:pathLst>
                  <a:path w="193" h="209">
                    <a:moveTo>
                      <a:pt x="193" y="103"/>
                    </a:moveTo>
                    <a:cubicBezTo>
                      <a:pt x="193" y="119"/>
                      <a:pt x="191" y="133"/>
                      <a:pt x="186" y="146"/>
                    </a:cubicBezTo>
                    <a:cubicBezTo>
                      <a:pt x="181" y="159"/>
                      <a:pt x="175" y="171"/>
                      <a:pt x="166" y="180"/>
                    </a:cubicBezTo>
                    <a:cubicBezTo>
                      <a:pt x="158" y="189"/>
                      <a:pt x="147" y="196"/>
                      <a:pt x="135" y="201"/>
                    </a:cubicBezTo>
                    <a:cubicBezTo>
                      <a:pt x="123" y="206"/>
                      <a:pt x="110" y="209"/>
                      <a:pt x="95" y="209"/>
                    </a:cubicBezTo>
                    <a:cubicBezTo>
                      <a:pt x="81" y="209"/>
                      <a:pt x="68" y="206"/>
                      <a:pt x="56" y="201"/>
                    </a:cubicBezTo>
                    <a:cubicBezTo>
                      <a:pt x="44" y="196"/>
                      <a:pt x="34" y="189"/>
                      <a:pt x="26" y="180"/>
                    </a:cubicBezTo>
                    <a:cubicBezTo>
                      <a:pt x="18" y="172"/>
                      <a:pt x="11" y="161"/>
                      <a:pt x="7" y="148"/>
                    </a:cubicBezTo>
                    <a:cubicBezTo>
                      <a:pt x="2" y="136"/>
                      <a:pt x="0" y="122"/>
                      <a:pt x="0" y="107"/>
                    </a:cubicBezTo>
                    <a:cubicBezTo>
                      <a:pt x="0" y="92"/>
                      <a:pt x="2" y="77"/>
                      <a:pt x="6" y="64"/>
                    </a:cubicBezTo>
                    <a:cubicBezTo>
                      <a:pt x="11" y="51"/>
                      <a:pt x="17" y="40"/>
                      <a:pt x="25" y="31"/>
                    </a:cubicBezTo>
                    <a:cubicBezTo>
                      <a:pt x="34" y="21"/>
                      <a:pt x="44" y="14"/>
                      <a:pt x="56" y="8"/>
                    </a:cubicBezTo>
                    <a:cubicBezTo>
                      <a:pt x="69" y="3"/>
                      <a:pt x="83" y="0"/>
                      <a:pt x="99" y="0"/>
                    </a:cubicBezTo>
                    <a:cubicBezTo>
                      <a:pt x="113" y="0"/>
                      <a:pt x="125" y="3"/>
                      <a:pt x="137" y="8"/>
                    </a:cubicBezTo>
                    <a:cubicBezTo>
                      <a:pt x="149" y="13"/>
                      <a:pt x="159" y="19"/>
                      <a:pt x="167" y="28"/>
                    </a:cubicBezTo>
                    <a:cubicBezTo>
                      <a:pt x="175" y="37"/>
                      <a:pt x="182" y="48"/>
                      <a:pt x="186" y="61"/>
                    </a:cubicBezTo>
                    <a:cubicBezTo>
                      <a:pt x="191" y="73"/>
                      <a:pt x="193" y="87"/>
                      <a:pt x="193" y="103"/>
                    </a:cubicBezTo>
                    <a:close/>
                    <a:moveTo>
                      <a:pt x="158" y="106"/>
                    </a:moveTo>
                    <a:cubicBezTo>
                      <a:pt x="158" y="93"/>
                      <a:pt x="156" y="82"/>
                      <a:pt x="153" y="73"/>
                    </a:cubicBezTo>
                    <a:cubicBezTo>
                      <a:pt x="150" y="63"/>
                      <a:pt x="146" y="56"/>
                      <a:pt x="141" y="49"/>
                    </a:cubicBezTo>
                    <a:cubicBezTo>
                      <a:pt x="136" y="43"/>
                      <a:pt x="129" y="38"/>
                      <a:pt x="122" y="35"/>
                    </a:cubicBezTo>
                    <a:cubicBezTo>
                      <a:pt x="115" y="32"/>
                      <a:pt x="106" y="30"/>
                      <a:pt x="97" y="30"/>
                    </a:cubicBezTo>
                    <a:cubicBezTo>
                      <a:pt x="88" y="30"/>
                      <a:pt x="79" y="32"/>
                      <a:pt x="71" y="36"/>
                    </a:cubicBezTo>
                    <a:cubicBezTo>
                      <a:pt x="64" y="39"/>
                      <a:pt x="57" y="44"/>
                      <a:pt x="52" y="51"/>
                    </a:cubicBezTo>
                    <a:cubicBezTo>
                      <a:pt x="47" y="57"/>
                      <a:pt x="42" y="65"/>
                      <a:pt x="40" y="74"/>
                    </a:cubicBezTo>
                    <a:cubicBezTo>
                      <a:pt x="37" y="84"/>
                      <a:pt x="35" y="94"/>
                      <a:pt x="35" y="104"/>
                    </a:cubicBezTo>
                    <a:cubicBezTo>
                      <a:pt x="35" y="116"/>
                      <a:pt x="37" y="127"/>
                      <a:pt x="40" y="136"/>
                    </a:cubicBezTo>
                    <a:cubicBezTo>
                      <a:pt x="43" y="145"/>
                      <a:pt x="47" y="153"/>
                      <a:pt x="53" y="159"/>
                    </a:cubicBezTo>
                    <a:cubicBezTo>
                      <a:pt x="58" y="166"/>
                      <a:pt x="64" y="171"/>
                      <a:pt x="72" y="174"/>
                    </a:cubicBezTo>
                    <a:cubicBezTo>
                      <a:pt x="79" y="177"/>
                      <a:pt x="87" y="179"/>
                      <a:pt x="96" y="179"/>
                    </a:cubicBezTo>
                    <a:cubicBezTo>
                      <a:pt x="105" y="179"/>
                      <a:pt x="113" y="177"/>
                      <a:pt x="121" y="174"/>
                    </a:cubicBezTo>
                    <a:cubicBezTo>
                      <a:pt x="128" y="171"/>
                      <a:pt x="135" y="167"/>
                      <a:pt x="140" y="160"/>
                    </a:cubicBezTo>
                    <a:cubicBezTo>
                      <a:pt x="146" y="154"/>
                      <a:pt x="150" y="147"/>
                      <a:pt x="153" y="137"/>
                    </a:cubicBezTo>
                    <a:cubicBezTo>
                      <a:pt x="156" y="128"/>
                      <a:pt x="158" y="118"/>
                      <a:pt x="158"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5" name="Freeform 26">
                <a:extLst>
                  <a:ext uri="{FF2B5EF4-FFF2-40B4-BE49-F238E27FC236}">
                    <a16:creationId xmlns:a16="http://schemas.microsoft.com/office/drawing/2014/main" id="{E2F1A380-D8AC-4BEC-B6CE-D1BD2F923E79}"/>
                  </a:ext>
                </a:extLst>
              </p:cNvPr>
              <p:cNvSpPr>
                <a:spLocks noEditPoints="1"/>
              </p:cNvSpPr>
              <p:nvPr/>
            </p:nvSpPr>
            <p:spPr bwMode="black">
              <a:xfrm>
                <a:off x="9226280" y="4959385"/>
                <a:ext cx="108412" cy="169228"/>
              </a:xfrm>
              <a:custGeom>
                <a:avLst/>
                <a:gdLst/>
                <a:ahLst/>
                <a:cxnLst>
                  <a:cxn ang="0">
                    <a:pos x="139" y="137"/>
                  </a:cxn>
                  <a:cxn ang="0">
                    <a:pos x="135" y="169"/>
                  </a:cxn>
                  <a:cxn ang="0">
                    <a:pos x="122" y="194"/>
                  </a:cxn>
                  <a:cxn ang="0">
                    <a:pos x="102" y="211"/>
                  </a:cxn>
                  <a:cxn ang="0">
                    <a:pos x="74" y="217"/>
                  </a:cxn>
                  <a:cxn ang="0">
                    <a:pos x="60" y="215"/>
                  </a:cxn>
                  <a:cxn ang="0">
                    <a:pos x="49" y="211"/>
                  </a:cxn>
                  <a:cxn ang="0">
                    <a:pos x="40" y="204"/>
                  </a:cxn>
                  <a:cxn ang="0">
                    <a:pos x="33" y="195"/>
                  </a:cxn>
                  <a:cxn ang="0">
                    <a:pos x="32" y="195"/>
                  </a:cxn>
                  <a:cxn ang="0">
                    <a:pos x="32" y="213"/>
                  </a:cxn>
                  <a:cxn ang="0">
                    <a:pos x="0" y="213"/>
                  </a:cxn>
                  <a:cxn ang="0">
                    <a:pos x="0" y="0"/>
                  </a:cxn>
                  <a:cxn ang="0">
                    <a:pos x="32" y="0"/>
                  </a:cxn>
                  <a:cxn ang="0">
                    <a:pos x="32" y="92"/>
                  </a:cxn>
                  <a:cxn ang="0">
                    <a:pos x="33" y="92"/>
                  </a:cxn>
                  <a:cxn ang="0">
                    <a:pos x="41" y="82"/>
                  </a:cxn>
                  <a:cxn ang="0">
                    <a:pos x="52" y="73"/>
                  </a:cxn>
                  <a:cxn ang="0">
                    <a:pos x="65" y="68"/>
                  </a:cxn>
                  <a:cxn ang="0">
                    <a:pos x="80" y="66"/>
                  </a:cxn>
                  <a:cxn ang="0">
                    <a:pos x="107" y="72"/>
                  </a:cxn>
                  <a:cxn ang="0">
                    <a:pos x="125" y="87"/>
                  </a:cxn>
                  <a:cxn ang="0">
                    <a:pos x="136" y="110"/>
                  </a:cxn>
                  <a:cxn ang="0">
                    <a:pos x="139" y="137"/>
                  </a:cxn>
                  <a:cxn ang="0">
                    <a:pos x="106" y="137"/>
                  </a:cxn>
                  <a:cxn ang="0">
                    <a:pos x="103" y="118"/>
                  </a:cxn>
                  <a:cxn ang="0">
                    <a:pos x="96" y="104"/>
                  </a:cxn>
                  <a:cxn ang="0">
                    <a:pos x="85" y="95"/>
                  </a:cxn>
                  <a:cxn ang="0">
                    <a:pos x="70" y="92"/>
                  </a:cxn>
                  <a:cxn ang="0">
                    <a:pos x="54" y="95"/>
                  </a:cxn>
                  <a:cxn ang="0">
                    <a:pos x="42" y="104"/>
                  </a:cxn>
                  <a:cxn ang="0">
                    <a:pos x="35" y="118"/>
                  </a:cxn>
                  <a:cxn ang="0">
                    <a:pos x="32" y="135"/>
                  </a:cxn>
                  <a:cxn ang="0">
                    <a:pos x="32" y="154"/>
                  </a:cxn>
                  <a:cxn ang="0">
                    <a:pos x="34" y="168"/>
                  </a:cxn>
                  <a:cxn ang="0">
                    <a:pos x="42" y="180"/>
                  </a:cxn>
                  <a:cxn ang="0">
                    <a:pos x="53" y="187"/>
                  </a:cxn>
                  <a:cxn ang="0">
                    <a:pos x="67" y="190"/>
                  </a:cxn>
                  <a:cxn ang="0">
                    <a:pos x="83" y="187"/>
                  </a:cxn>
                  <a:cxn ang="0">
                    <a:pos x="95" y="177"/>
                  </a:cxn>
                  <a:cxn ang="0">
                    <a:pos x="103" y="160"/>
                  </a:cxn>
                  <a:cxn ang="0">
                    <a:pos x="106" y="137"/>
                  </a:cxn>
                </a:cxnLst>
                <a:rect l="0" t="0" r="r" b="b"/>
                <a:pathLst>
                  <a:path w="139" h="217">
                    <a:moveTo>
                      <a:pt x="139" y="137"/>
                    </a:moveTo>
                    <a:cubicBezTo>
                      <a:pt x="139" y="149"/>
                      <a:pt x="138" y="159"/>
                      <a:pt x="135" y="169"/>
                    </a:cubicBezTo>
                    <a:cubicBezTo>
                      <a:pt x="132" y="179"/>
                      <a:pt x="128" y="187"/>
                      <a:pt x="122" y="194"/>
                    </a:cubicBezTo>
                    <a:cubicBezTo>
                      <a:pt x="117" y="201"/>
                      <a:pt x="110" y="207"/>
                      <a:pt x="102" y="211"/>
                    </a:cubicBezTo>
                    <a:cubicBezTo>
                      <a:pt x="94" y="215"/>
                      <a:pt x="84" y="217"/>
                      <a:pt x="74" y="217"/>
                    </a:cubicBezTo>
                    <a:cubicBezTo>
                      <a:pt x="69" y="217"/>
                      <a:pt x="64" y="216"/>
                      <a:pt x="60" y="215"/>
                    </a:cubicBezTo>
                    <a:cubicBezTo>
                      <a:pt x="56" y="214"/>
                      <a:pt x="52" y="212"/>
                      <a:pt x="49" y="211"/>
                    </a:cubicBezTo>
                    <a:cubicBezTo>
                      <a:pt x="45" y="209"/>
                      <a:pt x="42" y="206"/>
                      <a:pt x="40" y="204"/>
                    </a:cubicBezTo>
                    <a:cubicBezTo>
                      <a:pt x="37" y="201"/>
                      <a:pt x="35" y="198"/>
                      <a:pt x="33" y="195"/>
                    </a:cubicBezTo>
                    <a:cubicBezTo>
                      <a:pt x="32" y="195"/>
                      <a:pt x="32" y="195"/>
                      <a:pt x="32" y="195"/>
                    </a:cubicBezTo>
                    <a:cubicBezTo>
                      <a:pt x="32" y="213"/>
                      <a:pt x="32" y="213"/>
                      <a:pt x="32" y="213"/>
                    </a:cubicBezTo>
                    <a:cubicBezTo>
                      <a:pt x="0" y="213"/>
                      <a:pt x="0" y="213"/>
                      <a:pt x="0" y="213"/>
                    </a:cubicBezTo>
                    <a:cubicBezTo>
                      <a:pt x="0" y="0"/>
                      <a:pt x="0" y="0"/>
                      <a:pt x="0" y="0"/>
                    </a:cubicBezTo>
                    <a:cubicBezTo>
                      <a:pt x="32" y="0"/>
                      <a:pt x="32" y="0"/>
                      <a:pt x="32" y="0"/>
                    </a:cubicBezTo>
                    <a:cubicBezTo>
                      <a:pt x="32" y="92"/>
                      <a:pt x="32" y="92"/>
                      <a:pt x="32" y="92"/>
                    </a:cubicBezTo>
                    <a:cubicBezTo>
                      <a:pt x="33" y="92"/>
                      <a:pt x="33" y="92"/>
                      <a:pt x="33" y="92"/>
                    </a:cubicBezTo>
                    <a:cubicBezTo>
                      <a:pt x="35" y="88"/>
                      <a:pt x="38" y="85"/>
                      <a:pt x="41" y="82"/>
                    </a:cubicBezTo>
                    <a:cubicBezTo>
                      <a:pt x="44" y="78"/>
                      <a:pt x="48" y="76"/>
                      <a:pt x="52" y="73"/>
                    </a:cubicBezTo>
                    <a:cubicBezTo>
                      <a:pt x="56" y="71"/>
                      <a:pt x="60" y="69"/>
                      <a:pt x="65" y="68"/>
                    </a:cubicBezTo>
                    <a:cubicBezTo>
                      <a:pt x="69" y="67"/>
                      <a:pt x="75" y="66"/>
                      <a:pt x="80" y="66"/>
                    </a:cubicBezTo>
                    <a:cubicBezTo>
                      <a:pt x="91" y="66"/>
                      <a:pt x="100" y="68"/>
                      <a:pt x="107" y="72"/>
                    </a:cubicBezTo>
                    <a:cubicBezTo>
                      <a:pt x="114" y="75"/>
                      <a:pt x="121" y="81"/>
                      <a:pt x="125" y="87"/>
                    </a:cubicBezTo>
                    <a:cubicBezTo>
                      <a:pt x="130" y="94"/>
                      <a:pt x="134" y="101"/>
                      <a:pt x="136" y="110"/>
                    </a:cubicBezTo>
                    <a:cubicBezTo>
                      <a:pt x="138" y="119"/>
                      <a:pt x="139" y="128"/>
                      <a:pt x="139" y="137"/>
                    </a:cubicBezTo>
                    <a:close/>
                    <a:moveTo>
                      <a:pt x="106" y="137"/>
                    </a:moveTo>
                    <a:cubicBezTo>
                      <a:pt x="106" y="130"/>
                      <a:pt x="105" y="124"/>
                      <a:pt x="103" y="118"/>
                    </a:cubicBezTo>
                    <a:cubicBezTo>
                      <a:pt x="102" y="113"/>
                      <a:pt x="99" y="108"/>
                      <a:pt x="96" y="104"/>
                    </a:cubicBezTo>
                    <a:cubicBezTo>
                      <a:pt x="93" y="101"/>
                      <a:pt x="89" y="98"/>
                      <a:pt x="85" y="95"/>
                    </a:cubicBezTo>
                    <a:cubicBezTo>
                      <a:pt x="81" y="93"/>
                      <a:pt x="75" y="92"/>
                      <a:pt x="70" y="92"/>
                    </a:cubicBezTo>
                    <a:cubicBezTo>
                      <a:pt x="64" y="92"/>
                      <a:pt x="59" y="93"/>
                      <a:pt x="54" y="95"/>
                    </a:cubicBezTo>
                    <a:cubicBezTo>
                      <a:pt x="50" y="98"/>
                      <a:pt x="46" y="100"/>
                      <a:pt x="42" y="104"/>
                    </a:cubicBezTo>
                    <a:cubicBezTo>
                      <a:pt x="39" y="108"/>
                      <a:pt x="36" y="112"/>
                      <a:pt x="35" y="118"/>
                    </a:cubicBezTo>
                    <a:cubicBezTo>
                      <a:pt x="33" y="123"/>
                      <a:pt x="32" y="129"/>
                      <a:pt x="32" y="135"/>
                    </a:cubicBezTo>
                    <a:cubicBezTo>
                      <a:pt x="32" y="154"/>
                      <a:pt x="32" y="154"/>
                      <a:pt x="32" y="154"/>
                    </a:cubicBezTo>
                    <a:cubicBezTo>
                      <a:pt x="32" y="159"/>
                      <a:pt x="33" y="164"/>
                      <a:pt x="34" y="168"/>
                    </a:cubicBezTo>
                    <a:cubicBezTo>
                      <a:pt x="36" y="172"/>
                      <a:pt x="39" y="176"/>
                      <a:pt x="42" y="180"/>
                    </a:cubicBezTo>
                    <a:cubicBezTo>
                      <a:pt x="45" y="183"/>
                      <a:pt x="48" y="185"/>
                      <a:pt x="53" y="187"/>
                    </a:cubicBezTo>
                    <a:cubicBezTo>
                      <a:pt x="57" y="189"/>
                      <a:pt x="62" y="190"/>
                      <a:pt x="67" y="190"/>
                    </a:cubicBezTo>
                    <a:cubicBezTo>
                      <a:pt x="73" y="190"/>
                      <a:pt x="78" y="189"/>
                      <a:pt x="83" y="187"/>
                    </a:cubicBezTo>
                    <a:cubicBezTo>
                      <a:pt x="88" y="185"/>
                      <a:pt x="92" y="181"/>
                      <a:pt x="95" y="177"/>
                    </a:cubicBezTo>
                    <a:cubicBezTo>
                      <a:pt x="99" y="172"/>
                      <a:pt x="101" y="167"/>
                      <a:pt x="103" y="160"/>
                    </a:cubicBezTo>
                    <a:cubicBezTo>
                      <a:pt x="105" y="153"/>
                      <a:pt x="106" y="146"/>
                      <a:pt x="106" y="13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6" name="Freeform 27">
                <a:extLst>
                  <a:ext uri="{FF2B5EF4-FFF2-40B4-BE49-F238E27FC236}">
                    <a16:creationId xmlns:a16="http://schemas.microsoft.com/office/drawing/2014/main" id="{0A607213-D9AF-41EF-AABA-4714A2009E50}"/>
                  </a:ext>
                </a:extLst>
              </p:cNvPr>
              <p:cNvSpPr>
                <a:spLocks/>
              </p:cNvSpPr>
              <p:nvPr/>
            </p:nvSpPr>
            <p:spPr bwMode="black">
              <a:xfrm>
                <a:off x="9356837" y="5011608"/>
                <a:ext cx="64783" cy="114031"/>
              </a:xfrm>
              <a:custGeom>
                <a:avLst/>
                <a:gdLst/>
                <a:ahLst/>
                <a:cxnLst>
                  <a:cxn ang="0">
                    <a:pos x="79" y="32"/>
                  </a:cxn>
                  <a:cxn ang="0">
                    <a:pos x="75" y="31"/>
                  </a:cxn>
                  <a:cxn ang="0">
                    <a:pos x="69" y="29"/>
                  </a:cxn>
                  <a:cxn ang="0">
                    <a:pos x="64" y="29"/>
                  </a:cxn>
                  <a:cxn ang="0">
                    <a:pos x="52" y="32"/>
                  </a:cxn>
                  <a:cxn ang="0">
                    <a:pos x="42" y="41"/>
                  </a:cxn>
                  <a:cxn ang="0">
                    <a:pos x="35" y="54"/>
                  </a:cxn>
                  <a:cxn ang="0">
                    <a:pos x="32" y="73"/>
                  </a:cxn>
                  <a:cxn ang="0">
                    <a:pos x="32" y="146"/>
                  </a:cxn>
                  <a:cxn ang="0">
                    <a:pos x="0" y="146"/>
                  </a:cxn>
                  <a:cxn ang="0">
                    <a:pos x="0" y="2"/>
                  </a:cxn>
                  <a:cxn ang="0">
                    <a:pos x="32" y="2"/>
                  </a:cxn>
                  <a:cxn ang="0">
                    <a:pos x="32" y="30"/>
                  </a:cxn>
                  <a:cxn ang="0">
                    <a:pos x="33" y="30"/>
                  </a:cxn>
                  <a:cxn ang="0">
                    <a:pos x="40" y="17"/>
                  </a:cxn>
                  <a:cxn ang="0">
                    <a:pos x="49"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5" y="31"/>
                    </a:cubicBezTo>
                    <a:cubicBezTo>
                      <a:pt x="73" y="30"/>
                      <a:pt x="71" y="30"/>
                      <a:pt x="69" y="29"/>
                    </a:cubicBezTo>
                    <a:cubicBezTo>
                      <a:pt x="68" y="29"/>
                      <a:pt x="66" y="29"/>
                      <a:pt x="64" y="29"/>
                    </a:cubicBezTo>
                    <a:cubicBezTo>
                      <a:pt x="60" y="29"/>
                      <a:pt x="55" y="30"/>
                      <a:pt x="52" y="32"/>
                    </a:cubicBezTo>
                    <a:cubicBezTo>
                      <a:pt x="48" y="34"/>
                      <a:pt x="44" y="37"/>
                      <a:pt x="42" y="41"/>
                    </a:cubicBezTo>
                    <a:cubicBezTo>
                      <a:pt x="39" y="44"/>
                      <a:pt x="37"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9" y="7"/>
                    </a:cubicBezTo>
                    <a:cubicBezTo>
                      <a:pt x="52" y="5"/>
                      <a:pt x="55" y="3"/>
                      <a:pt x="59" y="2"/>
                    </a:cubicBezTo>
                    <a:cubicBezTo>
                      <a:pt x="62" y="0"/>
                      <a:pt x="66" y="0"/>
                      <a:pt x="70" y="0"/>
                    </a:cubicBezTo>
                    <a:cubicBezTo>
                      <a:pt x="72" y="0"/>
                      <a:pt x="75"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7" name="Freeform 28">
                <a:extLst>
                  <a:ext uri="{FF2B5EF4-FFF2-40B4-BE49-F238E27FC236}">
                    <a16:creationId xmlns:a16="http://schemas.microsoft.com/office/drawing/2014/main" id="{9D8D3BBF-376E-4B56-A766-0DA33B566819}"/>
                  </a:ext>
                </a:extLst>
              </p:cNvPr>
              <p:cNvSpPr>
                <a:spLocks noEditPoints="1"/>
              </p:cNvSpPr>
              <p:nvPr/>
            </p:nvSpPr>
            <p:spPr bwMode="black">
              <a:xfrm>
                <a:off x="9432527" y="4958394"/>
                <a:ext cx="31069" cy="16724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8" name="Freeform 29">
                <a:extLst>
                  <a:ext uri="{FF2B5EF4-FFF2-40B4-BE49-F238E27FC236}">
                    <a16:creationId xmlns:a16="http://schemas.microsoft.com/office/drawing/2014/main" id="{2F179F5A-9D7D-4FB6-A0EF-1CC805C2EF62}"/>
                  </a:ext>
                </a:extLst>
              </p:cNvPr>
              <p:cNvSpPr>
                <a:spLocks noEditPoints="1"/>
              </p:cNvSpPr>
              <p:nvPr/>
            </p:nvSpPr>
            <p:spPr bwMode="black">
              <a:xfrm>
                <a:off x="9481775" y="5010947"/>
                <a:ext cx="109073" cy="167906"/>
              </a:xfrm>
              <a:custGeom>
                <a:avLst/>
                <a:gdLst/>
                <a:ahLst/>
                <a:cxnLst>
                  <a:cxn ang="0">
                    <a:pos x="135" y="166"/>
                  </a:cxn>
                  <a:cxn ang="0">
                    <a:pos x="121" y="192"/>
                  </a:cxn>
                  <a:cxn ang="0">
                    <a:pos x="96" y="209"/>
                  </a:cxn>
                  <a:cxn ang="0">
                    <a:pos x="59" y="215"/>
                  </a:cxn>
                  <a:cxn ang="0">
                    <a:pos x="44" y="214"/>
                  </a:cxn>
                  <a:cxn ang="0">
                    <a:pos x="31" y="212"/>
                  </a:cxn>
                  <a:cxn ang="0">
                    <a:pos x="20" y="209"/>
                  </a:cxn>
                  <a:cxn ang="0">
                    <a:pos x="11" y="206"/>
                  </a:cxn>
                  <a:cxn ang="0">
                    <a:pos x="11" y="175"/>
                  </a:cxn>
                  <a:cxn ang="0">
                    <a:pos x="21" y="180"/>
                  </a:cxn>
                  <a:cxn ang="0">
                    <a:pos x="32" y="184"/>
                  </a:cxn>
                  <a:cxn ang="0">
                    <a:pos x="45" y="187"/>
                  </a:cxn>
                  <a:cxn ang="0">
                    <a:pos x="58" y="189"/>
                  </a:cxn>
                  <a:cxn ang="0">
                    <a:pos x="81" y="185"/>
                  </a:cxn>
                  <a:cxn ang="0">
                    <a:pos x="96" y="174"/>
                  </a:cxn>
                  <a:cxn ang="0">
                    <a:pos x="105" y="158"/>
                  </a:cxn>
                  <a:cxn ang="0">
                    <a:pos x="108" y="138"/>
                  </a:cxn>
                  <a:cxn ang="0">
                    <a:pos x="108" y="124"/>
                  </a:cxn>
                  <a:cxn ang="0">
                    <a:pos x="107" y="124"/>
                  </a:cxn>
                  <a:cxn ang="0">
                    <a:pos x="88" y="144"/>
                  </a:cxn>
                  <a:cxn ang="0">
                    <a:pos x="60" y="151"/>
                  </a:cxn>
                  <a:cxn ang="0">
                    <a:pos x="35" y="146"/>
                  </a:cxn>
                  <a:cxn ang="0">
                    <a:pos x="16" y="131"/>
                  </a:cxn>
                  <a:cxn ang="0">
                    <a:pos x="4" y="109"/>
                  </a:cxn>
                  <a:cxn ang="0">
                    <a:pos x="0" y="80"/>
                  </a:cxn>
                  <a:cxn ang="0">
                    <a:pos x="5" y="47"/>
                  </a:cxn>
                  <a:cxn ang="0">
                    <a:pos x="18" y="22"/>
                  </a:cxn>
                  <a:cxn ang="0">
                    <a:pos x="39" y="5"/>
                  </a:cxn>
                  <a:cxn ang="0">
                    <a:pos x="66" y="0"/>
                  </a:cxn>
                  <a:cxn ang="0">
                    <a:pos x="91" y="6"/>
                  </a:cxn>
                  <a:cxn ang="0">
                    <a:pos x="107" y="21"/>
                  </a:cxn>
                  <a:cxn ang="0">
                    <a:pos x="108" y="21"/>
                  </a:cxn>
                  <a:cxn ang="0">
                    <a:pos x="108" y="3"/>
                  </a:cxn>
                  <a:cxn ang="0">
                    <a:pos x="140" y="3"/>
                  </a:cxn>
                  <a:cxn ang="0">
                    <a:pos x="140" y="134"/>
                  </a:cxn>
                  <a:cxn ang="0">
                    <a:pos x="135" y="166"/>
                  </a:cxn>
                  <a:cxn ang="0">
                    <a:pos x="108" y="63"/>
                  </a:cxn>
                  <a:cxn ang="0">
                    <a:pos x="105" y="49"/>
                  </a:cxn>
                  <a:cxn ang="0">
                    <a:pos x="98" y="37"/>
                  </a:cxn>
                  <a:cxn ang="0">
                    <a:pos x="87" y="29"/>
                  </a:cxn>
                  <a:cxn ang="0">
                    <a:pos x="73" y="26"/>
                  </a:cxn>
                  <a:cxn ang="0">
                    <a:pos x="57" y="30"/>
                  </a:cxn>
                  <a:cxn ang="0">
                    <a:pos x="44" y="39"/>
                  </a:cxn>
                  <a:cxn ang="0">
                    <a:pos x="37" y="56"/>
                  </a:cxn>
                  <a:cxn ang="0">
                    <a:pos x="34" y="79"/>
                  </a:cxn>
                  <a:cxn ang="0">
                    <a:pos x="36" y="97"/>
                  </a:cxn>
                  <a:cxn ang="0">
                    <a:pos x="43" y="111"/>
                  </a:cxn>
                  <a:cxn ang="0">
                    <a:pos x="55" y="121"/>
                  </a:cxn>
                  <a:cxn ang="0">
                    <a:pos x="70" y="124"/>
                  </a:cxn>
                  <a:cxn ang="0">
                    <a:pos x="85" y="121"/>
                  </a:cxn>
                  <a:cxn ang="0">
                    <a:pos x="97" y="112"/>
                  </a:cxn>
                  <a:cxn ang="0">
                    <a:pos x="105" y="98"/>
                  </a:cxn>
                  <a:cxn ang="0">
                    <a:pos x="108" y="80"/>
                  </a:cxn>
                  <a:cxn ang="0">
                    <a:pos x="108" y="63"/>
                  </a:cxn>
                </a:cxnLst>
                <a:rect l="0" t="0" r="r" b="b"/>
                <a:pathLst>
                  <a:path w="140" h="215">
                    <a:moveTo>
                      <a:pt x="135" y="166"/>
                    </a:moveTo>
                    <a:cubicBezTo>
                      <a:pt x="132" y="176"/>
                      <a:pt x="127" y="185"/>
                      <a:pt x="121" y="192"/>
                    </a:cubicBezTo>
                    <a:cubicBezTo>
                      <a:pt x="114" y="199"/>
                      <a:pt x="106" y="205"/>
                      <a:pt x="96" y="209"/>
                    </a:cubicBezTo>
                    <a:cubicBezTo>
                      <a:pt x="85" y="213"/>
                      <a:pt x="73" y="215"/>
                      <a:pt x="59" y="215"/>
                    </a:cubicBezTo>
                    <a:cubicBezTo>
                      <a:pt x="54" y="215"/>
                      <a:pt x="49" y="214"/>
                      <a:pt x="44" y="214"/>
                    </a:cubicBezTo>
                    <a:cubicBezTo>
                      <a:pt x="39" y="213"/>
                      <a:pt x="35" y="213"/>
                      <a:pt x="31" y="212"/>
                    </a:cubicBezTo>
                    <a:cubicBezTo>
                      <a:pt x="26" y="211"/>
                      <a:pt x="23" y="210"/>
                      <a:pt x="20" y="209"/>
                    </a:cubicBezTo>
                    <a:cubicBezTo>
                      <a:pt x="16" y="208"/>
                      <a:pt x="14" y="207"/>
                      <a:pt x="11" y="206"/>
                    </a:cubicBezTo>
                    <a:cubicBezTo>
                      <a:pt x="11" y="175"/>
                      <a:pt x="11" y="175"/>
                      <a:pt x="11" y="175"/>
                    </a:cubicBezTo>
                    <a:cubicBezTo>
                      <a:pt x="15" y="177"/>
                      <a:pt x="18" y="178"/>
                      <a:pt x="21" y="180"/>
                    </a:cubicBezTo>
                    <a:cubicBezTo>
                      <a:pt x="25" y="182"/>
                      <a:pt x="28" y="183"/>
                      <a:pt x="32" y="184"/>
                    </a:cubicBezTo>
                    <a:cubicBezTo>
                      <a:pt x="36" y="186"/>
                      <a:pt x="40" y="187"/>
                      <a:pt x="45" y="187"/>
                    </a:cubicBezTo>
                    <a:cubicBezTo>
                      <a:pt x="49" y="188"/>
                      <a:pt x="54" y="189"/>
                      <a:pt x="58" y="189"/>
                    </a:cubicBezTo>
                    <a:cubicBezTo>
                      <a:pt x="67" y="189"/>
                      <a:pt x="75" y="187"/>
                      <a:pt x="81" y="185"/>
                    </a:cubicBezTo>
                    <a:cubicBezTo>
                      <a:pt x="87" y="182"/>
                      <a:pt x="92" y="179"/>
                      <a:pt x="96" y="174"/>
                    </a:cubicBezTo>
                    <a:cubicBezTo>
                      <a:pt x="100" y="170"/>
                      <a:pt x="103" y="164"/>
                      <a:pt x="105" y="158"/>
                    </a:cubicBezTo>
                    <a:cubicBezTo>
                      <a:pt x="107" y="152"/>
                      <a:pt x="108" y="145"/>
                      <a:pt x="108" y="138"/>
                    </a:cubicBezTo>
                    <a:cubicBezTo>
                      <a:pt x="108" y="124"/>
                      <a:pt x="108" y="124"/>
                      <a:pt x="108" y="124"/>
                    </a:cubicBezTo>
                    <a:cubicBezTo>
                      <a:pt x="107" y="124"/>
                      <a:pt x="107" y="124"/>
                      <a:pt x="107" y="124"/>
                    </a:cubicBezTo>
                    <a:cubicBezTo>
                      <a:pt x="102" y="133"/>
                      <a:pt x="96" y="139"/>
                      <a:pt x="88" y="144"/>
                    </a:cubicBezTo>
                    <a:cubicBezTo>
                      <a:pt x="81" y="148"/>
                      <a:pt x="71" y="151"/>
                      <a:pt x="60" y="151"/>
                    </a:cubicBezTo>
                    <a:cubicBezTo>
                      <a:pt x="51" y="151"/>
                      <a:pt x="43" y="149"/>
                      <a:pt x="35" y="146"/>
                    </a:cubicBezTo>
                    <a:cubicBezTo>
                      <a:pt x="28" y="142"/>
                      <a:pt x="22" y="137"/>
                      <a:pt x="16" y="131"/>
                    </a:cubicBezTo>
                    <a:cubicBezTo>
                      <a:pt x="11" y="125"/>
                      <a:pt x="7" y="118"/>
                      <a:pt x="4" y="109"/>
                    </a:cubicBezTo>
                    <a:cubicBezTo>
                      <a:pt x="2" y="100"/>
                      <a:pt x="0" y="91"/>
                      <a:pt x="0" y="80"/>
                    </a:cubicBezTo>
                    <a:cubicBezTo>
                      <a:pt x="0" y="68"/>
                      <a:pt x="2" y="57"/>
                      <a:pt x="5" y="47"/>
                    </a:cubicBezTo>
                    <a:cubicBezTo>
                      <a:pt x="8" y="37"/>
                      <a:pt x="12" y="29"/>
                      <a:pt x="18" y="22"/>
                    </a:cubicBezTo>
                    <a:cubicBezTo>
                      <a:pt x="24" y="15"/>
                      <a:pt x="31" y="9"/>
                      <a:pt x="39" y="5"/>
                    </a:cubicBezTo>
                    <a:cubicBezTo>
                      <a:pt x="47" y="2"/>
                      <a:pt x="56" y="0"/>
                      <a:pt x="66" y="0"/>
                    </a:cubicBezTo>
                    <a:cubicBezTo>
                      <a:pt x="76" y="0"/>
                      <a:pt x="84" y="2"/>
                      <a:pt x="91" y="6"/>
                    </a:cubicBezTo>
                    <a:cubicBezTo>
                      <a:pt x="98" y="10"/>
                      <a:pt x="103" y="15"/>
                      <a:pt x="107" y="21"/>
                    </a:cubicBezTo>
                    <a:cubicBezTo>
                      <a:pt x="108" y="21"/>
                      <a:pt x="108" y="21"/>
                      <a:pt x="108" y="21"/>
                    </a:cubicBezTo>
                    <a:cubicBezTo>
                      <a:pt x="108" y="3"/>
                      <a:pt x="108" y="3"/>
                      <a:pt x="108" y="3"/>
                    </a:cubicBezTo>
                    <a:cubicBezTo>
                      <a:pt x="140" y="3"/>
                      <a:pt x="140" y="3"/>
                      <a:pt x="140" y="3"/>
                    </a:cubicBezTo>
                    <a:cubicBezTo>
                      <a:pt x="140" y="134"/>
                      <a:pt x="140" y="134"/>
                      <a:pt x="140" y="134"/>
                    </a:cubicBezTo>
                    <a:cubicBezTo>
                      <a:pt x="140" y="145"/>
                      <a:pt x="138" y="156"/>
                      <a:pt x="135" y="166"/>
                    </a:cubicBezTo>
                    <a:close/>
                    <a:moveTo>
                      <a:pt x="108" y="63"/>
                    </a:moveTo>
                    <a:cubicBezTo>
                      <a:pt x="108" y="59"/>
                      <a:pt x="107" y="54"/>
                      <a:pt x="105" y="49"/>
                    </a:cubicBezTo>
                    <a:cubicBezTo>
                      <a:pt x="103" y="45"/>
                      <a:pt x="101" y="41"/>
                      <a:pt x="98" y="37"/>
                    </a:cubicBezTo>
                    <a:cubicBezTo>
                      <a:pt x="95" y="34"/>
                      <a:pt x="91" y="31"/>
                      <a:pt x="87" y="29"/>
                    </a:cubicBezTo>
                    <a:cubicBezTo>
                      <a:pt x="83" y="27"/>
                      <a:pt x="78" y="26"/>
                      <a:pt x="73" y="26"/>
                    </a:cubicBezTo>
                    <a:cubicBezTo>
                      <a:pt x="67" y="26"/>
                      <a:pt x="61" y="27"/>
                      <a:pt x="57" y="30"/>
                    </a:cubicBezTo>
                    <a:cubicBezTo>
                      <a:pt x="52" y="32"/>
                      <a:pt x="48" y="35"/>
                      <a:pt x="44" y="39"/>
                    </a:cubicBezTo>
                    <a:cubicBezTo>
                      <a:pt x="41" y="44"/>
                      <a:pt x="39" y="49"/>
                      <a:pt x="37" y="56"/>
                    </a:cubicBezTo>
                    <a:cubicBezTo>
                      <a:pt x="35" y="62"/>
                      <a:pt x="34" y="70"/>
                      <a:pt x="34" y="79"/>
                    </a:cubicBezTo>
                    <a:cubicBezTo>
                      <a:pt x="34" y="85"/>
                      <a:pt x="35" y="91"/>
                      <a:pt x="36" y="97"/>
                    </a:cubicBezTo>
                    <a:cubicBezTo>
                      <a:pt x="38" y="102"/>
                      <a:pt x="40" y="107"/>
                      <a:pt x="43" y="111"/>
                    </a:cubicBezTo>
                    <a:cubicBezTo>
                      <a:pt x="46" y="115"/>
                      <a:pt x="50" y="118"/>
                      <a:pt x="55" y="121"/>
                    </a:cubicBezTo>
                    <a:cubicBezTo>
                      <a:pt x="59" y="123"/>
                      <a:pt x="64" y="124"/>
                      <a:pt x="70" y="124"/>
                    </a:cubicBezTo>
                    <a:cubicBezTo>
                      <a:pt x="75" y="124"/>
                      <a:pt x="80" y="123"/>
                      <a:pt x="85" y="121"/>
                    </a:cubicBezTo>
                    <a:cubicBezTo>
                      <a:pt x="90" y="119"/>
                      <a:pt x="94" y="116"/>
                      <a:pt x="97" y="112"/>
                    </a:cubicBezTo>
                    <a:cubicBezTo>
                      <a:pt x="100" y="108"/>
                      <a:pt x="103" y="104"/>
                      <a:pt x="105" y="98"/>
                    </a:cubicBezTo>
                    <a:cubicBezTo>
                      <a:pt x="107" y="93"/>
                      <a:pt x="108" y="86"/>
                      <a:pt x="108" y="80"/>
                    </a:cubicBezTo>
                    <a:lnTo>
                      <a:pt x="108" y="6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9" name="Freeform 30">
                <a:extLst>
                  <a:ext uri="{FF2B5EF4-FFF2-40B4-BE49-F238E27FC236}">
                    <a16:creationId xmlns:a16="http://schemas.microsoft.com/office/drawing/2014/main" id="{B936F57A-EE54-4750-A7DB-6E10F8EB38DA}"/>
                  </a:ext>
                </a:extLst>
              </p:cNvPr>
              <p:cNvSpPr>
                <a:spLocks noEditPoints="1"/>
              </p:cNvSpPr>
              <p:nvPr/>
            </p:nvSpPr>
            <p:spPr bwMode="black">
              <a:xfrm>
                <a:off x="9611340" y="5010947"/>
                <a:ext cx="93538" cy="11766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0" name="Freeform 31">
                <a:extLst>
                  <a:ext uri="{FF2B5EF4-FFF2-40B4-BE49-F238E27FC236}">
                    <a16:creationId xmlns:a16="http://schemas.microsoft.com/office/drawing/2014/main" id="{E94E767B-BC82-4814-A2E6-A1B38F522AD3}"/>
                  </a:ext>
                </a:extLst>
              </p:cNvPr>
              <p:cNvSpPr>
                <a:spLocks noEditPoints="1"/>
              </p:cNvSpPr>
              <p:nvPr/>
            </p:nvSpPr>
            <p:spPr bwMode="black">
              <a:xfrm>
                <a:off x="9721405" y="4959385"/>
                <a:ext cx="109073" cy="169228"/>
              </a:xfrm>
              <a:custGeom>
                <a:avLst/>
                <a:gdLst/>
                <a:ahLst/>
                <a:cxnLst>
                  <a:cxn ang="0">
                    <a:pos x="107" y="213"/>
                  </a:cxn>
                  <a:cxn ang="0">
                    <a:pos x="107" y="191"/>
                  </a:cxn>
                  <a:cxn ang="0">
                    <a:pos x="107" y="191"/>
                  </a:cxn>
                  <a:cxn ang="0">
                    <a:pos x="98" y="201"/>
                  </a:cxn>
                  <a:cxn ang="0">
                    <a:pos x="88" y="210"/>
                  </a:cxn>
                  <a:cxn ang="0">
                    <a:pos x="75" y="215"/>
                  </a:cxn>
                  <a:cxn ang="0">
                    <a:pos x="59" y="217"/>
                  </a:cxn>
                  <a:cxn ang="0">
                    <a:pos x="36" y="212"/>
                  </a:cxn>
                  <a:cxn ang="0">
                    <a:pos x="17" y="198"/>
                  </a:cxn>
                  <a:cxn ang="0">
                    <a:pos x="4" y="176"/>
                  </a:cxn>
                  <a:cxn ang="0">
                    <a:pos x="0" y="145"/>
                  </a:cxn>
                  <a:cxn ang="0">
                    <a:pos x="5" y="112"/>
                  </a:cxn>
                  <a:cxn ang="0">
                    <a:pos x="18" y="87"/>
                  </a:cxn>
                  <a:cxn ang="0">
                    <a:pos x="39" y="71"/>
                  </a:cxn>
                  <a:cxn ang="0">
                    <a:pos x="66" y="66"/>
                  </a:cxn>
                  <a:cxn ang="0">
                    <a:pos x="80" y="67"/>
                  </a:cxn>
                  <a:cxn ang="0">
                    <a:pos x="91" y="72"/>
                  </a:cxn>
                  <a:cxn ang="0">
                    <a:pos x="100" y="79"/>
                  </a:cxn>
                  <a:cxn ang="0">
                    <a:pos x="107" y="87"/>
                  </a:cxn>
                  <a:cxn ang="0">
                    <a:pos x="107" y="87"/>
                  </a:cxn>
                  <a:cxn ang="0">
                    <a:pos x="107" y="0"/>
                  </a:cxn>
                  <a:cxn ang="0">
                    <a:pos x="140" y="0"/>
                  </a:cxn>
                  <a:cxn ang="0">
                    <a:pos x="140" y="213"/>
                  </a:cxn>
                  <a:cxn ang="0">
                    <a:pos x="107" y="213"/>
                  </a:cxn>
                  <a:cxn ang="0">
                    <a:pos x="107" y="129"/>
                  </a:cxn>
                  <a:cxn ang="0">
                    <a:pos x="105" y="115"/>
                  </a:cxn>
                  <a:cxn ang="0">
                    <a:pos x="97" y="103"/>
                  </a:cxn>
                  <a:cxn ang="0">
                    <a:pos x="86" y="95"/>
                  </a:cxn>
                  <a:cxn ang="0">
                    <a:pos x="72" y="92"/>
                  </a:cxn>
                  <a:cxn ang="0">
                    <a:pos x="55" y="96"/>
                  </a:cxn>
                  <a:cxn ang="0">
                    <a:pos x="43" y="106"/>
                  </a:cxn>
                  <a:cxn ang="0">
                    <a:pos x="36" y="123"/>
                  </a:cxn>
                  <a:cxn ang="0">
                    <a:pos x="34" y="144"/>
                  </a:cxn>
                  <a:cxn ang="0">
                    <a:pos x="36" y="164"/>
                  </a:cxn>
                  <a:cxn ang="0">
                    <a:pos x="44" y="179"/>
                  </a:cxn>
                  <a:cxn ang="0">
                    <a:pos x="56" y="187"/>
                  </a:cxn>
                  <a:cxn ang="0">
                    <a:pos x="70" y="190"/>
                  </a:cxn>
                  <a:cxn ang="0">
                    <a:pos x="85" y="187"/>
                  </a:cxn>
                  <a:cxn ang="0">
                    <a:pos x="96" y="178"/>
                  </a:cxn>
                  <a:cxn ang="0">
                    <a:pos x="104" y="164"/>
                  </a:cxn>
                  <a:cxn ang="0">
                    <a:pos x="107" y="145"/>
                  </a:cxn>
                  <a:cxn ang="0">
                    <a:pos x="107" y="129"/>
                  </a:cxn>
                </a:cxnLst>
                <a:rect l="0" t="0" r="r" b="b"/>
                <a:pathLst>
                  <a:path w="140" h="217">
                    <a:moveTo>
                      <a:pt x="107" y="213"/>
                    </a:moveTo>
                    <a:cubicBezTo>
                      <a:pt x="107" y="191"/>
                      <a:pt x="107" y="191"/>
                      <a:pt x="107" y="191"/>
                    </a:cubicBezTo>
                    <a:cubicBezTo>
                      <a:pt x="107" y="191"/>
                      <a:pt x="107" y="191"/>
                      <a:pt x="107" y="191"/>
                    </a:cubicBezTo>
                    <a:cubicBezTo>
                      <a:pt x="104" y="195"/>
                      <a:pt x="102" y="198"/>
                      <a:pt x="98" y="201"/>
                    </a:cubicBezTo>
                    <a:cubicBezTo>
                      <a:pt x="95" y="205"/>
                      <a:pt x="92" y="207"/>
                      <a:pt x="88" y="210"/>
                    </a:cubicBezTo>
                    <a:cubicBezTo>
                      <a:pt x="84" y="212"/>
                      <a:pt x="80" y="214"/>
                      <a:pt x="75" y="215"/>
                    </a:cubicBezTo>
                    <a:cubicBezTo>
                      <a:pt x="70" y="216"/>
                      <a:pt x="65" y="217"/>
                      <a:pt x="59" y="217"/>
                    </a:cubicBezTo>
                    <a:cubicBezTo>
                      <a:pt x="51" y="217"/>
                      <a:pt x="43" y="215"/>
                      <a:pt x="36" y="212"/>
                    </a:cubicBezTo>
                    <a:cubicBezTo>
                      <a:pt x="28" y="209"/>
                      <a:pt x="22" y="204"/>
                      <a:pt x="17" y="198"/>
                    </a:cubicBezTo>
                    <a:cubicBezTo>
                      <a:pt x="11" y="192"/>
                      <a:pt x="7" y="185"/>
                      <a:pt x="4" y="176"/>
                    </a:cubicBezTo>
                    <a:cubicBezTo>
                      <a:pt x="1" y="167"/>
                      <a:pt x="0" y="156"/>
                      <a:pt x="0" y="145"/>
                    </a:cubicBezTo>
                    <a:cubicBezTo>
                      <a:pt x="0" y="133"/>
                      <a:pt x="1" y="122"/>
                      <a:pt x="5" y="112"/>
                    </a:cubicBezTo>
                    <a:cubicBezTo>
                      <a:pt x="8" y="102"/>
                      <a:pt x="12" y="94"/>
                      <a:pt x="18" y="87"/>
                    </a:cubicBezTo>
                    <a:cubicBezTo>
                      <a:pt x="24" y="80"/>
                      <a:pt x="31" y="75"/>
                      <a:pt x="39" y="71"/>
                    </a:cubicBezTo>
                    <a:cubicBezTo>
                      <a:pt x="47" y="68"/>
                      <a:pt x="56" y="66"/>
                      <a:pt x="66" y="66"/>
                    </a:cubicBezTo>
                    <a:cubicBezTo>
                      <a:pt x="71" y="66"/>
                      <a:pt x="75" y="66"/>
                      <a:pt x="80" y="67"/>
                    </a:cubicBezTo>
                    <a:cubicBezTo>
                      <a:pt x="84" y="69"/>
                      <a:pt x="88" y="70"/>
                      <a:pt x="91" y="72"/>
                    </a:cubicBezTo>
                    <a:cubicBezTo>
                      <a:pt x="94" y="74"/>
                      <a:pt x="97" y="76"/>
                      <a:pt x="100" y="79"/>
                    </a:cubicBezTo>
                    <a:cubicBezTo>
                      <a:pt x="103" y="81"/>
                      <a:pt x="105" y="84"/>
                      <a:pt x="107" y="87"/>
                    </a:cubicBezTo>
                    <a:cubicBezTo>
                      <a:pt x="107" y="87"/>
                      <a:pt x="107" y="87"/>
                      <a:pt x="107" y="87"/>
                    </a:cubicBezTo>
                    <a:cubicBezTo>
                      <a:pt x="107" y="0"/>
                      <a:pt x="107" y="0"/>
                      <a:pt x="107" y="0"/>
                    </a:cubicBezTo>
                    <a:cubicBezTo>
                      <a:pt x="140" y="0"/>
                      <a:pt x="140" y="0"/>
                      <a:pt x="140" y="0"/>
                    </a:cubicBezTo>
                    <a:cubicBezTo>
                      <a:pt x="140" y="213"/>
                      <a:pt x="140" y="213"/>
                      <a:pt x="140" y="213"/>
                    </a:cubicBezTo>
                    <a:lnTo>
                      <a:pt x="107" y="213"/>
                    </a:lnTo>
                    <a:close/>
                    <a:moveTo>
                      <a:pt x="107" y="129"/>
                    </a:moveTo>
                    <a:cubicBezTo>
                      <a:pt x="107" y="124"/>
                      <a:pt x="106" y="119"/>
                      <a:pt x="105" y="115"/>
                    </a:cubicBezTo>
                    <a:cubicBezTo>
                      <a:pt x="103" y="110"/>
                      <a:pt x="100" y="106"/>
                      <a:pt x="97" y="103"/>
                    </a:cubicBezTo>
                    <a:cubicBezTo>
                      <a:pt x="94" y="100"/>
                      <a:pt x="90" y="97"/>
                      <a:pt x="86" y="95"/>
                    </a:cubicBezTo>
                    <a:cubicBezTo>
                      <a:pt x="82" y="93"/>
                      <a:pt x="77" y="92"/>
                      <a:pt x="72" y="92"/>
                    </a:cubicBezTo>
                    <a:cubicBezTo>
                      <a:pt x="66" y="92"/>
                      <a:pt x="60" y="94"/>
                      <a:pt x="55" y="96"/>
                    </a:cubicBezTo>
                    <a:cubicBezTo>
                      <a:pt x="50" y="98"/>
                      <a:pt x="46" y="102"/>
                      <a:pt x="43" y="106"/>
                    </a:cubicBezTo>
                    <a:cubicBezTo>
                      <a:pt x="40" y="111"/>
                      <a:pt x="37" y="116"/>
                      <a:pt x="36" y="123"/>
                    </a:cubicBezTo>
                    <a:cubicBezTo>
                      <a:pt x="34" y="129"/>
                      <a:pt x="34" y="136"/>
                      <a:pt x="34" y="144"/>
                    </a:cubicBezTo>
                    <a:cubicBezTo>
                      <a:pt x="34" y="152"/>
                      <a:pt x="34" y="158"/>
                      <a:pt x="36" y="164"/>
                    </a:cubicBezTo>
                    <a:cubicBezTo>
                      <a:pt x="38" y="170"/>
                      <a:pt x="41" y="175"/>
                      <a:pt x="44" y="179"/>
                    </a:cubicBezTo>
                    <a:cubicBezTo>
                      <a:pt x="47" y="182"/>
                      <a:pt x="51" y="185"/>
                      <a:pt x="56" y="187"/>
                    </a:cubicBezTo>
                    <a:cubicBezTo>
                      <a:pt x="60" y="189"/>
                      <a:pt x="65" y="190"/>
                      <a:pt x="70" y="190"/>
                    </a:cubicBezTo>
                    <a:cubicBezTo>
                      <a:pt x="75" y="190"/>
                      <a:pt x="80" y="189"/>
                      <a:pt x="85" y="187"/>
                    </a:cubicBezTo>
                    <a:cubicBezTo>
                      <a:pt x="89" y="185"/>
                      <a:pt x="93" y="182"/>
                      <a:pt x="96" y="178"/>
                    </a:cubicBezTo>
                    <a:cubicBezTo>
                      <a:pt x="100" y="174"/>
                      <a:pt x="102" y="170"/>
                      <a:pt x="104" y="164"/>
                    </a:cubicBezTo>
                    <a:cubicBezTo>
                      <a:pt x="106" y="158"/>
                      <a:pt x="107" y="152"/>
                      <a:pt x="107" y="145"/>
                    </a:cubicBezTo>
                    <a:lnTo>
                      <a:pt x="107" y="12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201" name="Freeform 32">
                <a:extLst>
                  <a:ext uri="{FF2B5EF4-FFF2-40B4-BE49-F238E27FC236}">
                    <a16:creationId xmlns:a16="http://schemas.microsoft.com/office/drawing/2014/main" id="{7843A6D8-28B3-492C-9298-2817D3FAE61D}"/>
                  </a:ext>
                </a:extLst>
              </p:cNvPr>
              <p:cNvSpPr>
                <a:spLocks noEditPoints="1"/>
              </p:cNvSpPr>
              <p:nvPr/>
            </p:nvSpPr>
            <p:spPr bwMode="black">
              <a:xfrm>
                <a:off x="9851632" y="5010947"/>
                <a:ext cx="115683" cy="117666"/>
              </a:xfrm>
              <a:custGeom>
                <a:avLst/>
                <a:gdLst/>
                <a:ahLst/>
                <a:cxnLst>
                  <a:cxn ang="0">
                    <a:pos x="148" y="74"/>
                  </a:cxn>
                  <a:cxn ang="0">
                    <a:pos x="143" y="106"/>
                  </a:cxn>
                  <a:cxn ang="0">
                    <a:pos x="127" y="130"/>
                  </a:cxn>
                  <a:cxn ang="0">
                    <a:pos x="104" y="145"/>
                  </a:cxn>
                  <a:cxn ang="0">
                    <a:pos x="73" y="151"/>
                  </a:cxn>
                  <a:cxn ang="0">
                    <a:pos x="43" y="145"/>
                  </a:cxn>
                  <a:cxn ang="0">
                    <a:pos x="20" y="131"/>
                  </a:cxn>
                  <a:cxn ang="0">
                    <a:pos x="5" y="107"/>
                  </a:cxn>
                  <a:cxn ang="0">
                    <a:pos x="0" y="77"/>
                  </a:cxn>
                  <a:cxn ang="0">
                    <a:pos x="6" y="44"/>
                  </a:cxn>
                  <a:cxn ang="0">
                    <a:pos x="21" y="19"/>
                  </a:cxn>
                  <a:cxn ang="0">
                    <a:pos x="46" y="5"/>
                  </a:cxn>
                  <a:cxn ang="0">
                    <a:pos x="76" y="0"/>
                  </a:cxn>
                  <a:cxn ang="0">
                    <a:pos x="107" y="5"/>
                  </a:cxn>
                  <a:cxn ang="0">
                    <a:pos x="130" y="20"/>
                  </a:cxn>
                  <a:cxn ang="0">
                    <a:pos x="143" y="44"/>
                  </a:cxn>
                  <a:cxn ang="0">
                    <a:pos x="148" y="74"/>
                  </a:cxn>
                  <a:cxn ang="0">
                    <a:pos x="114" y="75"/>
                  </a:cxn>
                  <a:cxn ang="0">
                    <a:pos x="104" y="39"/>
                  </a:cxn>
                  <a:cxn ang="0">
                    <a:pos x="75" y="26"/>
                  </a:cxn>
                  <a:cxn ang="0">
                    <a:pos x="58" y="29"/>
                  </a:cxn>
                  <a:cxn ang="0">
                    <a:pos x="46" y="38"/>
                  </a:cxn>
                  <a:cxn ang="0">
                    <a:pos x="37" y="54"/>
                  </a:cxn>
                  <a:cxn ang="0">
                    <a:pos x="34" y="76"/>
                  </a:cxn>
                  <a:cxn ang="0">
                    <a:pos x="37" y="97"/>
                  </a:cxn>
                  <a:cxn ang="0">
                    <a:pos x="45" y="112"/>
                  </a:cxn>
                  <a:cxn ang="0">
                    <a:pos x="58" y="121"/>
                  </a:cxn>
                  <a:cxn ang="0">
                    <a:pos x="75" y="124"/>
                  </a:cxn>
                  <a:cxn ang="0">
                    <a:pos x="104" y="112"/>
                  </a:cxn>
                  <a:cxn ang="0">
                    <a:pos x="114" y="75"/>
                  </a:cxn>
                </a:cxnLst>
                <a:rect l="0" t="0" r="r" b="b"/>
                <a:pathLst>
                  <a:path w="148" h="151">
                    <a:moveTo>
                      <a:pt x="148" y="74"/>
                    </a:moveTo>
                    <a:cubicBezTo>
                      <a:pt x="148" y="86"/>
                      <a:pt x="146" y="96"/>
                      <a:pt x="143" y="106"/>
                    </a:cubicBezTo>
                    <a:cubicBezTo>
                      <a:pt x="139" y="115"/>
                      <a:pt x="134" y="124"/>
                      <a:pt x="127"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3" y="124"/>
                      <a:pt x="9" y="117"/>
                      <a:pt x="5" y="107"/>
                    </a:cubicBezTo>
                    <a:cubicBezTo>
                      <a:pt x="2" y="98"/>
                      <a:pt x="0" y="88"/>
                      <a:pt x="0" y="77"/>
                    </a:cubicBezTo>
                    <a:cubicBezTo>
                      <a:pt x="0" y="64"/>
                      <a:pt x="2" y="53"/>
                      <a:pt x="6" y="44"/>
                    </a:cubicBezTo>
                    <a:cubicBezTo>
                      <a:pt x="10" y="34"/>
                      <a:pt x="15" y="26"/>
                      <a:pt x="21" y="19"/>
                    </a:cubicBezTo>
                    <a:cubicBezTo>
                      <a:pt x="28" y="13"/>
                      <a:pt x="36" y="8"/>
                      <a:pt x="46" y="5"/>
                    </a:cubicBezTo>
                    <a:cubicBezTo>
                      <a:pt x="55" y="1"/>
                      <a:pt x="65" y="0"/>
                      <a:pt x="76" y="0"/>
                    </a:cubicBezTo>
                    <a:cubicBezTo>
                      <a:pt x="88" y="0"/>
                      <a:pt x="98" y="2"/>
                      <a:pt x="107" y="5"/>
                    </a:cubicBezTo>
                    <a:cubicBezTo>
                      <a:pt x="116" y="9"/>
                      <a:pt x="124" y="14"/>
                      <a:pt x="130" y="20"/>
                    </a:cubicBezTo>
                    <a:cubicBezTo>
                      <a:pt x="136" y="27"/>
                      <a:pt x="140" y="35"/>
                      <a:pt x="143" y="44"/>
                    </a:cubicBezTo>
                    <a:cubicBezTo>
                      <a:pt x="147" y="53"/>
                      <a:pt x="148" y="63"/>
                      <a:pt x="148" y="74"/>
                    </a:cubicBezTo>
                    <a:close/>
                    <a:moveTo>
                      <a:pt x="114" y="75"/>
                    </a:moveTo>
                    <a:cubicBezTo>
                      <a:pt x="114" y="59"/>
                      <a:pt x="111" y="47"/>
                      <a:pt x="104" y="39"/>
                    </a:cubicBezTo>
                    <a:cubicBezTo>
                      <a:pt x="97" y="31"/>
                      <a:pt x="87" y="26"/>
                      <a:pt x="75" y="26"/>
                    </a:cubicBezTo>
                    <a:cubicBezTo>
                      <a:pt x="69" y="26"/>
                      <a:pt x="63" y="27"/>
                      <a:pt x="58"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5" y="112"/>
                    </a:cubicBezTo>
                    <a:cubicBezTo>
                      <a:pt x="49" y="116"/>
                      <a:pt x="53" y="119"/>
                      <a:pt x="58" y="121"/>
                    </a:cubicBezTo>
                    <a:cubicBezTo>
                      <a:pt x="63" y="123"/>
                      <a:pt x="69" y="124"/>
                      <a:pt x="75" y="124"/>
                    </a:cubicBezTo>
                    <a:cubicBezTo>
                      <a:pt x="88" y="124"/>
                      <a:pt x="98" y="120"/>
                      <a:pt x="104" y="112"/>
                    </a:cubicBezTo>
                    <a:cubicBezTo>
                      <a:pt x="111"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0" name="Group 96">
              <a:extLst>
                <a:ext uri="{FF2B5EF4-FFF2-40B4-BE49-F238E27FC236}">
                  <a16:creationId xmlns:a16="http://schemas.microsoft.com/office/drawing/2014/main" id="{C680BD16-35E5-427D-AFDB-711304368412}"/>
                </a:ext>
              </a:extLst>
            </p:cNvPr>
            <p:cNvGrpSpPr/>
            <p:nvPr/>
          </p:nvGrpSpPr>
          <p:grpSpPr bwMode="black">
            <a:xfrm>
              <a:off x="5454161" y="4709776"/>
              <a:ext cx="863040" cy="174483"/>
              <a:chOff x="5513886" y="4978012"/>
              <a:chExt cx="866327" cy="181218"/>
            </a:xfrm>
            <a:grpFill/>
            <a:effectLst/>
          </p:grpSpPr>
          <p:sp>
            <p:nvSpPr>
              <p:cNvPr id="187" name="Freeform 29">
                <a:extLst>
                  <a:ext uri="{FF2B5EF4-FFF2-40B4-BE49-F238E27FC236}">
                    <a16:creationId xmlns:a16="http://schemas.microsoft.com/office/drawing/2014/main" id="{C0B42505-7976-45A3-8703-B4947CDDC60D}"/>
                  </a:ext>
                </a:extLst>
              </p:cNvPr>
              <p:cNvSpPr>
                <a:spLocks/>
              </p:cNvSpPr>
              <p:nvPr/>
            </p:nvSpPr>
            <p:spPr bwMode="black">
              <a:xfrm>
                <a:off x="5513886" y="5034213"/>
                <a:ext cx="92520" cy="125017"/>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8"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0" y="151"/>
                      <a:pt x="51" y="149"/>
                      <a:pt x="42" y="145"/>
                    </a:cubicBezTo>
                    <a:cubicBezTo>
                      <a:pt x="33" y="142"/>
                      <a:pt x="25"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1"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7" y="34"/>
                      <a:pt x="102" y="32"/>
                      <a:pt x="97" y="30"/>
                    </a:cubicBezTo>
                    <a:cubicBezTo>
                      <a:pt x="91" y="27"/>
                      <a:pt x="85" y="26"/>
                      <a:pt x="79" y="26"/>
                    </a:cubicBezTo>
                    <a:cubicBezTo>
                      <a:pt x="73" y="26"/>
                      <a:pt x="67" y="27"/>
                      <a:pt x="61" y="30"/>
                    </a:cubicBezTo>
                    <a:cubicBezTo>
                      <a:pt x="56" y="32"/>
                      <a:pt x="51" y="35"/>
                      <a:pt x="47" y="39"/>
                    </a:cubicBezTo>
                    <a:cubicBezTo>
                      <a:pt x="43" y="44"/>
                      <a:pt x="39" y="49"/>
                      <a:pt x="37" y="55"/>
                    </a:cubicBezTo>
                    <a:cubicBezTo>
                      <a:pt x="35" y="61"/>
                      <a:pt x="34" y="68"/>
                      <a:pt x="34" y="76"/>
                    </a:cubicBezTo>
                    <a:cubicBezTo>
                      <a:pt x="34" y="84"/>
                      <a:pt x="35" y="90"/>
                      <a:pt x="37" y="96"/>
                    </a:cubicBezTo>
                    <a:cubicBezTo>
                      <a:pt x="39" y="102"/>
                      <a:pt x="42" y="107"/>
                      <a:pt x="46" y="111"/>
                    </a:cubicBezTo>
                    <a:cubicBezTo>
                      <a:pt x="49" y="115"/>
                      <a:pt x="54" y="119"/>
                      <a:pt x="60" y="121"/>
                    </a:cubicBezTo>
                    <a:cubicBezTo>
                      <a:pt x="65" y="123"/>
                      <a:pt x="71" y="124"/>
                      <a:pt x="78"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8" name="Freeform 30">
                <a:extLst>
                  <a:ext uri="{FF2B5EF4-FFF2-40B4-BE49-F238E27FC236}">
                    <a16:creationId xmlns:a16="http://schemas.microsoft.com/office/drawing/2014/main" id="{558EF59E-0278-4C4D-B0E0-BD128BE56743}"/>
                  </a:ext>
                </a:extLst>
              </p:cNvPr>
              <p:cNvSpPr>
                <a:spLocks/>
              </p:cNvSpPr>
              <p:nvPr/>
            </p:nvSpPr>
            <p:spPr bwMode="black">
              <a:xfrm>
                <a:off x="5629728" y="5036889"/>
                <a:ext cx="105901" cy="119283"/>
              </a:xfrm>
              <a:custGeom>
                <a:avLst/>
                <a:gdLst/>
                <a:ahLst/>
                <a:cxnLst>
                  <a:cxn ang="0">
                    <a:pos x="208" y="312"/>
                  </a:cxn>
                  <a:cxn ang="0">
                    <a:pos x="208" y="56"/>
                  </a:cxn>
                  <a:cxn ang="0">
                    <a:pos x="69" y="56"/>
                  </a:cxn>
                  <a:cxn ang="0">
                    <a:pos x="69" y="312"/>
                  </a:cxn>
                  <a:cxn ang="0">
                    <a:pos x="0" y="312"/>
                  </a:cxn>
                  <a:cxn ang="0">
                    <a:pos x="0" y="0"/>
                  </a:cxn>
                  <a:cxn ang="0">
                    <a:pos x="277" y="0"/>
                  </a:cxn>
                  <a:cxn ang="0">
                    <a:pos x="277" y="312"/>
                  </a:cxn>
                  <a:cxn ang="0">
                    <a:pos x="208" y="312"/>
                  </a:cxn>
                </a:cxnLst>
                <a:rect l="0" t="0" r="r" b="b"/>
                <a:pathLst>
                  <a:path w="277" h="312">
                    <a:moveTo>
                      <a:pt x="208" y="312"/>
                    </a:moveTo>
                    <a:lnTo>
                      <a:pt x="208" y="56"/>
                    </a:lnTo>
                    <a:lnTo>
                      <a:pt x="69" y="56"/>
                    </a:lnTo>
                    <a:lnTo>
                      <a:pt x="69" y="312"/>
                    </a:lnTo>
                    <a:lnTo>
                      <a:pt x="0" y="312"/>
                    </a:lnTo>
                    <a:lnTo>
                      <a:pt x="0" y="0"/>
                    </a:lnTo>
                    <a:lnTo>
                      <a:pt x="277" y="0"/>
                    </a:lnTo>
                    <a:lnTo>
                      <a:pt x="277" y="312"/>
                    </a:lnTo>
                    <a:lnTo>
                      <a:pt x="208" y="31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9" name="Freeform 31">
                <a:extLst>
                  <a:ext uri="{FF2B5EF4-FFF2-40B4-BE49-F238E27FC236}">
                    <a16:creationId xmlns:a16="http://schemas.microsoft.com/office/drawing/2014/main" id="{253864B7-A24B-4D26-B4C8-E810A8708A55}"/>
                  </a:ext>
                </a:extLst>
              </p:cNvPr>
              <p:cNvSpPr>
                <a:spLocks noEditPoints="1"/>
              </p:cNvSpPr>
              <p:nvPr/>
            </p:nvSpPr>
            <p:spPr bwMode="black">
              <a:xfrm>
                <a:off x="5757421" y="5034213"/>
                <a:ext cx="100167" cy="125017"/>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8"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8"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1"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0" name="Freeform 32">
                <a:extLst>
                  <a:ext uri="{FF2B5EF4-FFF2-40B4-BE49-F238E27FC236}">
                    <a16:creationId xmlns:a16="http://schemas.microsoft.com/office/drawing/2014/main" id="{42651149-4E05-4BBF-B0A9-D95704A99775}"/>
                  </a:ext>
                </a:extLst>
              </p:cNvPr>
              <p:cNvSpPr>
                <a:spLocks/>
              </p:cNvSpPr>
              <p:nvPr/>
            </p:nvSpPr>
            <p:spPr bwMode="black">
              <a:xfrm>
                <a:off x="5874027" y="5034213"/>
                <a:ext cx="92903" cy="125017"/>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9"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1"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6" y="2"/>
                      <a:pt x="99" y="2"/>
                    </a:cubicBezTo>
                    <a:cubicBezTo>
                      <a:pt x="102"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2"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1" name="Freeform 551">
                <a:extLst>
                  <a:ext uri="{FF2B5EF4-FFF2-40B4-BE49-F238E27FC236}">
                    <a16:creationId xmlns:a16="http://schemas.microsoft.com/office/drawing/2014/main" id="{359034C4-3166-4563-B1E3-9A1546054C6B}"/>
                  </a:ext>
                </a:extLst>
              </p:cNvPr>
              <p:cNvSpPr>
                <a:spLocks/>
              </p:cNvSpPr>
              <p:nvPr/>
            </p:nvSpPr>
            <p:spPr bwMode="black">
              <a:xfrm>
                <a:off x="5989869" y="5036889"/>
                <a:ext cx="110107" cy="119283"/>
              </a:xfrm>
              <a:custGeom>
                <a:avLst/>
                <a:gdLst/>
                <a:ahLst/>
                <a:cxnLst>
                  <a:cxn ang="0">
                    <a:pos x="102" y="144"/>
                  </a:cxn>
                  <a:cxn ang="0">
                    <a:pos x="102" y="42"/>
                  </a:cxn>
                  <a:cxn ang="0">
                    <a:pos x="99" y="47"/>
                  </a:cxn>
                  <a:cxn ang="0">
                    <a:pos x="95" y="53"/>
                  </a:cxn>
                  <a:cxn ang="0">
                    <a:pos x="28" y="144"/>
                  </a:cxn>
                  <a:cxn ang="0">
                    <a:pos x="0" y="144"/>
                  </a:cxn>
                  <a:cxn ang="0">
                    <a:pos x="0" y="0"/>
                  </a:cxn>
                  <a:cxn ang="0">
                    <a:pos x="31" y="0"/>
                  </a:cxn>
                  <a:cxn ang="0">
                    <a:pos x="31" y="100"/>
                  </a:cxn>
                  <a:cxn ang="0">
                    <a:pos x="34" y="95"/>
                  </a:cxn>
                  <a:cxn ang="0">
                    <a:pos x="37" y="90"/>
                  </a:cxn>
                  <a:cxn ang="0">
                    <a:pos x="103" y="0"/>
                  </a:cxn>
                  <a:cxn ang="0">
                    <a:pos x="133" y="0"/>
                  </a:cxn>
                  <a:cxn ang="0">
                    <a:pos x="133" y="144"/>
                  </a:cxn>
                  <a:cxn ang="0">
                    <a:pos x="102" y="144"/>
                  </a:cxn>
                </a:cxnLst>
                <a:rect l="0" t="0" r="r" b="b"/>
                <a:pathLst>
                  <a:path w="133" h="144">
                    <a:moveTo>
                      <a:pt x="102" y="144"/>
                    </a:moveTo>
                    <a:cubicBezTo>
                      <a:pt x="102" y="42"/>
                      <a:pt x="102" y="42"/>
                      <a:pt x="102" y="42"/>
                    </a:cubicBezTo>
                    <a:cubicBezTo>
                      <a:pt x="101" y="43"/>
                      <a:pt x="100" y="45"/>
                      <a:pt x="99" y="47"/>
                    </a:cubicBezTo>
                    <a:cubicBezTo>
                      <a:pt x="97" y="50"/>
                      <a:pt x="96" y="51"/>
                      <a:pt x="95" y="53"/>
                    </a:cubicBezTo>
                    <a:cubicBezTo>
                      <a:pt x="28" y="144"/>
                      <a:pt x="28" y="144"/>
                      <a:pt x="28" y="144"/>
                    </a:cubicBezTo>
                    <a:cubicBezTo>
                      <a:pt x="0" y="144"/>
                      <a:pt x="0" y="144"/>
                      <a:pt x="0" y="144"/>
                    </a:cubicBezTo>
                    <a:cubicBezTo>
                      <a:pt x="0" y="0"/>
                      <a:pt x="0" y="0"/>
                      <a:pt x="0" y="0"/>
                    </a:cubicBezTo>
                    <a:cubicBezTo>
                      <a:pt x="31" y="0"/>
                      <a:pt x="31" y="0"/>
                      <a:pt x="31" y="0"/>
                    </a:cubicBezTo>
                    <a:cubicBezTo>
                      <a:pt x="31" y="100"/>
                      <a:pt x="31" y="100"/>
                      <a:pt x="31" y="100"/>
                    </a:cubicBezTo>
                    <a:cubicBezTo>
                      <a:pt x="32" y="99"/>
                      <a:pt x="33" y="97"/>
                      <a:pt x="34" y="95"/>
                    </a:cubicBezTo>
                    <a:cubicBezTo>
                      <a:pt x="35" y="93"/>
                      <a:pt x="36" y="91"/>
                      <a:pt x="37" y="90"/>
                    </a:cubicBezTo>
                    <a:cubicBezTo>
                      <a:pt x="103" y="0"/>
                      <a:pt x="103" y="0"/>
                      <a:pt x="103" y="0"/>
                    </a:cubicBezTo>
                    <a:cubicBezTo>
                      <a:pt x="133" y="0"/>
                      <a:pt x="133" y="0"/>
                      <a:pt x="133" y="0"/>
                    </a:cubicBezTo>
                    <a:cubicBezTo>
                      <a:pt x="133" y="144"/>
                      <a:pt x="133" y="144"/>
                      <a:pt x="133" y="144"/>
                    </a:cubicBezTo>
                    <a:lnTo>
                      <a:pt x="102"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2" name="Freeform 552">
                <a:extLst>
                  <a:ext uri="{FF2B5EF4-FFF2-40B4-BE49-F238E27FC236}">
                    <a16:creationId xmlns:a16="http://schemas.microsoft.com/office/drawing/2014/main" id="{812124DE-44A2-4C93-8D0E-972064AD4186}"/>
                  </a:ext>
                </a:extLst>
              </p:cNvPr>
              <p:cNvSpPr>
                <a:spLocks noEditPoints="1"/>
              </p:cNvSpPr>
              <p:nvPr/>
            </p:nvSpPr>
            <p:spPr bwMode="black">
              <a:xfrm>
                <a:off x="6124826" y="4978012"/>
                <a:ext cx="118518" cy="181218"/>
              </a:xfrm>
              <a:custGeom>
                <a:avLst/>
                <a:gdLst/>
                <a:ahLst/>
                <a:cxnLst>
                  <a:cxn ang="0">
                    <a:pos x="143" y="143"/>
                  </a:cxn>
                  <a:cxn ang="0">
                    <a:pos x="142" y="161"/>
                  </a:cxn>
                  <a:cxn ang="0">
                    <a:pos x="136" y="179"/>
                  </a:cxn>
                  <a:cxn ang="0">
                    <a:pos x="127" y="195"/>
                  </a:cxn>
                  <a:cxn ang="0">
                    <a:pos x="113" y="207"/>
                  </a:cxn>
                  <a:cxn ang="0">
                    <a:pos x="94" y="216"/>
                  </a:cxn>
                  <a:cxn ang="0">
                    <a:pos x="71" y="219"/>
                  </a:cxn>
                  <a:cxn ang="0">
                    <a:pos x="40" y="212"/>
                  </a:cxn>
                  <a:cxn ang="0">
                    <a:pos x="17" y="194"/>
                  </a:cxn>
                  <a:cxn ang="0">
                    <a:pos x="4" y="165"/>
                  </a:cxn>
                  <a:cxn ang="0">
                    <a:pos x="0" y="127"/>
                  </a:cxn>
                  <a:cxn ang="0">
                    <a:pos x="3" y="88"/>
                  </a:cxn>
                  <a:cxn ang="0">
                    <a:pos x="11" y="58"/>
                  </a:cxn>
                  <a:cxn ang="0">
                    <a:pos x="24" y="36"/>
                  </a:cxn>
                  <a:cxn ang="0">
                    <a:pos x="42" y="22"/>
                  </a:cxn>
                  <a:cxn ang="0">
                    <a:pos x="58" y="16"/>
                  </a:cxn>
                  <a:cxn ang="0">
                    <a:pos x="76" y="12"/>
                  </a:cxn>
                  <a:cxn ang="0">
                    <a:pos x="94" y="10"/>
                  </a:cxn>
                  <a:cxn ang="0">
                    <a:pos x="108" y="7"/>
                  </a:cxn>
                  <a:cxn ang="0">
                    <a:pos x="119" y="4"/>
                  </a:cxn>
                  <a:cxn ang="0">
                    <a:pos x="128" y="0"/>
                  </a:cxn>
                  <a:cxn ang="0">
                    <a:pos x="128" y="28"/>
                  </a:cxn>
                  <a:cxn ang="0">
                    <a:pos x="120" y="32"/>
                  </a:cxn>
                  <a:cxn ang="0">
                    <a:pos x="111" y="35"/>
                  </a:cxn>
                  <a:cxn ang="0">
                    <a:pos x="97" y="37"/>
                  </a:cxn>
                  <a:cxn ang="0">
                    <a:pos x="82" y="39"/>
                  </a:cxn>
                  <a:cxn ang="0">
                    <a:pos x="68" y="41"/>
                  </a:cxn>
                  <a:cxn ang="0">
                    <a:pos x="56" y="45"/>
                  </a:cxn>
                  <a:cxn ang="0">
                    <a:pos x="48" y="52"/>
                  </a:cxn>
                  <a:cxn ang="0">
                    <a:pos x="41" y="62"/>
                  </a:cxn>
                  <a:cxn ang="0">
                    <a:pos x="37" y="76"/>
                  </a:cxn>
                  <a:cxn ang="0">
                    <a:pos x="34" y="96"/>
                  </a:cxn>
                  <a:cxn ang="0">
                    <a:pos x="35" y="96"/>
                  </a:cxn>
                  <a:cxn ang="0">
                    <a:pos x="43" y="86"/>
                  </a:cxn>
                  <a:cxn ang="0">
                    <a:pos x="54" y="79"/>
                  </a:cxn>
                  <a:cxn ang="0">
                    <a:pos x="67" y="73"/>
                  </a:cxn>
                  <a:cxn ang="0">
                    <a:pos x="82" y="71"/>
                  </a:cxn>
                  <a:cxn ang="0">
                    <a:pos x="110" y="77"/>
                  </a:cxn>
                  <a:cxn ang="0">
                    <a:pos x="129" y="93"/>
                  </a:cxn>
                  <a:cxn ang="0">
                    <a:pos x="140" y="115"/>
                  </a:cxn>
                  <a:cxn ang="0">
                    <a:pos x="143" y="143"/>
                  </a:cxn>
                  <a:cxn ang="0">
                    <a:pos x="110" y="144"/>
                  </a:cxn>
                  <a:cxn ang="0">
                    <a:pos x="100" y="109"/>
                  </a:cxn>
                  <a:cxn ang="0">
                    <a:pos x="73" y="97"/>
                  </a:cxn>
                  <a:cxn ang="0">
                    <a:pos x="60" y="98"/>
                  </a:cxn>
                  <a:cxn ang="0">
                    <a:pos x="50" y="103"/>
                  </a:cxn>
                  <a:cxn ang="0">
                    <a:pos x="41" y="111"/>
                  </a:cxn>
                  <a:cxn ang="0">
                    <a:pos x="34" y="120"/>
                  </a:cxn>
                  <a:cxn ang="0">
                    <a:pos x="34" y="124"/>
                  </a:cxn>
                  <a:cxn ang="0">
                    <a:pos x="34" y="128"/>
                  </a:cxn>
                  <a:cxn ang="0">
                    <a:pos x="34" y="133"/>
                  </a:cxn>
                  <a:cxn ang="0">
                    <a:pos x="34" y="138"/>
                  </a:cxn>
                  <a:cxn ang="0">
                    <a:pos x="36" y="159"/>
                  </a:cxn>
                  <a:cxn ang="0">
                    <a:pos x="43" y="176"/>
                  </a:cxn>
                  <a:cxn ang="0">
                    <a:pos x="55" y="188"/>
                  </a:cxn>
                  <a:cxn ang="0">
                    <a:pos x="72" y="192"/>
                  </a:cxn>
                  <a:cxn ang="0">
                    <a:pos x="89" y="189"/>
                  </a:cxn>
                  <a:cxn ang="0">
                    <a:pos x="100" y="178"/>
                  </a:cxn>
                  <a:cxn ang="0">
                    <a:pos x="107" y="163"/>
                  </a:cxn>
                  <a:cxn ang="0">
                    <a:pos x="110" y="144"/>
                  </a:cxn>
                </a:cxnLst>
                <a:rect l="0" t="0" r="r" b="b"/>
                <a:pathLst>
                  <a:path w="143" h="219">
                    <a:moveTo>
                      <a:pt x="143" y="143"/>
                    </a:moveTo>
                    <a:cubicBezTo>
                      <a:pt x="143" y="149"/>
                      <a:pt x="143" y="155"/>
                      <a:pt x="142" y="161"/>
                    </a:cubicBezTo>
                    <a:cubicBezTo>
                      <a:pt x="140" y="167"/>
                      <a:pt x="139" y="173"/>
                      <a:pt x="136" y="179"/>
                    </a:cubicBezTo>
                    <a:cubicBezTo>
                      <a:pt x="134" y="184"/>
                      <a:pt x="130" y="190"/>
                      <a:pt x="127" y="195"/>
                    </a:cubicBezTo>
                    <a:cubicBezTo>
                      <a:pt x="123" y="199"/>
                      <a:pt x="118" y="204"/>
                      <a:pt x="113" y="207"/>
                    </a:cubicBezTo>
                    <a:cubicBezTo>
                      <a:pt x="107" y="211"/>
                      <a:pt x="101" y="214"/>
                      <a:pt x="94" y="216"/>
                    </a:cubicBezTo>
                    <a:cubicBezTo>
                      <a:pt x="88" y="218"/>
                      <a:pt x="80" y="219"/>
                      <a:pt x="71" y="219"/>
                    </a:cubicBezTo>
                    <a:cubicBezTo>
                      <a:pt x="59" y="219"/>
                      <a:pt x="48" y="217"/>
                      <a:pt x="40" y="212"/>
                    </a:cubicBezTo>
                    <a:cubicBezTo>
                      <a:pt x="31" y="208"/>
                      <a:pt x="23" y="202"/>
                      <a:pt x="17" y="194"/>
                    </a:cubicBezTo>
                    <a:cubicBezTo>
                      <a:pt x="11" y="186"/>
                      <a:pt x="7" y="176"/>
                      <a:pt x="4" y="165"/>
                    </a:cubicBezTo>
                    <a:cubicBezTo>
                      <a:pt x="1" y="154"/>
                      <a:pt x="0" y="141"/>
                      <a:pt x="0" y="127"/>
                    </a:cubicBezTo>
                    <a:cubicBezTo>
                      <a:pt x="0" y="113"/>
                      <a:pt x="1" y="100"/>
                      <a:pt x="3" y="88"/>
                    </a:cubicBezTo>
                    <a:cubicBezTo>
                      <a:pt x="5" y="77"/>
                      <a:pt x="7" y="67"/>
                      <a:pt x="11" y="58"/>
                    </a:cubicBezTo>
                    <a:cubicBezTo>
                      <a:pt x="14" y="49"/>
                      <a:pt x="19" y="42"/>
                      <a:pt x="24" y="36"/>
                    </a:cubicBezTo>
                    <a:cubicBezTo>
                      <a:pt x="29" y="30"/>
                      <a:pt x="35" y="25"/>
                      <a:pt x="42" y="22"/>
                    </a:cubicBezTo>
                    <a:cubicBezTo>
                      <a:pt x="47" y="20"/>
                      <a:pt x="52" y="18"/>
                      <a:pt x="58" y="16"/>
                    </a:cubicBezTo>
                    <a:cubicBezTo>
                      <a:pt x="64" y="15"/>
                      <a:pt x="70" y="13"/>
                      <a:pt x="76" y="12"/>
                    </a:cubicBezTo>
                    <a:cubicBezTo>
                      <a:pt x="82" y="11"/>
                      <a:pt x="88" y="10"/>
                      <a:pt x="94" y="10"/>
                    </a:cubicBezTo>
                    <a:cubicBezTo>
                      <a:pt x="99" y="9"/>
                      <a:pt x="104" y="8"/>
                      <a:pt x="108" y="7"/>
                    </a:cubicBezTo>
                    <a:cubicBezTo>
                      <a:pt x="112" y="6"/>
                      <a:pt x="115" y="5"/>
                      <a:pt x="119" y="4"/>
                    </a:cubicBezTo>
                    <a:cubicBezTo>
                      <a:pt x="123" y="3"/>
                      <a:pt x="126" y="2"/>
                      <a:pt x="128" y="0"/>
                    </a:cubicBezTo>
                    <a:cubicBezTo>
                      <a:pt x="128" y="28"/>
                      <a:pt x="128" y="28"/>
                      <a:pt x="128" y="28"/>
                    </a:cubicBezTo>
                    <a:cubicBezTo>
                      <a:pt x="126" y="29"/>
                      <a:pt x="123" y="31"/>
                      <a:pt x="120" y="32"/>
                    </a:cubicBezTo>
                    <a:cubicBezTo>
                      <a:pt x="117" y="33"/>
                      <a:pt x="114" y="34"/>
                      <a:pt x="111" y="35"/>
                    </a:cubicBezTo>
                    <a:cubicBezTo>
                      <a:pt x="107" y="36"/>
                      <a:pt x="103" y="36"/>
                      <a:pt x="97" y="37"/>
                    </a:cubicBezTo>
                    <a:cubicBezTo>
                      <a:pt x="92" y="37"/>
                      <a:pt x="87" y="38"/>
                      <a:pt x="82" y="39"/>
                    </a:cubicBezTo>
                    <a:cubicBezTo>
                      <a:pt x="77" y="39"/>
                      <a:pt x="72" y="40"/>
                      <a:pt x="68" y="41"/>
                    </a:cubicBezTo>
                    <a:cubicBezTo>
                      <a:pt x="63" y="42"/>
                      <a:pt x="59" y="44"/>
                      <a:pt x="56" y="45"/>
                    </a:cubicBezTo>
                    <a:cubicBezTo>
                      <a:pt x="53" y="47"/>
                      <a:pt x="50" y="49"/>
                      <a:pt x="48" y="52"/>
                    </a:cubicBezTo>
                    <a:cubicBezTo>
                      <a:pt x="45" y="55"/>
                      <a:pt x="43" y="58"/>
                      <a:pt x="41" y="62"/>
                    </a:cubicBezTo>
                    <a:cubicBezTo>
                      <a:pt x="40" y="66"/>
                      <a:pt x="38" y="70"/>
                      <a:pt x="37" y="76"/>
                    </a:cubicBezTo>
                    <a:cubicBezTo>
                      <a:pt x="36" y="81"/>
                      <a:pt x="35" y="88"/>
                      <a:pt x="34" y="96"/>
                    </a:cubicBezTo>
                    <a:cubicBezTo>
                      <a:pt x="35" y="96"/>
                      <a:pt x="35" y="96"/>
                      <a:pt x="35" y="96"/>
                    </a:cubicBezTo>
                    <a:cubicBezTo>
                      <a:pt x="37" y="92"/>
                      <a:pt x="40" y="89"/>
                      <a:pt x="43" y="86"/>
                    </a:cubicBezTo>
                    <a:cubicBezTo>
                      <a:pt x="46" y="83"/>
                      <a:pt x="50" y="81"/>
                      <a:pt x="54" y="79"/>
                    </a:cubicBezTo>
                    <a:cubicBezTo>
                      <a:pt x="58" y="76"/>
                      <a:pt x="62" y="75"/>
                      <a:pt x="67" y="73"/>
                    </a:cubicBezTo>
                    <a:cubicBezTo>
                      <a:pt x="72" y="72"/>
                      <a:pt x="77" y="71"/>
                      <a:pt x="82" y="71"/>
                    </a:cubicBezTo>
                    <a:cubicBezTo>
                      <a:pt x="93" y="71"/>
                      <a:pt x="102" y="73"/>
                      <a:pt x="110" y="77"/>
                    </a:cubicBezTo>
                    <a:cubicBezTo>
                      <a:pt x="118" y="81"/>
                      <a:pt x="124" y="86"/>
                      <a:pt x="129" y="93"/>
                    </a:cubicBezTo>
                    <a:cubicBezTo>
                      <a:pt x="134" y="99"/>
                      <a:pt x="138" y="107"/>
                      <a:pt x="140" y="115"/>
                    </a:cubicBezTo>
                    <a:cubicBezTo>
                      <a:pt x="142" y="124"/>
                      <a:pt x="143" y="133"/>
                      <a:pt x="143" y="143"/>
                    </a:cubicBezTo>
                    <a:close/>
                    <a:moveTo>
                      <a:pt x="110" y="144"/>
                    </a:moveTo>
                    <a:cubicBezTo>
                      <a:pt x="110" y="129"/>
                      <a:pt x="107" y="117"/>
                      <a:pt x="100" y="109"/>
                    </a:cubicBezTo>
                    <a:cubicBezTo>
                      <a:pt x="94" y="101"/>
                      <a:pt x="85" y="97"/>
                      <a:pt x="73" y="97"/>
                    </a:cubicBezTo>
                    <a:cubicBezTo>
                      <a:pt x="68" y="97"/>
                      <a:pt x="64" y="97"/>
                      <a:pt x="60" y="98"/>
                    </a:cubicBezTo>
                    <a:cubicBezTo>
                      <a:pt x="57" y="100"/>
                      <a:pt x="53" y="101"/>
                      <a:pt x="50" y="103"/>
                    </a:cubicBezTo>
                    <a:cubicBezTo>
                      <a:pt x="46" y="105"/>
                      <a:pt x="43" y="108"/>
                      <a:pt x="41" y="111"/>
                    </a:cubicBezTo>
                    <a:cubicBezTo>
                      <a:pt x="38" y="113"/>
                      <a:pt x="36" y="117"/>
                      <a:pt x="34" y="120"/>
                    </a:cubicBezTo>
                    <a:cubicBezTo>
                      <a:pt x="34" y="121"/>
                      <a:pt x="34" y="122"/>
                      <a:pt x="34" y="124"/>
                    </a:cubicBezTo>
                    <a:cubicBezTo>
                      <a:pt x="34" y="125"/>
                      <a:pt x="34" y="127"/>
                      <a:pt x="34" y="128"/>
                    </a:cubicBezTo>
                    <a:cubicBezTo>
                      <a:pt x="34" y="130"/>
                      <a:pt x="34" y="132"/>
                      <a:pt x="34" y="133"/>
                    </a:cubicBezTo>
                    <a:cubicBezTo>
                      <a:pt x="34" y="135"/>
                      <a:pt x="34" y="137"/>
                      <a:pt x="34" y="138"/>
                    </a:cubicBezTo>
                    <a:cubicBezTo>
                      <a:pt x="34" y="146"/>
                      <a:pt x="35" y="153"/>
                      <a:pt x="36" y="159"/>
                    </a:cubicBezTo>
                    <a:cubicBezTo>
                      <a:pt x="38" y="166"/>
                      <a:pt x="40" y="171"/>
                      <a:pt x="43" y="176"/>
                    </a:cubicBezTo>
                    <a:cubicBezTo>
                      <a:pt x="46" y="181"/>
                      <a:pt x="50" y="185"/>
                      <a:pt x="55" y="188"/>
                    </a:cubicBezTo>
                    <a:cubicBezTo>
                      <a:pt x="60" y="191"/>
                      <a:pt x="66" y="192"/>
                      <a:pt x="72" y="192"/>
                    </a:cubicBezTo>
                    <a:cubicBezTo>
                      <a:pt x="79" y="192"/>
                      <a:pt x="84" y="191"/>
                      <a:pt x="89" y="189"/>
                    </a:cubicBezTo>
                    <a:cubicBezTo>
                      <a:pt x="93" y="186"/>
                      <a:pt x="97" y="183"/>
                      <a:pt x="100" y="178"/>
                    </a:cubicBezTo>
                    <a:cubicBezTo>
                      <a:pt x="103" y="174"/>
                      <a:pt x="106" y="169"/>
                      <a:pt x="107" y="163"/>
                    </a:cubicBezTo>
                    <a:cubicBezTo>
                      <a:pt x="109" y="157"/>
                      <a:pt x="110" y="151"/>
                      <a:pt x="110" y="14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93" name="Freeform 553">
                <a:extLst>
                  <a:ext uri="{FF2B5EF4-FFF2-40B4-BE49-F238E27FC236}">
                    <a16:creationId xmlns:a16="http://schemas.microsoft.com/office/drawing/2014/main" id="{A4D40B03-E6AC-4187-8AC2-07545618CDB5}"/>
                  </a:ext>
                </a:extLst>
              </p:cNvPr>
              <p:cNvSpPr>
                <a:spLocks noEditPoints="1"/>
              </p:cNvSpPr>
              <p:nvPr/>
            </p:nvSpPr>
            <p:spPr bwMode="black">
              <a:xfrm>
                <a:off x="6257490" y="5034213"/>
                <a:ext cx="122723" cy="125017"/>
              </a:xfrm>
              <a:custGeom>
                <a:avLst/>
                <a:gdLst/>
                <a:ahLst/>
                <a:cxnLst>
                  <a:cxn ang="0">
                    <a:pos x="148" y="74"/>
                  </a:cxn>
                  <a:cxn ang="0">
                    <a:pos x="143" y="106"/>
                  </a:cxn>
                  <a:cxn ang="0">
                    <a:pos x="128" y="130"/>
                  </a:cxn>
                  <a:cxn ang="0">
                    <a:pos x="104" y="145"/>
                  </a:cxn>
                  <a:cxn ang="0">
                    <a:pos x="73" y="151"/>
                  </a:cxn>
                  <a:cxn ang="0">
                    <a:pos x="43" y="145"/>
                  </a:cxn>
                  <a:cxn ang="0">
                    <a:pos x="20" y="131"/>
                  </a:cxn>
                  <a:cxn ang="0">
                    <a:pos x="5" y="107"/>
                  </a:cxn>
                  <a:cxn ang="0">
                    <a:pos x="0" y="77"/>
                  </a:cxn>
                  <a:cxn ang="0">
                    <a:pos x="6" y="44"/>
                  </a:cxn>
                  <a:cxn ang="0">
                    <a:pos x="22" y="19"/>
                  </a:cxn>
                  <a:cxn ang="0">
                    <a:pos x="46" y="5"/>
                  </a:cxn>
                  <a:cxn ang="0">
                    <a:pos x="77" y="0"/>
                  </a:cxn>
                  <a:cxn ang="0">
                    <a:pos x="107" y="5"/>
                  </a:cxn>
                  <a:cxn ang="0">
                    <a:pos x="130" y="20"/>
                  </a:cxn>
                  <a:cxn ang="0">
                    <a:pos x="144" y="44"/>
                  </a:cxn>
                  <a:cxn ang="0">
                    <a:pos x="148" y="74"/>
                  </a:cxn>
                  <a:cxn ang="0">
                    <a:pos x="115" y="75"/>
                  </a:cxn>
                  <a:cxn ang="0">
                    <a:pos x="104" y="39"/>
                  </a:cxn>
                  <a:cxn ang="0">
                    <a:pos x="75" y="26"/>
                  </a:cxn>
                  <a:cxn ang="0">
                    <a:pos x="59" y="29"/>
                  </a:cxn>
                  <a:cxn ang="0">
                    <a:pos x="46" y="38"/>
                  </a:cxn>
                  <a:cxn ang="0">
                    <a:pos x="37" y="54"/>
                  </a:cxn>
                  <a:cxn ang="0">
                    <a:pos x="34" y="76"/>
                  </a:cxn>
                  <a:cxn ang="0">
                    <a:pos x="37" y="97"/>
                  </a:cxn>
                  <a:cxn ang="0">
                    <a:pos x="46" y="112"/>
                  </a:cxn>
                  <a:cxn ang="0">
                    <a:pos x="59" y="121"/>
                  </a:cxn>
                  <a:cxn ang="0">
                    <a:pos x="75" y="124"/>
                  </a:cxn>
                  <a:cxn ang="0">
                    <a:pos x="104" y="112"/>
                  </a:cxn>
                  <a:cxn ang="0">
                    <a:pos x="115" y="75"/>
                  </a:cxn>
                </a:cxnLst>
                <a:rect l="0" t="0" r="r" b="b"/>
                <a:pathLst>
                  <a:path w="148" h="151">
                    <a:moveTo>
                      <a:pt x="148" y="74"/>
                    </a:moveTo>
                    <a:cubicBezTo>
                      <a:pt x="148" y="86"/>
                      <a:pt x="146" y="96"/>
                      <a:pt x="143" y="106"/>
                    </a:cubicBezTo>
                    <a:cubicBezTo>
                      <a:pt x="139" y="115"/>
                      <a:pt x="134" y="124"/>
                      <a:pt x="128" y="130"/>
                    </a:cubicBezTo>
                    <a:cubicBezTo>
                      <a:pt x="121" y="137"/>
                      <a:pt x="113" y="142"/>
                      <a:pt x="104" y="145"/>
                    </a:cubicBezTo>
                    <a:cubicBezTo>
                      <a:pt x="95" y="149"/>
                      <a:pt x="84" y="151"/>
                      <a:pt x="73" y="151"/>
                    </a:cubicBezTo>
                    <a:cubicBezTo>
                      <a:pt x="62" y="151"/>
                      <a:pt x="52" y="149"/>
                      <a:pt x="43" y="145"/>
                    </a:cubicBezTo>
                    <a:cubicBezTo>
                      <a:pt x="34" y="142"/>
                      <a:pt x="26" y="137"/>
                      <a:pt x="20" y="131"/>
                    </a:cubicBezTo>
                    <a:cubicBezTo>
                      <a:pt x="14" y="124"/>
                      <a:pt x="9" y="117"/>
                      <a:pt x="5" y="107"/>
                    </a:cubicBezTo>
                    <a:cubicBezTo>
                      <a:pt x="2" y="98"/>
                      <a:pt x="0" y="88"/>
                      <a:pt x="0" y="77"/>
                    </a:cubicBezTo>
                    <a:cubicBezTo>
                      <a:pt x="0" y="64"/>
                      <a:pt x="2" y="53"/>
                      <a:pt x="6" y="44"/>
                    </a:cubicBezTo>
                    <a:cubicBezTo>
                      <a:pt x="10" y="34"/>
                      <a:pt x="15" y="26"/>
                      <a:pt x="22" y="19"/>
                    </a:cubicBezTo>
                    <a:cubicBezTo>
                      <a:pt x="28" y="13"/>
                      <a:pt x="36" y="8"/>
                      <a:pt x="46" y="5"/>
                    </a:cubicBezTo>
                    <a:cubicBezTo>
                      <a:pt x="55" y="1"/>
                      <a:pt x="65" y="0"/>
                      <a:pt x="77" y="0"/>
                    </a:cubicBezTo>
                    <a:cubicBezTo>
                      <a:pt x="88" y="0"/>
                      <a:pt x="98" y="2"/>
                      <a:pt x="107" y="5"/>
                    </a:cubicBezTo>
                    <a:cubicBezTo>
                      <a:pt x="116" y="9"/>
                      <a:pt x="124" y="14"/>
                      <a:pt x="130" y="20"/>
                    </a:cubicBezTo>
                    <a:cubicBezTo>
                      <a:pt x="136" y="27"/>
                      <a:pt x="141" y="35"/>
                      <a:pt x="144" y="44"/>
                    </a:cubicBezTo>
                    <a:cubicBezTo>
                      <a:pt x="147" y="53"/>
                      <a:pt x="148" y="63"/>
                      <a:pt x="148" y="74"/>
                    </a:cubicBezTo>
                    <a:close/>
                    <a:moveTo>
                      <a:pt x="115" y="75"/>
                    </a:moveTo>
                    <a:cubicBezTo>
                      <a:pt x="115" y="59"/>
                      <a:pt x="111" y="47"/>
                      <a:pt x="104" y="39"/>
                    </a:cubicBezTo>
                    <a:cubicBezTo>
                      <a:pt x="97" y="31"/>
                      <a:pt x="87" y="26"/>
                      <a:pt x="75" y="26"/>
                    </a:cubicBezTo>
                    <a:cubicBezTo>
                      <a:pt x="69" y="26"/>
                      <a:pt x="64" y="27"/>
                      <a:pt x="59" y="29"/>
                    </a:cubicBezTo>
                    <a:cubicBezTo>
                      <a:pt x="54" y="31"/>
                      <a:pt x="49" y="34"/>
                      <a:pt x="46" y="38"/>
                    </a:cubicBezTo>
                    <a:cubicBezTo>
                      <a:pt x="42" y="42"/>
                      <a:pt x="39" y="48"/>
                      <a:pt x="37" y="54"/>
                    </a:cubicBezTo>
                    <a:cubicBezTo>
                      <a:pt x="35" y="60"/>
                      <a:pt x="34" y="67"/>
                      <a:pt x="34" y="76"/>
                    </a:cubicBezTo>
                    <a:cubicBezTo>
                      <a:pt x="34" y="84"/>
                      <a:pt x="35" y="91"/>
                      <a:pt x="37" y="97"/>
                    </a:cubicBezTo>
                    <a:cubicBezTo>
                      <a:pt x="39" y="103"/>
                      <a:pt x="42" y="108"/>
                      <a:pt x="46" y="112"/>
                    </a:cubicBezTo>
                    <a:cubicBezTo>
                      <a:pt x="49" y="116"/>
                      <a:pt x="54" y="119"/>
                      <a:pt x="59" y="121"/>
                    </a:cubicBezTo>
                    <a:cubicBezTo>
                      <a:pt x="64" y="123"/>
                      <a:pt x="69" y="124"/>
                      <a:pt x="75" y="124"/>
                    </a:cubicBezTo>
                    <a:cubicBezTo>
                      <a:pt x="88" y="124"/>
                      <a:pt x="98" y="120"/>
                      <a:pt x="104" y="112"/>
                    </a:cubicBezTo>
                    <a:cubicBezTo>
                      <a:pt x="111" y="103"/>
                      <a:pt x="115" y="91"/>
                      <a:pt x="115"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1" name="Group 97">
              <a:extLst>
                <a:ext uri="{FF2B5EF4-FFF2-40B4-BE49-F238E27FC236}">
                  <a16:creationId xmlns:a16="http://schemas.microsoft.com/office/drawing/2014/main" id="{45732C5A-0923-4D81-AC53-100FB3430796}"/>
                </a:ext>
              </a:extLst>
            </p:cNvPr>
            <p:cNvGrpSpPr/>
            <p:nvPr/>
          </p:nvGrpSpPr>
          <p:grpSpPr bwMode="black">
            <a:xfrm>
              <a:off x="6825959" y="4717656"/>
              <a:ext cx="575838" cy="158661"/>
              <a:chOff x="4664767" y="4986232"/>
              <a:chExt cx="578026" cy="164783"/>
            </a:xfrm>
            <a:grpFill/>
            <a:effectLst/>
          </p:grpSpPr>
          <p:sp>
            <p:nvSpPr>
              <p:cNvPr id="182" name="Freeform 22">
                <a:extLst>
                  <a:ext uri="{FF2B5EF4-FFF2-40B4-BE49-F238E27FC236}">
                    <a16:creationId xmlns:a16="http://schemas.microsoft.com/office/drawing/2014/main" id="{27241C74-57FF-4F3B-81B0-FC20B2F91A68}"/>
                  </a:ext>
                </a:extLst>
              </p:cNvPr>
              <p:cNvSpPr>
                <a:spLocks noEditPoints="1"/>
              </p:cNvSpPr>
              <p:nvPr/>
            </p:nvSpPr>
            <p:spPr bwMode="black">
              <a:xfrm>
                <a:off x="4664767" y="4995244"/>
                <a:ext cx="129380" cy="152875"/>
              </a:xfrm>
              <a:custGeom>
                <a:avLst/>
                <a:gdLst/>
                <a:ahLst/>
                <a:cxnLst>
                  <a:cxn ang="0">
                    <a:pos x="170" y="98"/>
                  </a:cxn>
                  <a:cxn ang="0">
                    <a:pos x="163" y="140"/>
                  </a:cxn>
                  <a:cxn ang="0">
                    <a:pos x="140"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0"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3" name="Freeform 23">
                <a:extLst>
                  <a:ext uri="{FF2B5EF4-FFF2-40B4-BE49-F238E27FC236}">
                    <a16:creationId xmlns:a16="http://schemas.microsoft.com/office/drawing/2014/main" id="{47ED6ECA-F317-4472-9F7C-DE70E875A87A}"/>
                  </a:ext>
                </a:extLst>
              </p:cNvPr>
              <p:cNvSpPr>
                <a:spLocks noEditPoints="1"/>
              </p:cNvSpPr>
              <p:nvPr/>
            </p:nvSpPr>
            <p:spPr bwMode="black">
              <a:xfrm>
                <a:off x="4806377" y="5036439"/>
                <a:ext cx="91081" cy="114576"/>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1" y="32"/>
                  </a:cxn>
                  <a:cxn ang="0">
                    <a:pos x="61" y="25"/>
                  </a:cxn>
                  <a:cxn ang="0">
                    <a:pos x="36" y="30"/>
                  </a:cxn>
                  <a:cxn ang="0">
                    <a:pos x="14" y="41"/>
                  </a:cxn>
                  <a:cxn ang="0">
                    <a:pos x="14" y="13"/>
                  </a:cxn>
                  <a:cxn ang="0">
                    <a:pos x="22" y="8"/>
                  </a:cxn>
                  <a:cxn ang="0">
                    <a:pos x="35" y="4"/>
                  </a:cxn>
                  <a:cxn ang="0">
                    <a:pos x="50" y="1"/>
                  </a:cxn>
                  <a:cxn ang="0">
                    <a:pos x="65" y="0"/>
                  </a:cxn>
                  <a:cxn ang="0">
                    <a:pos x="89" y="4"/>
                  </a:cxn>
                  <a:cxn ang="0">
                    <a:pos x="107" y="15"/>
                  </a:cxn>
                  <a:cxn ang="0">
                    <a:pos x="117" y="32"/>
                  </a:cxn>
                  <a:cxn ang="0">
                    <a:pos x="120" y="56"/>
                  </a:cxn>
                  <a:cxn ang="0">
                    <a:pos x="120" y="147"/>
                  </a:cxn>
                  <a:cxn ang="0">
                    <a:pos x="88" y="147"/>
                  </a:cxn>
                  <a:cxn ang="0">
                    <a:pos x="58" y="81"/>
                  </a:cxn>
                  <a:cxn ang="0">
                    <a:pos x="44" y="84"/>
                  </a:cxn>
                  <a:cxn ang="0">
                    <a:pos x="37" y="89"/>
                  </a:cxn>
                  <a:cxn ang="0">
                    <a:pos x="33" y="96"/>
                  </a:cxn>
                  <a:cxn ang="0">
                    <a:pos x="31" y="105"/>
                  </a:cxn>
                  <a:cxn ang="0">
                    <a:pos x="33" y="113"/>
                  </a:cxn>
                  <a:cxn ang="0">
                    <a:pos x="38" y="119"/>
                  </a:cxn>
                  <a:cxn ang="0">
                    <a:pos x="45" y="123"/>
                  </a:cxn>
                  <a:cxn ang="0">
                    <a:pos x="55" y="125"/>
                  </a:cxn>
                  <a:cxn ang="0">
                    <a:pos x="69" y="122"/>
                  </a:cxn>
                  <a:cxn ang="0">
                    <a:pos x="79"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1" y="150"/>
                      <a:pt x="26" y="148"/>
                    </a:cubicBezTo>
                    <a:cubicBezTo>
                      <a:pt x="20" y="145"/>
                      <a:pt x="15" y="142"/>
                      <a:pt x="11" y="139"/>
                    </a:cubicBezTo>
                    <a:cubicBezTo>
                      <a:pt x="8" y="135"/>
                      <a:pt x="5" y="131"/>
                      <a:pt x="3" y="125"/>
                    </a:cubicBezTo>
                    <a:cubicBezTo>
                      <a:pt x="1" y="120"/>
                      <a:pt x="0" y="114"/>
                      <a:pt x="0" y="108"/>
                    </a:cubicBezTo>
                    <a:cubicBezTo>
                      <a:pt x="0" y="102"/>
                      <a:pt x="0"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1" y="32"/>
                    </a:cubicBezTo>
                    <a:cubicBezTo>
                      <a:pt x="77" y="28"/>
                      <a:pt x="70" y="25"/>
                      <a:pt x="61" y="25"/>
                    </a:cubicBezTo>
                    <a:cubicBezTo>
                      <a:pt x="53" y="25"/>
                      <a:pt x="44" y="27"/>
                      <a:pt x="36" y="30"/>
                    </a:cubicBezTo>
                    <a:cubicBezTo>
                      <a:pt x="27"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89" y="4"/>
                    </a:cubicBezTo>
                    <a:cubicBezTo>
                      <a:pt x="96"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4" y="84"/>
                    </a:cubicBezTo>
                    <a:cubicBezTo>
                      <a:pt x="41" y="86"/>
                      <a:pt x="38" y="87"/>
                      <a:pt x="37" y="89"/>
                    </a:cubicBezTo>
                    <a:cubicBezTo>
                      <a:pt x="35" y="91"/>
                      <a:pt x="33" y="93"/>
                      <a:pt x="33" y="96"/>
                    </a:cubicBezTo>
                    <a:cubicBezTo>
                      <a:pt x="32" y="98"/>
                      <a:pt x="31" y="101"/>
                      <a:pt x="31" y="105"/>
                    </a:cubicBezTo>
                    <a:cubicBezTo>
                      <a:pt x="31" y="108"/>
                      <a:pt x="32" y="110"/>
                      <a:pt x="33" y="113"/>
                    </a:cubicBezTo>
                    <a:cubicBezTo>
                      <a:pt x="34" y="115"/>
                      <a:pt x="36" y="117"/>
                      <a:pt x="38" y="119"/>
                    </a:cubicBezTo>
                    <a:cubicBezTo>
                      <a:pt x="40" y="121"/>
                      <a:pt x="42" y="122"/>
                      <a:pt x="45" y="123"/>
                    </a:cubicBezTo>
                    <a:cubicBezTo>
                      <a:pt x="48" y="124"/>
                      <a:pt x="52" y="125"/>
                      <a:pt x="55" y="125"/>
                    </a:cubicBezTo>
                    <a:cubicBezTo>
                      <a:pt x="60" y="125"/>
                      <a:pt x="65" y="124"/>
                      <a:pt x="69" y="122"/>
                    </a:cubicBezTo>
                    <a:cubicBezTo>
                      <a:pt x="73" y="120"/>
                      <a:pt x="77" y="118"/>
                      <a:pt x="79"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4" name="Freeform 24">
                <a:extLst>
                  <a:ext uri="{FF2B5EF4-FFF2-40B4-BE49-F238E27FC236}">
                    <a16:creationId xmlns:a16="http://schemas.microsoft.com/office/drawing/2014/main" id="{CAC16BBF-2E0C-4932-A9A8-6F53F5648109}"/>
                  </a:ext>
                </a:extLst>
              </p:cNvPr>
              <p:cNvSpPr>
                <a:spLocks/>
              </p:cNvSpPr>
              <p:nvPr/>
            </p:nvSpPr>
            <p:spPr bwMode="black">
              <a:xfrm>
                <a:off x="4921274" y="5036439"/>
                <a:ext cx="97196" cy="111679"/>
              </a:xfrm>
              <a:custGeom>
                <a:avLst/>
                <a:gdLst/>
                <a:ahLst/>
                <a:cxnLst>
                  <a:cxn ang="0">
                    <a:pos x="96" y="147"/>
                  </a:cxn>
                  <a:cxn ang="0">
                    <a:pos x="96" y="66"/>
                  </a:cxn>
                  <a:cxn ang="0">
                    <a:pos x="89" y="36"/>
                  </a:cxn>
                  <a:cxn ang="0">
                    <a:pos x="67" y="26"/>
                  </a:cxn>
                  <a:cxn ang="0">
                    <a:pos x="53" y="29"/>
                  </a:cxn>
                  <a:cxn ang="0">
                    <a:pos x="43"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6" y="147"/>
                  </a:cxn>
                </a:cxnLst>
                <a:rect l="0" t="0" r="r" b="b"/>
                <a:pathLst>
                  <a:path w="128" h="147">
                    <a:moveTo>
                      <a:pt x="96" y="147"/>
                    </a:moveTo>
                    <a:cubicBezTo>
                      <a:pt x="96" y="66"/>
                      <a:pt x="96" y="66"/>
                      <a:pt x="96" y="66"/>
                    </a:cubicBezTo>
                    <a:cubicBezTo>
                      <a:pt x="96" y="53"/>
                      <a:pt x="93" y="43"/>
                      <a:pt x="89" y="36"/>
                    </a:cubicBezTo>
                    <a:cubicBezTo>
                      <a:pt x="84" y="30"/>
                      <a:pt x="77" y="26"/>
                      <a:pt x="67" y="26"/>
                    </a:cubicBezTo>
                    <a:cubicBezTo>
                      <a:pt x="62" y="26"/>
                      <a:pt x="58" y="27"/>
                      <a:pt x="53" y="29"/>
                    </a:cubicBezTo>
                    <a:cubicBezTo>
                      <a:pt x="49" y="31"/>
                      <a:pt x="46" y="34"/>
                      <a:pt x="43" y="37"/>
                    </a:cubicBezTo>
                    <a:cubicBezTo>
                      <a:pt x="40"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2" y="2"/>
                      <a:pt x="70" y="0"/>
                      <a:pt x="80" y="0"/>
                    </a:cubicBezTo>
                    <a:cubicBezTo>
                      <a:pt x="95" y="0"/>
                      <a:pt x="107" y="5"/>
                      <a:pt x="115" y="14"/>
                    </a:cubicBezTo>
                    <a:cubicBezTo>
                      <a:pt x="124" y="24"/>
                      <a:pt x="128" y="39"/>
                      <a:pt x="128" y="59"/>
                    </a:cubicBezTo>
                    <a:cubicBezTo>
                      <a:pt x="128" y="147"/>
                      <a:pt x="128" y="147"/>
                      <a:pt x="128" y="147"/>
                    </a:cubicBezTo>
                    <a:lnTo>
                      <a:pt x="96"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5" name="Freeform 25">
                <a:extLst>
                  <a:ext uri="{FF2B5EF4-FFF2-40B4-BE49-F238E27FC236}">
                    <a16:creationId xmlns:a16="http://schemas.microsoft.com/office/drawing/2014/main" id="{6648229A-609B-4624-B202-9E57E727594D}"/>
                  </a:ext>
                </a:extLst>
              </p:cNvPr>
              <p:cNvSpPr>
                <a:spLocks/>
              </p:cNvSpPr>
              <p:nvPr/>
            </p:nvSpPr>
            <p:spPr bwMode="black">
              <a:xfrm>
                <a:off x="5045183" y="4986232"/>
                <a:ext cx="100093" cy="1618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6" name="Freeform 26">
                <a:extLst>
                  <a:ext uri="{FF2B5EF4-FFF2-40B4-BE49-F238E27FC236}">
                    <a16:creationId xmlns:a16="http://schemas.microsoft.com/office/drawing/2014/main" id="{14DF7DD6-E172-4461-918D-FF951A533489}"/>
                  </a:ext>
                </a:extLst>
              </p:cNvPr>
              <p:cNvSpPr>
                <a:spLocks noEditPoints="1"/>
              </p:cNvSpPr>
              <p:nvPr/>
            </p:nvSpPr>
            <p:spPr bwMode="black">
              <a:xfrm>
                <a:off x="5142379" y="5036439"/>
                <a:ext cx="100414" cy="114576"/>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2" name="Group 98">
              <a:extLst>
                <a:ext uri="{FF2B5EF4-FFF2-40B4-BE49-F238E27FC236}">
                  <a16:creationId xmlns:a16="http://schemas.microsoft.com/office/drawing/2014/main" id="{DD9C3725-D93C-44FB-9EC3-562DE63BAAFC}"/>
                </a:ext>
              </a:extLst>
            </p:cNvPr>
            <p:cNvGrpSpPr/>
            <p:nvPr/>
          </p:nvGrpSpPr>
          <p:grpSpPr bwMode="black">
            <a:xfrm>
              <a:off x="8833845" y="5267927"/>
              <a:ext cx="995957" cy="189522"/>
              <a:chOff x="1502088" y="4970205"/>
              <a:chExt cx="999744" cy="196837"/>
            </a:xfrm>
            <a:grpFill/>
            <a:effectLst/>
          </p:grpSpPr>
          <p:sp>
            <p:nvSpPr>
              <p:cNvPr id="177" name="Freeform 19">
                <a:extLst>
                  <a:ext uri="{FF2B5EF4-FFF2-40B4-BE49-F238E27FC236}">
                    <a16:creationId xmlns:a16="http://schemas.microsoft.com/office/drawing/2014/main" id="{7E0094CF-4B87-4360-BBEC-D30FCF955273}"/>
                  </a:ext>
                </a:extLst>
              </p:cNvPr>
              <p:cNvSpPr>
                <a:spLocks noEditPoints="1"/>
              </p:cNvSpPr>
              <p:nvPr/>
            </p:nvSpPr>
            <p:spPr bwMode="black">
              <a:xfrm>
                <a:off x="1502088" y="4971731"/>
                <a:ext cx="187376" cy="193785"/>
              </a:xfrm>
              <a:custGeom>
                <a:avLst/>
                <a:gdLst/>
                <a:ahLst/>
                <a:cxnLst>
                  <a:cxn ang="0">
                    <a:pos x="42" y="55"/>
                  </a:cxn>
                  <a:cxn ang="0">
                    <a:pos x="23" y="52"/>
                  </a:cxn>
                  <a:cxn ang="0">
                    <a:pos x="20" y="42"/>
                  </a:cxn>
                  <a:cxn ang="0">
                    <a:pos x="101" y="42"/>
                  </a:cxn>
                  <a:cxn ang="0">
                    <a:pos x="108" y="40"/>
                  </a:cxn>
                  <a:cxn ang="0">
                    <a:pos x="122" y="39"/>
                  </a:cxn>
                  <a:cxn ang="0">
                    <a:pos x="132" y="49"/>
                  </a:cxn>
                  <a:cxn ang="0">
                    <a:pos x="129" y="54"/>
                  </a:cxn>
                  <a:cxn ang="0">
                    <a:pos x="13" y="168"/>
                  </a:cxn>
                  <a:cxn ang="0">
                    <a:pos x="11" y="162"/>
                  </a:cxn>
                  <a:cxn ang="0">
                    <a:pos x="108" y="49"/>
                  </a:cxn>
                  <a:cxn ang="0">
                    <a:pos x="47" y="54"/>
                  </a:cxn>
                  <a:cxn ang="0">
                    <a:pos x="59" y="172"/>
                  </a:cxn>
                  <a:cxn ang="0">
                    <a:pos x="61" y="165"/>
                  </a:cxn>
                  <a:cxn ang="0">
                    <a:pos x="97" y="169"/>
                  </a:cxn>
                  <a:cxn ang="0">
                    <a:pos x="179" y="167"/>
                  </a:cxn>
                  <a:cxn ang="0">
                    <a:pos x="187" y="165"/>
                  </a:cxn>
                  <a:cxn ang="0">
                    <a:pos x="206" y="168"/>
                  </a:cxn>
                  <a:cxn ang="0">
                    <a:pos x="204" y="175"/>
                  </a:cxn>
                  <a:cxn ang="0">
                    <a:pos x="194" y="212"/>
                  </a:cxn>
                  <a:cxn ang="0">
                    <a:pos x="200" y="239"/>
                  </a:cxn>
                  <a:cxn ang="0">
                    <a:pos x="202" y="247"/>
                  </a:cxn>
                  <a:cxn ang="0">
                    <a:pos x="96" y="249"/>
                  </a:cxn>
                  <a:cxn ang="0">
                    <a:pos x="80" y="252"/>
                  </a:cxn>
                  <a:cxn ang="0">
                    <a:pos x="71" y="177"/>
                  </a:cxn>
                  <a:cxn ang="0">
                    <a:pos x="161" y="241"/>
                  </a:cxn>
                  <a:cxn ang="0">
                    <a:pos x="172" y="239"/>
                  </a:cxn>
                  <a:cxn ang="0">
                    <a:pos x="182" y="176"/>
                  </a:cxn>
                  <a:cxn ang="0">
                    <a:pos x="98" y="177"/>
                  </a:cxn>
                  <a:cxn ang="0">
                    <a:pos x="95" y="181"/>
                  </a:cxn>
                  <a:cxn ang="0">
                    <a:pos x="96" y="242"/>
                  </a:cxn>
                  <a:cxn ang="0">
                    <a:pos x="157" y="8"/>
                  </a:cxn>
                  <a:cxn ang="0">
                    <a:pos x="164" y="0"/>
                  </a:cxn>
                  <a:cxn ang="0">
                    <a:pos x="199" y="10"/>
                  </a:cxn>
                  <a:cxn ang="0">
                    <a:pos x="203" y="19"/>
                  </a:cxn>
                  <a:cxn ang="0">
                    <a:pos x="202" y="102"/>
                  </a:cxn>
                  <a:cxn ang="0">
                    <a:pos x="225" y="101"/>
                  </a:cxn>
                  <a:cxn ang="0">
                    <a:pos x="233" y="95"/>
                  </a:cxn>
                  <a:cxn ang="0">
                    <a:pos x="256" y="99"/>
                  </a:cxn>
                  <a:cxn ang="0">
                    <a:pos x="258" y="108"/>
                  </a:cxn>
                  <a:cxn ang="0">
                    <a:pos x="202" y="110"/>
                  </a:cxn>
                  <a:cxn ang="0">
                    <a:pos x="197" y="142"/>
                  </a:cxn>
                  <a:cxn ang="0">
                    <a:pos x="186" y="151"/>
                  </a:cxn>
                  <a:cxn ang="0">
                    <a:pos x="184" y="26"/>
                  </a:cxn>
                </a:cxnLst>
                <a:rect l="0" t="0" r="r" b="b"/>
                <a:pathLst>
                  <a:path w="260" h="269">
                    <a:moveTo>
                      <a:pt x="47" y="54"/>
                    </a:moveTo>
                    <a:cubicBezTo>
                      <a:pt x="45" y="54"/>
                      <a:pt x="44" y="55"/>
                      <a:pt x="42" y="55"/>
                    </a:cubicBezTo>
                    <a:cubicBezTo>
                      <a:pt x="40" y="57"/>
                      <a:pt x="38" y="57"/>
                      <a:pt x="36" y="57"/>
                    </a:cubicBezTo>
                    <a:cubicBezTo>
                      <a:pt x="33" y="57"/>
                      <a:pt x="29" y="55"/>
                      <a:pt x="23" y="52"/>
                    </a:cubicBezTo>
                    <a:cubicBezTo>
                      <a:pt x="15" y="48"/>
                      <a:pt x="11" y="45"/>
                      <a:pt x="11" y="43"/>
                    </a:cubicBezTo>
                    <a:cubicBezTo>
                      <a:pt x="11" y="41"/>
                      <a:pt x="14" y="41"/>
                      <a:pt x="20" y="42"/>
                    </a:cubicBezTo>
                    <a:cubicBezTo>
                      <a:pt x="32" y="43"/>
                      <a:pt x="45" y="44"/>
                      <a:pt x="58" y="43"/>
                    </a:cubicBezTo>
                    <a:cubicBezTo>
                      <a:pt x="68" y="43"/>
                      <a:pt x="82" y="43"/>
                      <a:pt x="101" y="42"/>
                    </a:cubicBezTo>
                    <a:cubicBezTo>
                      <a:pt x="103" y="42"/>
                      <a:pt x="104" y="42"/>
                      <a:pt x="105" y="41"/>
                    </a:cubicBezTo>
                    <a:cubicBezTo>
                      <a:pt x="106" y="41"/>
                      <a:pt x="107" y="41"/>
                      <a:pt x="108" y="40"/>
                    </a:cubicBezTo>
                    <a:cubicBezTo>
                      <a:pt x="110" y="40"/>
                      <a:pt x="111" y="39"/>
                      <a:pt x="113" y="39"/>
                    </a:cubicBezTo>
                    <a:cubicBezTo>
                      <a:pt x="115" y="39"/>
                      <a:pt x="118" y="39"/>
                      <a:pt x="122" y="39"/>
                    </a:cubicBezTo>
                    <a:cubicBezTo>
                      <a:pt x="130" y="40"/>
                      <a:pt x="135" y="41"/>
                      <a:pt x="136" y="43"/>
                    </a:cubicBezTo>
                    <a:cubicBezTo>
                      <a:pt x="136" y="44"/>
                      <a:pt x="135" y="46"/>
                      <a:pt x="132" y="49"/>
                    </a:cubicBezTo>
                    <a:cubicBezTo>
                      <a:pt x="131" y="51"/>
                      <a:pt x="131" y="51"/>
                      <a:pt x="130" y="52"/>
                    </a:cubicBezTo>
                    <a:cubicBezTo>
                      <a:pt x="129" y="53"/>
                      <a:pt x="129" y="54"/>
                      <a:pt x="129" y="54"/>
                    </a:cubicBezTo>
                    <a:cubicBezTo>
                      <a:pt x="114" y="79"/>
                      <a:pt x="98" y="100"/>
                      <a:pt x="81" y="118"/>
                    </a:cubicBezTo>
                    <a:cubicBezTo>
                      <a:pt x="62" y="137"/>
                      <a:pt x="39" y="154"/>
                      <a:pt x="13" y="168"/>
                    </a:cubicBezTo>
                    <a:cubicBezTo>
                      <a:pt x="5" y="172"/>
                      <a:pt x="1" y="174"/>
                      <a:pt x="0" y="172"/>
                    </a:cubicBezTo>
                    <a:cubicBezTo>
                      <a:pt x="0" y="171"/>
                      <a:pt x="3" y="168"/>
                      <a:pt x="11" y="162"/>
                    </a:cubicBezTo>
                    <a:cubicBezTo>
                      <a:pt x="35" y="146"/>
                      <a:pt x="54" y="128"/>
                      <a:pt x="70" y="110"/>
                    </a:cubicBezTo>
                    <a:cubicBezTo>
                      <a:pt x="86" y="91"/>
                      <a:pt x="99" y="71"/>
                      <a:pt x="108" y="49"/>
                    </a:cubicBezTo>
                    <a:cubicBezTo>
                      <a:pt x="53" y="52"/>
                      <a:pt x="53" y="52"/>
                      <a:pt x="53" y="52"/>
                    </a:cubicBezTo>
                    <a:cubicBezTo>
                      <a:pt x="51" y="52"/>
                      <a:pt x="49" y="53"/>
                      <a:pt x="47" y="54"/>
                    </a:cubicBezTo>
                    <a:close/>
                    <a:moveTo>
                      <a:pt x="71" y="177"/>
                    </a:moveTo>
                    <a:cubicBezTo>
                      <a:pt x="69" y="176"/>
                      <a:pt x="65" y="174"/>
                      <a:pt x="59" y="172"/>
                    </a:cubicBezTo>
                    <a:cubicBezTo>
                      <a:pt x="55" y="171"/>
                      <a:pt x="53" y="169"/>
                      <a:pt x="53" y="168"/>
                    </a:cubicBezTo>
                    <a:cubicBezTo>
                      <a:pt x="52" y="167"/>
                      <a:pt x="55" y="166"/>
                      <a:pt x="61" y="165"/>
                    </a:cubicBezTo>
                    <a:cubicBezTo>
                      <a:pt x="67" y="165"/>
                      <a:pt x="74" y="165"/>
                      <a:pt x="82" y="166"/>
                    </a:cubicBezTo>
                    <a:cubicBezTo>
                      <a:pt x="89" y="167"/>
                      <a:pt x="94" y="168"/>
                      <a:pt x="97" y="169"/>
                    </a:cubicBezTo>
                    <a:cubicBezTo>
                      <a:pt x="176" y="168"/>
                      <a:pt x="176" y="168"/>
                      <a:pt x="176" y="168"/>
                    </a:cubicBezTo>
                    <a:cubicBezTo>
                      <a:pt x="177" y="167"/>
                      <a:pt x="178" y="167"/>
                      <a:pt x="179" y="167"/>
                    </a:cubicBezTo>
                    <a:cubicBezTo>
                      <a:pt x="180" y="167"/>
                      <a:pt x="181" y="166"/>
                      <a:pt x="182" y="166"/>
                    </a:cubicBezTo>
                    <a:cubicBezTo>
                      <a:pt x="184" y="165"/>
                      <a:pt x="186" y="165"/>
                      <a:pt x="187" y="165"/>
                    </a:cubicBezTo>
                    <a:cubicBezTo>
                      <a:pt x="190" y="164"/>
                      <a:pt x="192" y="165"/>
                      <a:pt x="196" y="165"/>
                    </a:cubicBezTo>
                    <a:cubicBezTo>
                      <a:pt x="202" y="166"/>
                      <a:pt x="205" y="167"/>
                      <a:pt x="206" y="168"/>
                    </a:cubicBezTo>
                    <a:cubicBezTo>
                      <a:pt x="207" y="169"/>
                      <a:pt x="206" y="171"/>
                      <a:pt x="205" y="173"/>
                    </a:cubicBezTo>
                    <a:cubicBezTo>
                      <a:pt x="204" y="174"/>
                      <a:pt x="204" y="175"/>
                      <a:pt x="204" y="175"/>
                    </a:cubicBezTo>
                    <a:cubicBezTo>
                      <a:pt x="203" y="176"/>
                      <a:pt x="203" y="176"/>
                      <a:pt x="203" y="177"/>
                    </a:cubicBezTo>
                    <a:cubicBezTo>
                      <a:pt x="200" y="187"/>
                      <a:pt x="197" y="199"/>
                      <a:pt x="194" y="212"/>
                    </a:cubicBezTo>
                    <a:cubicBezTo>
                      <a:pt x="192" y="224"/>
                      <a:pt x="190" y="232"/>
                      <a:pt x="189" y="237"/>
                    </a:cubicBezTo>
                    <a:cubicBezTo>
                      <a:pt x="194" y="237"/>
                      <a:pt x="197" y="238"/>
                      <a:pt x="200" y="239"/>
                    </a:cubicBezTo>
                    <a:cubicBezTo>
                      <a:pt x="202" y="241"/>
                      <a:pt x="203" y="242"/>
                      <a:pt x="204" y="243"/>
                    </a:cubicBezTo>
                    <a:cubicBezTo>
                      <a:pt x="204" y="245"/>
                      <a:pt x="203" y="246"/>
                      <a:pt x="202" y="247"/>
                    </a:cubicBezTo>
                    <a:cubicBezTo>
                      <a:pt x="200" y="249"/>
                      <a:pt x="198" y="249"/>
                      <a:pt x="195" y="249"/>
                    </a:cubicBezTo>
                    <a:cubicBezTo>
                      <a:pt x="96" y="249"/>
                      <a:pt x="96" y="249"/>
                      <a:pt x="96" y="249"/>
                    </a:cubicBezTo>
                    <a:cubicBezTo>
                      <a:pt x="94" y="261"/>
                      <a:pt x="91" y="267"/>
                      <a:pt x="87" y="268"/>
                    </a:cubicBezTo>
                    <a:cubicBezTo>
                      <a:pt x="83" y="269"/>
                      <a:pt x="80" y="263"/>
                      <a:pt x="80" y="252"/>
                    </a:cubicBezTo>
                    <a:cubicBezTo>
                      <a:pt x="77" y="185"/>
                      <a:pt x="77" y="185"/>
                      <a:pt x="77" y="185"/>
                    </a:cubicBezTo>
                    <a:cubicBezTo>
                      <a:pt x="76" y="182"/>
                      <a:pt x="74" y="179"/>
                      <a:pt x="71" y="177"/>
                    </a:cubicBezTo>
                    <a:close/>
                    <a:moveTo>
                      <a:pt x="96" y="242"/>
                    </a:moveTo>
                    <a:cubicBezTo>
                      <a:pt x="161" y="241"/>
                      <a:pt x="161" y="241"/>
                      <a:pt x="161" y="241"/>
                    </a:cubicBezTo>
                    <a:cubicBezTo>
                      <a:pt x="164" y="241"/>
                      <a:pt x="166" y="240"/>
                      <a:pt x="168" y="240"/>
                    </a:cubicBezTo>
                    <a:cubicBezTo>
                      <a:pt x="169" y="240"/>
                      <a:pt x="170" y="240"/>
                      <a:pt x="172" y="239"/>
                    </a:cubicBezTo>
                    <a:cubicBezTo>
                      <a:pt x="179" y="237"/>
                      <a:pt x="179" y="237"/>
                      <a:pt x="179" y="237"/>
                    </a:cubicBezTo>
                    <a:cubicBezTo>
                      <a:pt x="182" y="176"/>
                      <a:pt x="182" y="176"/>
                      <a:pt x="182" y="176"/>
                    </a:cubicBezTo>
                    <a:cubicBezTo>
                      <a:pt x="99" y="177"/>
                      <a:pt x="99" y="177"/>
                      <a:pt x="99" y="177"/>
                    </a:cubicBezTo>
                    <a:cubicBezTo>
                      <a:pt x="98" y="177"/>
                      <a:pt x="98" y="177"/>
                      <a:pt x="98" y="177"/>
                    </a:cubicBezTo>
                    <a:cubicBezTo>
                      <a:pt x="97" y="178"/>
                      <a:pt x="96" y="179"/>
                      <a:pt x="96" y="179"/>
                    </a:cubicBezTo>
                    <a:cubicBezTo>
                      <a:pt x="95" y="179"/>
                      <a:pt x="95" y="180"/>
                      <a:pt x="95" y="181"/>
                    </a:cubicBezTo>
                    <a:cubicBezTo>
                      <a:pt x="95" y="194"/>
                      <a:pt x="95" y="194"/>
                      <a:pt x="95" y="194"/>
                    </a:cubicBezTo>
                    <a:lnTo>
                      <a:pt x="96" y="242"/>
                    </a:lnTo>
                    <a:close/>
                    <a:moveTo>
                      <a:pt x="176" y="17"/>
                    </a:moveTo>
                    <a:cubicBezTo>
                      <a:pt x="172" y="14"/>
                      <a:pt x="166" y="11"/>
                      <a:pt x="157" y="8"/>
                    </a:cubicBezTo>
                    <a:cubicBezTo>
                      <a:pt x="152" y="6"/>
                      <a:pt x="151" y="4"/>
                      <a:pt x="152" y="3"/>
                    </a:cubicBezTo>
                    <a:cubicBezTo>
                      <a:pt x="154" y="2"/>
                      <a:pt x="157" y="1"/>
                      <a:pt x="164" y="0"/>
                    </a:cubicBezTo>
                    <a:cubicBezTo>
                      <a:pt x="174" y="2"/>
                      <a:pt x="182" y="4"/>
                      <a:pt x="188" y="5"/>
                    </a:cubicBezTo>
                    <a:cubicBezTo>
                      <a:pt x="193" y="7"/>
                      <a:pt x="197" y="8"/>
                      <a:pt x="199" y="10"/>
                    </a:cubicBezTo>
                    <a:cubicBezTo>
                      <a:pt x="202" y="11"/>
                      <a:pt x="203" y="12"/>
                      <a:pt x="203" y="14"/>
                    </a:cubicBezTo>
                    <a:cubicBezTo>
                      <a:pt x="204" y="15"/>
                      <a:pt x="204" y="17"/>
                      <a:pt x="203" y="19"/>
                    </a:cubicBezTo>
                    <a:cubicBezTo>
                      <a:pt x="203" y="24"/>
                      <a:pt x="203" y="24"/>
                      <a:pt x="203" y="24"/>
                    </a:cubicBezTo>
                    <a:cubicBezTo>
                      <a:pt x="202" y="102"/>
                      <a:pt x="202" y="102"/>
                      <a:pt x="202" y="102"/>
                    </a:cubicBezTo>
                    <a:cubicBezTo>
                      <a:pt x="220" y="102"/>
                      <a:pt x="220" y="102"/>
                      <a:pt x="220" y="102"/>
                    </a:cubicBezTo>
                    <a:cubicBezTo>
                      <a:pt x="222" y="102"/>
                      <a:pt x="223" y="101"/>
                      <a:pt x="225" y="101"/>
                    </a:cubicBezTo>
                    <a:cubicBezTo>
                      <a:pt x="226" y="100"/>
                      <a:pt x="227" y="99"/>
                      <a:pt x="228" y="99"/>
                    </a:cubicBezTo>
                    <a:cubicBezTo>
                      <a:pt x="230" y="97"/>
                      <a:pt x="232" y="96"/>
                      <a:pt x="233" y="95"/>
                    </a:cubicBezTo>
                    <a:cubicBezTo>
                      <a:pt x="236" y="95"/>
                      <a:pt x="240" y="95"/>
                      <a:pt x="245" y="95"/>
                    </a:cubicBezTo>
                    <a:cubicBezTo>
                      <a:pt x="250" y="96"/>
                      <a:pt x="253" y="97"/>
                      <a:pt x="256" y="99"/>
                    </a:cubicBezTo>
                    <a:cubicBezTo>
                      <a:pt x="258" y="100"/>
                      <a:pt x="260" y="102"/>
                      <a:pt x="260" y="104"/>
                    </a:cubicBezTo>
                    <a:cubicBezTo>
                      <a:pt x="260" y="105"/>
                      <a:pt x="259" y="107"/>
                      <a:pt x="258" y="108"/>
                    </a:cubicBezTo>
                    <a:cubicBezTo>
                      <a:pt x="256" y="109"/>
                      <a:pt x="253" y="110"/>
                      <a:pt x="250" y="110"/>
                    </a:cubicBezTo>
                    <a:cubicBezTo>
                      <a:pt x="202" y="110"/>
                      <a:pt x="202" y="110"/>
                      <a:pt x="202" y="110"/>
                    </a:cubicBezTo>
                    <a:cubicBezTo>
                      <a:pt x="202" y="120"/>
                      <a:pt x="202" y="120"/>
                      <a:pt x="202" y="120"/>
                    </a:cubicBezTo>
                    <a:cubicBezTo>
                      <a:pt x="201" y="129"/>
                      <a:pt x="199" y="136"/>
                      <a:pt x="197" y="142"/>
                    </a:cubicBezTo>
                    <a:cubicBezTo>
                      <a:pt x="195" y="148"/>
                      <a:pt x="193" y="151"/>
                      <a:pt x="191" y="153"/>
                    </a:cubicBezTo>
                    <a:cubicBezTo>
                      <a:pt x="189" y="155"/>
                      <a:pt x="187" y="154"/>
                      <a:pt x="186" y="151"/>
                    </a:cubicBezTo>
                    <a:cubicBezTo>
                      <a:pt x="185" y="147"/>
                      <a:pt x="184" y="141"/>
                      <a:pt x="184" y="133"/>
                    </a:cubicBezTo>
                    <a:cubicBezTo>
                      <a:pt x="184" y="26"/>
                      <a:pt x="184" y="26"/>
                      <a:pt x="184" y="26"/>
                    </a:cubicBezTo>
                    <a:cubicBezTo>
                      <a:pt x="184" y="23"/>
                      <a:pt x="181" y="20"/>
                      <a:pt x="176"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8" name="Freeform 20">
                <a:extLst>
                  <a:ext uri="{FF2B5EF4-FFF2-40B4-BE49-F238E27FC236}">
                    <a16:creationId xmlns:a16="http://schemas.microsoft.com/office/drawing/2014/main" id="{F8A4CB57-9C37-4C56-A79B-1698035587FF}"/>
                  </a:ext>
                </a:extLst>
              </p:cNvPr>
              <p:cNvSpPr>
                <a:spLocks noEditPoints="1"/>
              </p:cNvSpPr>
              <p:nvPr/>
            </p:nvSpPr>
            <p:spPr bwMode="black">
              <a:xfrm>
                <a:off x="1695262" y="4970205"/>
                <a:ext cx="195921" cy="195311"/>
              </a:xfrm>
              <a:custGeom>
                <a:avLst/>
                <a:gdLst/>
                <a:ahLst/>
                <a:cxnLst>
                  <a:cxn ang="0">
                    <a:pos x="86" y="53"/>
                  </a:cxn>
                  <a:cxn ang="0">
                    <a:pos x="75" y="43"/>
                  </a:cxn>
                  <a:cxn ang="0">
                    <a:pos x="71" y="35"/>
                  </a:cxn>
                  <a:cxn ang="0">
                    <a:pos x="85" y="37"/>
                  </a:cxn>
                  <a:cxn ang="0">
                    <a:pos x="111" y="52"/>
                  </a:cxn>
                  <a:cxn ang="0">
                    <a:pos x="111" y="63"/>
                  </a:cxn>
                  <a:cxn ang="0">
                    <a:pos x="104" y="75"/>
                  </a:cxn>
                  <a:cxn ang="0">
                    <a:pos x="96" y="90"/>
                  </a:cxn>
                  <a:cxn ang="0">
                    <a:pos x="91" y="100"/>
                  </a:cxn>
                  <a:cxn ang="0">
                    <a:pos x="104" y="116"/>
                  </a:cxn>
                  <a:cxn ang="0">
                    <a:pos x="122" y="132"/>
                  </a:cxn>
                  <a:cxn ang="0">
                    <a:pos x="130" y="138"/>
                  </a:cxn>
                  <a:cxn ang="0">
                    <a:pos x="138" y="144"/>
                  </a:cxn>
                  <a:cxn ang="0">
                    <a:pos x="147" y="159"/>
                  </a:cxn>
                  <a:cxn ang="0">
                    <a:pos x="150" y="171"/>
                  </a:cxn>
                  <a:cxn ang="0">
                    <a:pos x="149" y="179"/>
                  </a:cxn>
                  <a:cxn ang="0">
                    <a:pos x="144" y="181"/>
                  </a:cxn>
                  <a:cxn ang="0">
                    <a:pos x="139" y="178"/>
                  </a:cxn>
                  <a:cxn ang="0">
                    <a:pos x="118" y="150"/>
                  </a:cxn>
                  <a:cxn ang="0">
                    <a:pos x="86" y="108"/>
                  </a:cxn>
                  <a:cxn ang="0">
                    <a:pos x="50" y="151"/>
                  </a:cxn>
                  <a:cxn ang="0">
                    <a:pos x="10" y="185"/>
                  </a:cxn>
                  <a:cxn ang="0">
                    <a:pos x="1" y="189"/>
                  </a:cxn>
                  <a:cxn ang="0">
                    <a:pos x="6" y="182"/>
                  </a:cxn>
                  <a:cxn ang="0">
                    <a:pos x="51" y="131"/>
                  </a:cxn>
                  <a:cxn ang="0">
                    <a:pos x="89" y="61"/>
                  </a:cxn>
                  <a:cxn ang="0">
                    <a:pos x="89" y="59"/>
                  </a:cxn>
                  <a:cxn ang="0">
                    <a:pos x="86" y="53"/>
                  </a:cxn>
                  <a:cxn ang="0">
                    <a:pos x="190" y="20"/>
                  </a:cxn>
                  <a:cxn ang="0">
                    <a:pos x="171" y="8"/>
                  </a:cxn>
                  <a:cxn ang="0">
                    <a:pos x="164" y="3"/>
                  </a:cxn>
                  <a:cxn ang="0">
                    <a:pos x="174" y="0"/>
                  </a:cxn>
                  <a:cxn ang="0">
                    <a:pos x="191" y="4"/>
                  </a:cxn>
                  <a:cxn ang="0">
                    <a:pos x="206" y="8"/>
                  </a:cxn>
                  <a:cxn ang="0">
                    <a:pos x="215" y="14"/>
                  </a:cxn>
                  <a:cxn ang="0">
                    <a:pos x="215" y="21"/>
                  </a:cxn>
                  <a:cxn ang="0">
                    <a:pos x="215" y="25"/>
                  </a:cxn>
                  <a:cxn ang="0">
                    <a:pos x="215" y="138"/>
                  </a:cxn>
                  <a:cxn ang="0">
                    <a:pos x="219" y="138"/>
                  </a:cxn>
                  <a:cxn ang="0">
                    <a:pos x="226" y="138"/>
                  </a:cxn>
                  <a:cxn ang="0">
                    <a:pos x="232" y="136"/>
                  </a:cxn>
                  <a:cxn ang="0">
                    <a:pos x="236" y="134"/>
                  </a:cxn>
                  <a:cxn ang="0">
                    <a:pos x="243" y="131"/>
                  </a:cxn>
                  <a:cxn ang="0">
                    <a:pos x="260" y="131"/>
                  </a:cxn>
                  <a:cxn ang="0">
                    <a:pos x="269" y="133"/>
                  </a:cxn>
                  <a:cxn ang="0">
                    <a:pos x="272" y="138"/>
                  </a:cxn>
                  <a:cxn ang="0">
                    <a:pos x="270" y="144"/>
                  </a:cxn>
                  <a:cxn ang="0">
                    <a:pos x="264" y="146"/>
                  </a:cxn>
                  <a:cxn ang="0">
                    <a:pos x="215" y="147"/>
                  </a:cxn>
                  <a:cxn ang="0">
                    <a:pos x="215" y="209"/>
                  </a:cxn>
                  <a:cxn ang="0">
                    <a:pos x="213" y="242"/>
                  </a:cxn>
                  <a:cxn ang="0">
                    <a:pos x="209" y="261"/>
                  </a:cxn>
                  <a:cxn ang="0">
                    <a:pos x="201" y="271"/>
                  </a:cxn>
                  <a:cxn ang="0">
                    <a:pos x="197" y="258"/>
                  </a:cxn>
                  <a:cxn ang="0">
                    <a:pos x="197" y="29"/>
                  </a:cxn>
                  <a:cxn ang="0">
                    <a:pos x="190" y="20"/>
                  </a:cxn>
                </a:cxnLst>
                <a:rect l="0" t="0" r="r" b="b"/>
                <a:pathLst>
                  <a:path w="272" h="271">
                    <a:moveTo>
                      <a:pt x="86" y="53"/>
                    </a:moveTo>
                    <a:cubicBezTo>
                      <a:pt x="84" y="50"/>
                      <a:pt x="80" y="47"/>
                      <a:pt x="75" y="43"/>
                    </a:cubicBezTo>
                    <a:cubicBezTo>
                      <a:pt x="70" y="39"/>
                      <a:pt x="68" y="36"/>
                      <a:pt x="71" y="35"/>
                    </a:cubicBezTo>
                    <a:cubicBezTo>
                      <a:pt x="73" y="34"/>
                      <a:pt x="78" y="35"/>
                      <a:pt x="85" y="37"/>
                    </a:cubicBezTo>
                    <a:cubicBezTo>
                      <a:pt x="100" y="43"/>
                      <a:pt x="108" y="48"/>
                      <a:pt x="111" y="52"/>
                    </a:cubicBezTo>
                    <a:cubicBezTo>
                      <a:pt x="113" y="54"/>
                      <a:pt x="113" y="58"/>
                      <a:pt x="111" y="63"/>
                    </a:cubicBezTo>
                    <a:cubicBezTo>
                      <a:pt x="109" y="66"/>
                      <a:pt x="107" y="70"/>
                      <a:pt x="104" y="75"/>
                    </a:cubicBezTo>
                    <a:cubicBezTo>
                      <a:pt x="103" y="78"/>
                      <a:pt x="100" y="84"/>
                      <a:pt x="96" y="90"/>
                    </a:cubicBezTo>
                    <a:cubicBezTo>
                      <a:pt x="91" y="100"/>
                      <a:pt x="91" y="100"/>
                      <a:pt x="91" y="100"/>
                    </a:cubicBezTo>
                    <a:cubicBezTo>
                      <a:pt x="94" y="105"/>
                      <a:pt x="98" y="111"/>
                      <a:pt x="104" y="116"/>
                    </a:cubicBezTo>
                    <a:cubicBezTo>
                      <a:pt x="108" y="120"/>
                      <a:pt x="114" y="126"/>
                      <a:pt x="122" y="132"/>
                    </a:cubicBezTo>
                    <a:cubicBezTo>
                      <a:pt x="130" y="138"/>
                      <a:pt x="130" y="138"/>
                      <a:pt x="130" y="138"/>
                    </a:cubicBezTo>
                    <a:cubicBezTo>
                      <a:pt x="133" y="140"/>
                      <a:pt x="136" y="142"/>
                      <a:pt x="138" y="144"/>
                    </a:cubicBezTo>
                    <a:cubicBezTo>
                      <a:pt x="140" y="147"/>
                      <a:pt x="143" y="152"/>
                      <a:pt x="147" y="159"/>
                    </a:cubicBezTo>
                    <a:cubicBezTo>
                      <a:pt x="149" y="163"/>
                      <a:pt x="150" y="167"/>
                      <a:pt x="150" y="171"/>
                    </a:cubicBezTo>
                    <a:cubicBezTo>
                      <a:pt x="151" y="174"/>
                      <a:pt x="150" y="177"/>
                      <a:pt x="149" y="179"/>
                    </a:cubicBezTo>
                    <a:cubicBezTo>
                      <a:pt x="148" y="180"/>
                      <a:pt x="146" y="181"/>
                      <a:pt x="144" y="181"/>
                    </a:cubicBezTo>
                    <a:cubicBezTo>
                      <a:pt x="143" y="181"/>
                      <a:pt x="141" y="180"/>
                      <a:pt x="139" y="178"/>
                    </a:cubicBezTo>
                    <a:cubicBezTo>
                      <a:pt x="118" y="150"/>
                      <a:pt x="118" y="150"/>
                      <a:pt x="118" y="150"/>
                    </a:cubicBezTo>
                    <a:cubicBezTo>
                      <a:pt x="86" y="108"/>
                      <a:pt x="86" y="108"/>
                      <a:pt x="86" y="108"/>
                    </a:cubicBezTo>
                    <a:cubicBezTo>
                      <a:pt x="76" y="123"/>
                      <a:pt x="64" y="137"/>
                      <a:pt x="50" y="151"/>
                    </a:cubicBezTo>
                    <a:cubicBezTo>
                      <a:pt x="37" y="164"/>
                      <a:pt x="24" y="176"/>
                      <a:pt x="10" y="185"/>
                    </a:cubicBezTo>
                    <a:cubicBezTo>
                      <a:pt x="5" y="188"/>
                      <a:pt x="2" y="190"/>
                      <a:pt x="1" y="189"/>
                    </a:cubicBezTo>
                    <a:cubicBezTo>
                      <a:pt x="0" y="188"/>
                      <a:pt x="2" y="185"/>
                      <a:pt x="6" y="182"/>
                    </a:cubicBezTo>
                    <a:cubicBezTo>
                      <a:pt x="22" y="167"/>
                      <a:pt x="37" y="151"/>
                      <a:pt x="51" y="131"/>
                    </a:cubicBezTo>
                    <a:cubicBezTo>
                      <a:pt x="69" y="107"/>
                      <a:pt x="81" y="83"/>
                      <a:pt x="89" y="61"/>
                    </a:cubicBezTo>
                    <a:cubicBezTo>
                      <a:pt x="89" y="59"/>
                      <a:pt x="89" y="59"/>
                      <a:pt x="89" y="59"/>
                    </a:cubicBezTo>
                    <a:cubicBezTo>
                      <a:pt x="89" y="57"/>
                      <a:pt x="87" y="55"/>
                      <a:pt x="86" y="53"/>
                    </a:cubicBezTo>
                    <a:close/>
                    <a:moveTo>
                      <a:pt x="190" y="20"/>
                    </a:moveTo>
                    <a:cubicBezTo>
                      <a:pt x="186" y="17"/>
                      <a:pt x="180" y="13"/>
                      <a:pt x="171" y="8"/>
                    </a:cubicBezTo>
                    <a:cubicBezTo>
                      <a:pt x="166" y="6"/>
                      <a:pt x="164" y="4"/>
                      <a:pt x="164" y="3"/>
                    </a:cubicBezTo>
                    <a:cubicBezTo>
                      <a:pt x="164" y="1"/>
                      <a:pt x="168" y="0"/>
                      <a:pt x="174" y="0"/>
                    </a:cubicBezTo>
                    <a:cubicBezTo>
                      <a:pt x="179" y="1"/>
                      <a:pt x="185" y="2"/>
                      <a:pt x="191" y="4"/>
                    </a:cubicBezTo>
                    <a:cubicBezTo>
                      <a:pt x="195" y="5"/>
                      <a:pt x="200" y="6"/>
                      <a:pt x="206" y="8"/>
                    </a:cubicBezTo>
                    <a:cubicBezTo>
                      <a:pt x="211" y="10"/>
                      <a:pt x="213" y="12"/>
                      <a:pt x="215" y="14"/>
                    </a:cubicBezTo>
                    <a:cubicBezTo>
                      <a:pt x="215" y="16"/>
                      <a:pt x="216" y="18"/>
                      <a:pt x="215" y="21"/>
                    </a:cubicBezTo>
                    <a:cubicBezTo>
                      <a:pt x="215" y="25"/>
                      <a:pt x="215" y="25"/>
                      <a:pt x="215" y="25"/>
                    </a:cubicBezTo>
                    <a:cubicBezTo>
                      <a:pt x="215" y="138"/>
                      <a:pt x="215" y="138"/>
                      <a:pt x="215" y="138"/>
                    </a:cubicBezTo>
                    <a:cubicBezTo>
                      <a:pt x="219" y="138"/>
                      <a:pt x="219" y="138"/>
                      <a:pt x="219" y="138"/>
                    </a:cubicBezTo>
                    <a:cubicBezTo>
                      <a:pt x="226" y="138"/>
                      <a:pt x="226" y="138"/>
                      <a:pt x="226" y="138"/>
                    </a:cubicBezTo>
                    <a:cubicBezTo>
                      <a:pt x="228" y="137"/>
                      <a:pt x="230" y="137"/>
                      <a:pt x="232" y="136"/>
                    </a:cubicBezTo>
                    <a:cubicBezTo>
                      <a:pt x="233" y="136"/>
                      <a:pt x="234" y="135"/>
                      <a:pt x="236" y="134"/>
                    </a:cubicBezTo>
                    <a:cubicBezTo>
                      <a:pt x="238" y="132"/>
                      <a:pt x="241" y="132"/>
                      <a:pt x="243" y="131"/>
                    </a:cubicBezTo>
                    <a:cubicBezTo>
                      <a:pt x="247" y="130"/>
                      <a:pt x="253" y="130"/>
                      <a:pt x="260" y="131"/>
                    </a:cubicBezTo>
                    <a:cubicBezTo>
                      <a:pt x="264" y="131"/>
                      <a:pt x="267" y="132"/>
                      <a:pt x="269" y="133"/>
                    </a:cubicBezTo>
                    <a:cubicBezTo>
                      <a:pt x="271" y="135"/>
                      <a:pt x="272" y="136"/>
                      <a:pt x="272" y="138"/>
                    </a:cubicBezTo>
                    <a:cubicBezTo>
                      <a:pt x="272" y="140"/>
                      <a:pt x="271" y="142"/>
                      <a:pt x="270" y="144"/>
                    </a:cubicBezTo>
                    <a:cubicBezTo>
                      <a:pt x="268" y="145"/>
                      <a:pt x="266" y="146"/>
                      <a:pt x="264" y="146"/>
                    </a:cubicBezTo>
                    <a:cubicBezTo>
                      <a:pt x="215" y="147"/>
                      <a:pt x="215" y="147"/>
                      <a:pt x="215" y="147"/>
                    </a:cubicBezTo>
                    <a:cubicBezTo>
                      <a:pt x="215" y="209"/>
                      <a:pt x="215" y="209"/>
                      <a:pt x="215" y="209"/>
                    </a:cubicBezTo>
                    <a:cubicBezTo>
                      <a:pt x="214" y="222"/>
                      <a:pt x="214" y="233"/>
                      <a:pt x="213" y="242"/>
                    </a:cubicBezTo>
                    <a:cubicBezTo>
                      <a:pt x="212" y="248"/>
                      <a:pt x="211" y="255"/>
                      <a:pt x="209" y="261"/>
                    </a:cubicBezTo>
                    <a:cubicBezTo>
                      <a:pt x="206" y="267"/>
                      <a:pt x="204" y="270"/>
                      <a:pt x="201" y="271"/>
                    </a:cubicBezTo>
                    <a:cubicBezTo>
                      <a:pt x="199" y="271"/>
                      <a:pt x="197" y="267"/>
                      <a:pt x="197" y="258"/>
                    </a:cubicBezTo>
                    <a:cubicBezTo>
                      <a:pt x="197" y="29"/>
                      <a:pt x="197" y="29"/>
                      <a:pt x="197" y="29"/>
                    </a:cubicBezTo>
                    <a:cubicBezTo>
                      <a:pt x="197" y="26"/>
                      <a:pt x="195" y="23"/>
                      <a:pt x="190"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9" name="Freeform 21">
                <a:extLst>
                  <a:ext uri="{FF2B5EF4-FFF2-40B4-BE49-F238E27FC236}">
                    <a16:creationId xmlns:a16="http://schemas.microsoft.com/office/drawing/2014/main" id="{BA0DA987-E06B-43C3-BA2D-F96538400287}"/>
                  </a:ext>
                </a:extLst>
              </p:cNvPr>
              <p:cNvSpPr>
                <a:spLocks noEditPoints="1"/>
              </p:cNvSpPr>
              <p:nvPr/>
            </p:nvSpPr>
            <p:spPr bwMode="black">
              <a:xfrm>
                <a:off x="1909188" y="4970205"/>
                <a:ext cx="186765" cy="196837"/>
              </a:xfrm>
              <a:custGeom>
                <a:avLst/>
                <a:gdLst/>
                <a:ahLst/>
                <a:cxnLst>
                  <a:cxn ang="0">
                    <a:pos x="125" y="47"/>
                  </a:cxn>
                  <a:cxn ang="0">
                    <a:pos x="145" y="44"/>
                  </a:cxn>
                  <a:cxn ang="0">
                    <a:pos x="161" y="51"/>
                  </a:cxn>
                  <a:cxn ang="0">
                    <a:pos x="149" y="58"/>
                  </a:cxn>
                  <a:cxn ang="0">
                    <a:pos x="84" y="60"/>
                  </a:cxn>
                  <a:cxn ang="0">
                    <a:pos x="89" y="73"/>
                  </a:cxn>
                  <a:cxn ang="0">
                    <a:pos x="89" y="77"/>
                  </a:cxn>
                  <a:cxn ang="0">
                    <a:pos x="134" y="119"/>
                  </a:cxn>
                  <a:cxn ang="0">
                    <a:pos x="83" y="156"/>
                  </a:cxn>
                  <a:cxn ang="0">
                    <a:pos x="29" y="119"/>
                  </a:cxn>
                  <a:cxn ang="0">
                    <a:pos x="75" y="76"/>
                  </a:cxn>
                  <a:cxn ang="0">
                    <a:pos x="74" y="61"/>
                  </a:cxn>
                  <a:cxn ang="0">
                    <a:pos x="38" y="64"/>
                  </a:cxn>
                  <a:cxn ang="0">
                    <a:pos x="32" y="66"/>
                  </a:cxn>
                  <a:cxn ang="0">
                    <a:pos x="7" y="58"/>
                  </a:cxn>
                  <a:cxn ang="0">
                    <a:pos x="10" y="51"/>
                  </a:cxn>
                  <a:cxn ang="0">
                    <a:pos x="109" y="52"/>
                  </a:cxn>
                  <a:cxn ang="0">
                    <a:pos x="121" y="49"/>
                  </a:cxn>
                  <a:cxn ang="0">
                    <a:pos x="44" y="17"/>
                  </a:cxn>
                  <a:cxn ang="0">
                    <a:pos x="50" y="12"/>
                  </a:cxn>
                  <a:cxn ang="0">
                    <a:pos x="102" y="14"/>
                  </a:cxn>
                  <a:cxn ang="0">
                    <a:pos x="114" y="21"/>
                  </a:cxn>
                  <a:cxn ang="0">
                    <a:pos x="99" y="28"/>
                  </a:cxn>
                  <a:cxn ang="0">
                    <a:pos x="56" y="25"/>
                  </a:cxn>
                  <a:cxn ang="0">
                    <a:pos x="45" y="114"/>
                  </a:cxn>
                  <a:cxn ang="0">
                    <a:pos x="82" y="144"/>
                  </a:cxn>
                  <a:cxn ang="0">
                    <a:pos x="118" y="114"/>
                  </a:cxn>
                  <a:cxn ang="0">
                    <a:pos x="82" y="85"/>
                  </a:cxn>
                  <a:cxn ang="0">
                    <a:pos x="80" y="182"/>
                  </a:cxn>
                  <a:cxn ang="0">
                    <a:pos x="58" y="172"/>
                  </a:cxn>
                  <a:cxn ang="0">
                    <a:pos x="98" y="173"/>
                  </a:cxn>
                  <a:cxn ang="0">
                    <a:pos x="102" y="182"/>
                  </a:cxn>
                  <a:cxn ang="0">
                    <a:pos x="182" y="197"/>
                  </a:cxn>
                  <a:cxn ang="0">
                    <a:pos x="178" y="169"/>
                  </a:cxn>
                  <a:cxn ang="0">
                    <a:pos x="159" y="159"/>
                  </a:cxn>
                  <a:cxn ang="0">
                    <a:pos x="197" y="161"/>
                  </a:cxn>
                  <a:cxn ang="0">
                    <a:pos x="199" y="172"/>
                  </a:cxn>
                  <a:cxn ang="0">
                    <a:pos x="199" y="230"/>
                  </a:cxn>
                  <a:cxn ang="0">
                    <a:pos x="188" y="270"/>
                  </a:cxn>
                  <a:cxn ang="0">
                    <a:pos x="101" y="254"/>
                  </a:cxn>
                  <a:cxn ang="0">
                    <a:pos x="85" y="261"/>
                  </a:cxn>
                  <a:cxn ang="0">
                    <a:pos x="85" y="189"/>
                  </a:cxn>
                  <a:cxn ang="0">
                    <a:pos x="102" y="246"/>
                  </a:cxn>
                  <a:cxn ang="0">
                    <a:pos x="182" y="205"/>
                  </a:cxn>
                  <a:cxn ang="0">
                    <a:pos x="102" y="246"/>
                  </a:cxn>
                  <a:cxn ang="0">
                    <a:pos x="161" y="8"/>
                  </a:cxn>
                  <a:cxn ang="0">
                    <a:pos x="165" y="0"/>
                  </a:cxn>
                  <a:cxn ang="0">
                    <a:pos x="184" y="4"/>
                  </a:cxn>
                  <a:cxn ang="0">
                    <a:pos x="201" y="12"/>
                  </a:cxn>
                  <a:cxn ang="0">
                    <a:pos x="201" y="23"/>
                  </a:cxn>
                  <a:cxn ang="0">
                    <a:pos x="213" y="103"/>
                  </a:cxn>
                  <a:cxn ang="0">
                    <a:pos x="222" y="99"/>
                  </a:cxn>
                  <a:cxn ang="0">
                    <a:pos x="248" y="95"/>
                  </a:cxn>
                  <a:cxn ang="0">
                    <a:pos x="259" y="103"/>
                  </a:cxn>
                  <a:cxn ang="0">
                    <a:pos x="251" y="110"/>
                  </a:cxn>
                  <a:cxn ang="0">
                    <a:pos x="199" y="127"/>
                  </a:cxn>
                  <a:cxn ang="0">
                    <a:pos x="187" y="151"/>
                  </a:cxn>
                  <a:cxn ang="0">
                    <a:pos x="183" y="26"/>
                  </a:cxn>
                </a:cxnLst>
                <a:rect l="0" t="0" r="r" b="b"/>
                <a:pathLst>
                  <a:path w="259" h="273">
                    <a:moveTo>
                      <a:pt x="121" y="49"/>
                    </a:moveTo>
                    <a:cubicBezTo>
                      <a:pt x="122" y="49"/>
                      <a:pt x="123" y="48"/>
                      <a:pt x="125" y="47"/>
                    </a:cubicBezTo>
                    <a:cubicBezTo>
                      <a:pt x="127" y="46"/>
                      <a:pt x="129" y="45"/>
                      <a:pt x="131" y="45"/>
                    </a:cubicBezTo>
                    <a:cubicBezTo>
                      <a:pt x="134" y="44"/>
                      <a:pt x="139" y="44"/>
                      <a:pt x="145" y="44"/>
                    </a:cubicBezTo>
                    <a:cubicBezTo>
                      <a:pt x="150" y="44"/>
                      <a:pt x="154" y="44"/>
                      <a:pt x="156" y="46"/>
                    </a:cubicBezTo>
                    <a:cubicBezTo>
                      <a:pt x="159" y="47"/>
                      <a:pt x="161" y="49"/>
                      <a:pt x="161" y="51"/>
                    </a:cubicBezTo>
                    <a:cubicBezTo>
                      <a:pt x="161" y="52"/>
                      <a:pt x="160" y="54"/>
                      <a:pt x="158" y="55"/>
                    </a:cubicBezTo>
                    <a:cubicBezTo>
                      <a:pt x="155" y="57"/>
                      <a:pt x="152" y="58"/>
                      <a:pt x="149" y="58"/>
                    </a:cubicBezTo>
                    <a:cubicBezTo>
                      <a:pt x="137" y="58"/>
                      <a:pt x="125" y="58"/>
                      <a:pt x="113" y="59"/>
                    </a:cubicBezTo>
                    <a:cubicBezTo>
                      <a:pt x="102" y="59"/>
                      <a:pt x="92" y="60"/>
                      <a:pt x="84" y="60"/>
                    </a:cubicBezTo>
                    <a:cubicBezTo>
                      <a:pt x="87" y="63"/>
                      <a:pt x="89" y="65"/>
                      <a:pt x="90" y="68"/>
                    </a:cubicBezTo>
                    <a:cubicBezTo>
                      <a:pt x="90" y="69"/>
                      <a:pt x="90" y="71"/>
                      <a:pt x="89" y="73"/>
                    </a:cubicBezTo>
                    <a:cubicBezTo>
                      <a:pt x="89" y="73"/>
                      <a:pt x="89" y="74"/>
                      <a:pt x="89" y="75"/>
                    </a:cubicBezTo>
                    <a:cubicBezTo>
                      <a:pt x="89" y="75"/>
                      <a:pt x="89" y="76"/>
                      <a:pt x="89" y="77"/>
                    </a:cubicBezTo>
                    <a:cubicBezTo>
                      <a:pt x="105" y="78"/>
                      <a:pt x="117" y="84"/>
                      <a:pt x="125" y="92"/>
                    </a:cubicBezTo>
                    <a:cubicBezTo>
                      <a:pt x="132" y="100"/>
                      <a:pt x="135" y="109"/>
                      <a:pt x="134" y="119"/>
                    </a:cubicBezTo>
                    <a:cubicBezTo>
                      <a:pt x="133" y="129"/>
                      <a:pt x="128" y="137"/>
                      <a:pt x="119" y="144"/>
                    </a:cubicBezTo>
                    <a:cubicBezTo>
                      <a:pt x="110" y="152"/>
                      <a:pt x="98" y="156"/>
                      <a:pt x="83" y="156"/>
                    </a:cubicBezTo>
                    <a:cubicBezTo>
                      <a:pt x="67" y="156"/>
                      <a:pt x="55" y="152"/>
                      <a:pt x="44" y="144"/>
                    </a:cubicBezTo>
                    <a:cubicBezTo>
                      <a:pt x="35" y="137"/>
                      <a:pt x="30" y="129"/>
                      <a:pt x="29" y="119"/>
                    </a:cubicBezTo>
                    <a:cubicBezTo>
                      <a:pt x="28" y="109"/>
                      <a:pt x="31" y="100"/>
                      <a:pt x="38" y="92"/>
                    </a:cubicBezTo>
                    <a:cubicBezTo>
                      <a:pt x="47" y="83"/>
                      <a:pt x="59" y="78"/>
                      <a:pt x="75" y="76"/>
                    </a:cubicBezTo>
                    <a:cubicBezTo>
                      <a:pt x="78" y="74"/>
                      <a:pt x="79" y="72"/>
                      <a:pt x="78" y="69"/>
                    </a:cubicBezTo>
                    <a:cubicBezTo>
                      <a:pt x="78" y="67"/>
                      <a:pt x="76" y="64"/>
                      <a:pt x="74" y="61"/>
                    </a:cubicBezTo>
                    <a:cubicBezTo>
                      <a:pt x="68" y="61"/>
                      <a:pt x="63" y="61"/>
                      <a:pt x="58" y="62"/>
                    </a:cubicBezTo>
                    <a:cubicBezTo>
                      <a:pt x="52" y="62"/>
                      <a:pt x="45" y="63"/>
                      <a:pt x="38" y="64"/>
                    </a:cubicBezTo>
                    <a:cubicBezTo>
                      <a:pt x="37" y="64"/>
                      <a:pt x="35" y="64"/>
                      <a:pt x="34" y="65"/>
                    </a:cubicBezTo>
                    <a:cubicBezTo>
                      <a:pt x="34" y="65"/>
                      <a:pt x="33" y="65"/>
                      <a:pt x="32" y="66"/>
                    </a:cubicBezTo>
                    <a:cubicBezTo>
                      <a:pt x="30" y="67"/>
                      <a:pt x="27" y="67"/>
                      <a:pt x="25" y="67"/>
                    </a:cubicBezTo>
                    <a:cubicBezTo>
                      <a:pt x="21" y="66"/>
                      <a:pt x="15" y="63"/>
                      <a:pt x="7" y="58"/>
                    </a:cubicBezTo>
                    <a:cubicBezTo>
                      <a:pt x="2" y="55"/>
                      <a:pt x="0" y="53"/>
                      <a:pt x="0" y="52"/>
                    </a:cubicBezTo>
                    <a:cubicBezTo>
                      <a:pt x="1" y="50"/>
                      <a:pt x="4" y="50"/>
                      <a:pt x="10" y="51"/>
                    </a:cubicBezTo>
                    <a:cubicBezTo>
                      <a:pt x="23" y="53"/>
                      <a:pt x="36" y="54"/>
                      <a:pt x="51" y="54"/>
                    </a:cubicBezTo>
                    <a:cubicBezTo>
                      <a:pt x="65" y="54"/>
                      <a:pt x="85" y="54"/>
                      <a:pt x="109" y="52"/>
                    </a:cubicBezTo>
                    <a:cubicBezTo>
                      <a:pt x="113" y="51"/>
                      <a:pt x="113" y="51"/>
                      <a:pt x="113" y="51"/>
                    </a:cubicBezTo>
                    <a:cubicBezTo>
                      <a:pt x="116" y="51"/>
                      <a:pt x="118" y="50"/>
                      <a:pt x="121" y="49"/>
                    </a:cubicBezTo>
                    <a:close/>
                    <a:moveTo>
                      <a:pt x="56" y="25"/>
                    </a:moveTo>
                    <a:cubicBezTo>
                      <a:pt x="52" y="23"/>
                      <a:pt x="48" y="20"/>
                      <a:pt x="44" y="17"/>
                    </a:cubicBezTo>
                    <a:cubicBezTo>
                      <a:pt x="42" y="15"/>
                      <a:pt x="40" y="13"/>
                      <a:pt x="41" y="12"/>
                    </a:cubicBezTo>
                    <a:cubicBezTo>
                      <a:pt x="41" y="11"/>
                      <a:pt x="45" y="11"/>
                      <a:pt x="50" y="12"/>
                    </a:cubicBezTo>
                    <a:cubicBezTo>
                      <a:pt x="57" y="13"/>
                      <a:pt x="63" y="14"/>
                      <a:pt x="68" y="14"/>
                    </a:cubicBezTo>
                    <a:cubicBezTo>
                      <a:pt x="76" y="14"/>
                      <a:pt x="87" y="14"/>
                      <a:pt x="102" y="14"/>
                    </a:cubicBezTo>
                    <a:cubicBezTo>
                      <a:pt x="106" y="14"/>
                      <a:pt x="109" y="15"/>
                      <a:pt x="112" y="17"/>
                    </a:cubicBezTo>
                    <a:cubicBezTo>
                      <a:pt x="114" y="18"/>
                      <a:pt x="115" y="19"/>
                      <a:pt x="114" y="21"/>
                    </a:cubicBezTo>
                    <a:cubicBezTo>
                      <a:pt x="114" y="23"/>
                      <a:pt x="113" y="24"/>
                      <a:pt x="110" y="26"/>
                    </a:cubicBezTo>
                    <a:cubicBezTo>
                      <a:pt x="108" y="27"/>
                      <a:pt x="104" y="28"/>
                      <a:pt x="99" y="28"/>
                    </a:cubicBezTo>
                    <a:cubicBezTo>
                      <a:pt x="65" y="29"/>
                      <a:pt x="65" y="29"/>
                      <a:pt x="65" y="29"/>
                    </a:cubicBezTo>
                    <a:cubicBezTo>
                      <a:pt x="63" y="29"/>
                      <a:pt x="60" y="27"/>
                      <a:pt x="56" y="25"/>
                    </a:cubicBezTo>
                    <a:close/>
                    <a:moveTo>
                      <a:pt x="55" y="94"/>
                    </a:moveTo>
                    <a:cubicBezTo>
                      <a:pt x="48" y="99"/>
                      <a:pt x="45" y="106"/>
                      <a:pt x="45" y="114"/>
                    </a:cubicBezTo>
                    <a:cubicBezTo>
                      <a:pt x="45" y="122"/>
                      <a:pt x="48" y="129"/>
                      <a:pt x="55" y="135"/>
                    </a:cubicBezTo>
                    <a:cubicBezTo>
                      <a:pt x="61" y="141"/>
                      <a:pt x="70" y="144"/>
                      <a:pt x="82" y="144"/>
                    </a:cubicBezTo>
                    <a:cubicBezTo>
                      <a:pt x="93" y="144"/>
                      <a:pt x="103" y="141"/>
                      <a:pt x="109" y="135"/>
                    </a:cubicBezTo>
                    <a:cubicBezTo>
                      <a:pt x="115" y="129"/>
                      <a:pt x="118" y="122"/>
                      <a:pt x="118" y="114"/>
                    </a:cubicBezTo>
                    <a:cubicBezTo>
                      <a:pt x="118" y="106"/>
                      <a:pt x="115" y="99"/>
                      <a:pt x="109" y="94"/>
                    </a:cubicBezTo>
                    <a:cubicBezTo>
                      <a:pt x="103" y="88"/>
                      <a:pt x="93" y="85"/>
                      <a:pt x="82" y="85"/>
                    </a:cubicBezTo>
                    <a:cubicBezTo>
                      <a:pt x="70" y="85"/>
                      <a:pt x="61" y="88"/>
                      <a:pt x="55" y="94"/>
                    </a:cubicBezTo>
                    <a:close/>
                    <a:moveTo>
                      <a:pt x="80" y="182"/>
                    </a:moveTo>
                    <a:cubicBezTo>
                      <a:pt x="77" y="180"/>
                      <a:pt x="73" y="178"/>
                      <a:pt x="66" y="176"/>
                    </a:cubicBezTo>
                    <a:cubicBezTo>
                      <a:pt x="61" y="175"/>
                      <a:pt x="58" y="173"/>
                      <a:pt x="58" y="172"/>
                    </a:cubicBezTo>
                    <a:cubicBezTo>
                      <a:pt x="58" y="170"/>
                      <a:pt x="61" y="169"/>
                      <a:pt x="67" y="168"/>
                    </a:cubicBezTo>
                    <a:cubicBezTo>
                      <a:pt x="83" y="169"/>
                      <a:pt x="94" y="170"/>
                      <a:pt x="98" y="173"/>
                    </a:cubicBezTo>
                    <a:cubicBezTo>
                      <a:pt x="101" y="175"/>
                      <a:pt x="102" y="177"/>
                      <a:pt x="102" y="180"/>
                    </a:cubicBezTo>
                    <a:cubicBezTo>
                      <a:pt x="102" y="182"/>
                      <a:pt x="102" y="182"/>
                      <a:pt x="102" y="182"/>
                    </a:cubicBezTo>
                    <a:cubicBezTo>
                      <a:pt x="102" y="198"/>
                      <a:pt x="102" y="198"/>
                      <a:pt x="102" y="198"/>
                    </a:cubicBezTo>
                    <a:cubicBezTo>
                      <a:pt x="182" y="197"/>
                      <a:pt x="182" y="197"/>
                      <a:pt x="182" y="197"/>
                    </a:cubicBezTo>
                    <a:cubicBezTo>
                      <a:pt x="182" y="175"/>
                      <a:pt x="182" y="175"/>
                      <a:pt x="182" y="175"/>
                    </a:cubicBezTo>
                    <a:cubicBezTo>
                      <a:pt x="182" y="173"/>
                      <a:pt x="181" y="171"/>
                      <a:pt x="178" y="169"/>
                    </a:cubicBezTo>
                    <a:cubicBezTo>
                      <a:pt x="175" y="167"/>
                      <a:pt x="172" y="166"/>
                      <a:pt x="167" y="164"/>
                    </a:cubicBezTo>
                    <a:cubicBezTo>
                      <a:pt x="161" y="162"/>
                      <a:pt x="159" y="161"/>
                      <a:pt x="159" y="159"/>
                    </a:cubicBezTo>
                    <a:cubicBezTo>
                      <a:pt x="159" y="157"/>
                      <a:pt x="162" y="156"/>
                      <a:pt x="170" y="156"/>
                    </a:cubicBezTo>
                    <a:cubicBezTo>
                      <a:pt x="184" y="157"/>
                      <a:pt x="193" y="159"/>
                      <a:pt x="197" y="161"/>
                    </a:cubicBezTo>
                    <a:cubicBezTo>
                      <a:pt x="199" y="163"/>
                      <a:pt x="200" y="165"/>
                      <a:pt x="200" y="169"/>
                    </a:cubicBezTo>
                    <a:cubicBezTo>
                      <a:pt x="199" y="172"/>
                      <a:pt x="199" y="172"/>
                      <a:pt x="199" y="172"/>
                    </a:cubicBezTo>
                    <a:cubicBezTo>
                      <a:pt x="199" y="180"/>
                      <a:pt x="199" y="180"/>
                      <a:pt x="199" y="180"/>
                    </a:cubicBezTo>
                    <a:cubicBezTo>
                      <a:pt x="199" y="204"/>
                      <a:pt x="199" y="221"/>
                      <a:pt x="199" y="230"/>
                    </a:cubicBezTo>
                    <a:cubicBezTo>
                      <a:pt x="198" y="244"/>
                      <a:pt x="197" y="254"/>
                      <a:pt x="196" y="260"/>
                    </a:cubicBezTo>
                    <a:cubicBezTo>
                      <a:pt x="193" y="266"/>
                      <a:pt x="190" y="269"/>
                      <a:pt x="188" y="270"/>
                    </a:cubicBezTo>
                    <a:cubicBezTo>
                      <a:pt x="184" y="270"/>
                      <a:pt x="183" y="264"/>
                      <a:pt x="182" y="253"/>
                    </a:cubicBezTo>
                    <a:cubicBezTo>
                      <a:pt x="101" y="254"/>
                      <a:pt x="101" y="254"/>
                      <a:pt x="101" y="254"/>
                    </a:cubicBezTo>
                    <a:cubicBezTo>
                      <a:pt x="98" y="263"/>
                      <a:pt x="95" y="268"/>
                      <a:pt x="92" y="270"/>
                    </a:cubicBezTo>
                    <a:cubicBezTo>
                      <a:pt x="88" y="273"/>
                      <a:pt x="86" y="269"/>
                      <a:pt x="85" y="261"/>
                    </a:cubicBezTo>
                    <a:cubicBezTo>
                      <a:pt x="85" y="190"/>
                      <a:pt x="85" y="190"/>
                      <a:pt x="85" y="190"/>
                    </a:cubicBezTo>
                    <a:cubicBezTo>
                      <a:pt x="85" y="189"/>
                      <a:pt x="85" y="189"/>
                      <a:pt x="85" y="189"/>
                    </a:cubicBezTo>
                    <a:cubicBezTo>
                      <a:pt x="85" y="186"/>
                      <a:pt x="83" y="184"/>
                      <a:pt x="80" y="182"/>
                    </a:cubicBezTo>
                    <a:close/>
                    <a:moveTo>
                      <a:pt x="102" y="246"/>
                    </a:moveTo>
                    <a:cubicBezTo>
                      <a:pt x="182" y="245"/>
                      <a:pt x="182" y="245"/>
                      <a:pt x="182" y="245"/>
                    </a:cubicBezTo>
                    <a:cubicBezTo>
                      <a:pt x="182" y="205"/>
                      <a:pt x="182" y="205"/>
                      <a:pt x="182" y="205"/>
                    </a:cubicBezTo>
                    <a:cubicBezTo>
                      <a:pt x="102" y="206"/>
                      <a:pt x="102" y="206"/>
                      <a:pt x="102" y="206"/>
                    </a:cubicBezTo>
                    <a:lnTo>
                      <a:pt x="102" y="246"/>
                    </a:lnTo>
                    <a:close/>
                    <a:moveTo>
                      <a:pt x="177" y="17"/>
                    </a:moveTo>
                    <a:cubicBezTo>
                      <a:pt x="173" y="14"/>
                      <a:pt x="168" y="11"/>
                      <a:pt x="161" y="8"/>
                    </a:cubicBezTo>
                    <a:cubicBezTo>
                      <a:pt x="156" y="6"/>
                      <a:pt x="154" y="5"/>
                      <a:pt x="155" y="3"/>
                    </a:cubicBezTo>
                    <a:cubicBezTo>
                      <a:pt x="155" y="1"/>
                      <a:pt x="158" y="0"/>
                      <a:pt x="165" y="0"/>
                    </a:cubicBezTo>
                    <a:cubicBezTo>
                      <a:pt x="168" y="0"/>
                      <a:pt x="171" y="1"/>
                      <a:pt x="175" y="2"/>
                    </a:cubicBezTo>
                    <a:cubicBezTo>
                      <a:pt x="177" y="2"/>
                      <a:pt x="180" y="3"/>
                      <a:pt x="184" y="4"/>
                    </a:cubicBezTo>
                    <a:cubicBezTo>
                      <a:pt x="192" y="6"/>
                      <a:pt x="192" y="6"/>
                      <a:pt x="192" y="6"/>
                    </a:cubicBezTo>
                    <a:cubicBezTo>
                      <a:pt x="197" y="8"/>
                      <a:pt x="200" y="10"/>
                      <a:pt x="201" y="12"/>
                    </a:cubicBezTo>
                    <a:cubicBezTo>
                      <a:pt x="202" y="13"/>
                      <a:pt x="202" y="15"/>
                      <a:pt x="201" y="17"/>
                    </a:cubicBezTo>
                    <a:cubicBezTo>
                      <a:pt x="201" y="23"/>
                      <a:pt x="201" y="23"/>
                      <a:pt x="201" y="23"/>
                    </a:cubicBezTo>
                    <a:cubicBezTo>
                      <a:pt x="201" y="104"/>
                      <a:pt x="201" y="104"/>
                      <a:pt x="201" y="104"/>
                    </a:cubicBezTo>
                    <a:cubicBezTo>
                      <a:pt x="213" y="103"/>
                      <a:pt x="213" y="103"/>
                      <a:pt x="213" y="103"/>
                    </a:cubicBezTo>
                    <a:cubicBezTo>
                      <a:pt x="215" y="103"/>
                      <a:pt x="217" y="102"/>
                      <a:pt x="219" y="101"/>
                    </a:cubicBezTo>
                    <a:cubicBezTo>
                      <a:pt x="220" y="101"/>
                      <a:pt x="221" y="100"/>
                      <a:pt x="222" y="99"/>
                    </a:cubicBezTo>
                    <a:cubicBezTo>
                      <a:pt x="225" y="97"/>
                      <a:pt x="227" y="96"/>
                      <a:pt x="230" y="95"/>
                    </a:cubicBezTo>
                    <a:cubicBezTo>
                      <a:pt x="234" y="95"/>
                      <a:pt x="240" y="95"/>
                      <a:pt x="248" y="95"/>
                    </a:cubicBezTo>
                    <a:cubicBezTo>
                      <a:pt x="251" y="95"/>
                      <a:pt x="254" y="96"/>
                      <a:pt x="256" y="97"/>
                    </a:cubicBezTo>
                    <a:cubicBezTo>
                      <a:pt x="258" y="99"/>
                      <a:pt x="259" y="101"/>
                      <a:pt x="259" y="103"/>
                    </a:cubicBezTo>
                    <a:cubicBezTo>
                      <a:pt x="259" y="105"/>
                      <a:pt x="258" y="106"/>
                      <a:pt x="256" y="108"/>
                    </a:cubicBezTo>
                    <a:cubicBezTo>
                      <a:pt x="255" y="109"/>
                      <a:pt x="253" y="110"/>
                      <a:pt x="251" y="110"/>
                    </a:cubicBezTo>
                    <a:cubicBezTo>
                      <a:pt x="201" y="111"/>
                      <a:pt x="201" y="111"/>
                      <a:pt x="201" y="111"/>
                    </a:cubicBezTo>
                    <a:cubicBezTo>
                      <a:pt x="200" y="116"/>
                      <a:pt x="200" y="121"/>
                      <a:pt x="199" y="127"/>
                    </a:cubicBezTo>
                    <a:cubicBezTo>
                      <a:pt x="198" y="132"/>
                      <a:pt x="197" y="137"/>
                      <a:pt x="196" y="141"/>
                    </a:cubicBezTo>
                    <a:cubicBezTo>
                      <a:pt x="193" y="147"/>
                      <a:pt x="190" y="150"/>
                      <a:pt x="187" y="151"/>
                    </a:cubicBezTo>
                    <a:cubicBezTo>
                      <a:pt x="185" y="151"/>
                      <a:pt x="183" y="147"/>
                      <a:pt x="183" y="138"/>
                    </a:cubicBezTo>
                    <a:cubicBezTo>
                      <a:pt x="183" y="26"/>
                      <a:pt x="183" y="26"/>
                      <a:pt x="183" y="26"/>
                    </a:cubicBezTo>
                    <a:cubicBezTo>
                      <a:pt x="183" y="24"/>
                      <a:pt x="181" y="21"/>
                      <a:pt x="177"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0" name="Freeform 22">
                <a:extLst>
                  <a:ext uri="{FF2B5EF4-FFF2-40B4-BE49-F238E27FC236}">
                    <a16:creationId xmlns:a16="http://schemas.microsoft.com/office/drawing/2014/main" id="{E14600E3-EBA1-4B3D-96B2-EDE16E3E0B0D}"/>
                  </a:ext>
                </a:extLst>
              </p:cNvPr>
              <p:cNvSpPr>
                <a:spLocks/>
              </p:cNvSpPr>
              <p:nvPr/>
            </p:nvSpPr>
            <p:spPr bwMode="black">
              <a:xfrm>
                <a:off x="2113958" y="4971120"/>
                <a:ext cx="152891" cy="193785"/>
              </a:xfrm>
              <a:custGeom>
                <a:avLst/>
                <a:gdLst/>
                <a:ahLst/>
                <a:cxnLst>
                  <a:cxn ang="0">
                    <a:pos x="24" y="65"/>
                  </a:cxn>
                  <a:cxn ang="0">
                    <a:pos x="7" y="61"/>
                  </a:cxn>
                  <a:cxn ang="0">
                    <a:pos x="0" y="57"/>
                  </a:cxn>
                  <a:cxn ang="0">
                    <a:pos x="10" y="53"/>
                  </a:cxn>
                  <a:cxn ang="0">
                    <a:pos x="30" y="53"/>
                  </a:cxn>
                  <a:cxn ang="0">
                    <a:pos x="45" y="55"/>
                  </a:cxn>
                  <a:cxn ang="0">
                    <a:pos x="52" y="57"/>
                  </a:cxn>
                  <a:cxn ang="0">
                    <a:pos x="52" y="63"/>
                  </a:cxn>
                  <a:cxn ang="0">
                    <a:pos x="52" y="69"/>
                  </a:cxn>
                  <a:cxn ang="0">
                    <a:pos x="51" y="156"/>
                  </a:cxn>
                  <a:cxn ang="0">
                    <a:pos x="53" y="164"/>
                  </a:cxn>
                  <a:cxn ang="0">
                    <a:pos x="65" y="165"/>
                  </a:cxn>
                  <a:cxn ang="0">
                    <a:pos x="131" y="155"/>
                  </a:cxn>
                  <a:cxn ang="0">
                    <a:pos x="193" y="137"/>
                  </a:cxn>
                  <a:cxn ang="0">
                    <a:pos x="193" y="25"/>
                  </a:cxn>
                  <a:cxn ang="0">
                    <a:pos x="184" y="17"/>
                  </a:cxn>
                  <a:cxn ang="0">
                    <a:pos x="164" y="8"/>
                  </a:cxn>
                  <a:cxn ang="0">
                    <a:pos x="158" y="3"/>
                  </a:cxn>
                  <a:cxn ang="0">
                    <a:pos x="166" y="0"/>
                  </a:cxn>
                  <a:cxn ang="0">
                    <a:pos x="188" y="3"/>
                  </a:cxn>
                  <a:cxn ang="0">
                    <a:pos x="205" y="9"/>
                  </a:cxn>
                  <a:cxn ang="0">
                    <a:pos x="211" y="13"/>
                  </a:cxn>
                  <a:cxn ang="0">
                    <a:pos x="212" y="18"/>
                  </a:cxn>
                  <a:cxn ang="0">
                    <a:pos x="212" y="23"/>
                  </a:cxn>
                  <a:cxn ang="0">
                    <a:pos x="210" y="198"/>
                  </a:cxn>
                  <a:cxn ang="0">
                    <a:pos x="209" y="237"/>
                  </a:cxn>
                  <a:cxn ang="0">
                    <a:pos x="205" y="261"/>
                  </a:cxn>
                  <a:cxn ang="0">
                    <a:pos x="197" y="269"/>
                  </a:cxn>
                  <a:cxn ang="0">
                    <a:pos x="193" y="257"/>
                  </a:cxn>
                  <a:cxn ang="0">
                    <a:pos x="193" y="143"/>
                  </a:cxn>
                  <a:cxn ang="0">
                    <a:pos x="130" y="166"/>
                  </a:cxn>
                  <a:cxn ang="0">
                    <a:pos x="49" y="185"/>
                  </a:cxn>
                  <a:cxn ang="0">
                    <a:pos x="38" y="180"/>
                  </a:cxn>
                  <a:cxn ang="0">
                    <a:pos x="34" y="167"/>
                  </a:cxn>
                  <a:cxn ang="0">
                    <a:pos x="33" y="73"/>
                  </a:cxn>
                  <a:cxn ang="0">
                    <a:pos x="24" y="65"/>
                  </a:cxn>
                </a:cxnLst>
                <a:rect l="0" t="0" r="r" b="b"/>
                <a:pathLst>
                  <a:path w="212" h="269">
                    <a:moveTo>
                      <a:pt x="24" y="65"/>
                    </a:moveTo>
                    <a:cubicBezTo>
                      <a:pt x="20" y="64"/>
                      <a:pt x="15" y="62"/>
                      <a:pt x="7" y="61"/>
                    </a:cubicBezTo>
                    <a:cubicBezTo>
                      <a:pt x="3" y="60"/>
                      <a:pt x="0" y="59"/>
                      <a:pt x="0" y="57"/>
                    </a:cubicBezTo>
                    <a:cubicBezTo>
                      <a:pt x="0" y="55"/>
                      <a:pt x="3" y="54"/>
                      <a:pt x="10" y="53"/>
                    </a:cubicBezTo>
                    <a:cubicBezTo>
                      <a:pt x="18" y="53"/>
                      <a:pt x="24" y="53"/>
                      <a:pt x="30" y="53"/>
                    </a:cubicBezTo>
                    <a:cubicBezTo>
                      <a:pt x="35" y="53"/>
                      <a:pt x="40" y="54"/>
                      <a:pt x="45" y="55"/>
                    </a:cubicBezTo>
                    <a:cubicBezTo>
                      <a:pt x="49" y="55"/>
                      <a:pt x="51" y="56"/>
                      <a:pt x="52" y="57"/>
                    </a:cubicBezTo>
                    <a:cubicBezTo>
                      <a:pt x="52" y="58"/>
                      <a:pt x="52" y="60"/>
                      <a:pt x="52" y="63"/>
                    </a:cubicBezTo>
                    <a:cubicBezTo>
                      <a:pt x="52" y="69"/>
                      <a:pt x="52" y="69"/>
                      <a:pt x="52" y="69"/>
                    </a:cubicBezTo>
                    <a:cubicBezTo>
                      <a:pt x="51" y="156"/>
                      <a:pt x="51" y="156"/>
                      <a:pt x="51" y="156"/>
                    </a:cubicBezTo>
                    <a:cubicBezTo>
                      <a:pt x="51" y="160"/>
                      <a:pt x="52" y="163"/>
                      <a:pt x="53" y="164"/>
                    </a:cubicBezTo>
                    <a:cubicBezTo>
                      <a:pt x="54" y="165"/>
                      <a:pt x="59" y="165"/>
                      <a:pt x="65" y="165"/>
                    </a:cubicBezTo>
                    <a:cubicBezTo>
                      <a:pt x="84" y="164"/>
                      <a:pt x="106" y="160"/>
                      <a:pt x="131" y="155"/>
                    </a:cubicBezTo>
                    <a:cubicBezTo>
                      <a:pt x="160" y="150"/>
                      <a:pt x="180" y="143"/>
                      <a:pt x="193" y="137"/>
                    </a:cubicBezTo>
                    <a:cubicBezTo>
                      <a:pt x="193" y="25"/>
                      <a:pt x="193" y="25"/>
                      <a:pt x="193" y="25"/>
                    </a:cubicBezTo>
                    <a:cubicBezTo>
                      <a:pt x="193" y="24"/>
                      <a:pt x="190" y="21"/>
                      <a:pt x="184" y="17"/>
                    </a:cubicBezTo>
                    <a:cubicBezTo>
                      <a:pt x="177" y="13"/>
                      <a:pt x="171" y="10"/>
                      <a:pt x="164" y="8"/>
                    </a:cubicBezTo>
                    <a:cubicBezTo>
                      <a:pt x="160" y="6"/>
                      <a:pt x="158" y="5"/>
                      <a:pt x="158" y="3"/>
                    </a:cubicBezTo>
                    <a:cubicBezTo>
                      <a:pt x="158" y="1"/>
                      <a:pt x="161" y="0"/>
                      <a:pt x="166" y="0"/>
                    </a:cubicBezTo>
                    <a:cubicBezTo>
                      <a:pt x="171" y="0"/>
                      <a:pt x="179" y="1"/>
                      <a:pt x="188" y="3"/>
                    </a:cubicBezTo>
                    <a:cubicBezTo>
                      <a:pt x="197" y="6"/>
                      <a:pt x="203" y="7"/>
                      <a:pt x="205" y="9"/>
                    </a:cubicBezTo>
                    <a:cubicBezTo>
                      <a:pt x="209" y="10"/>
                      <a:pt x="211" y="12"/>
                      <a:pt x="211" y="13"/>
                    </a:cubicBezTo>
                    <a:cubicBezTo>
                      <a:pt x="212" y="14"/>
                      <a:pt x="212" y="16"/>
                      <a:pt x="212" y="18"/>
                    </a:cubicBezTo>
                    <a:cubicBezTo>
                      <a:pt x="212" y="23"/>
                      <a:pt x="212" y="23"/>
                      <a:pt x="212" y="23"/>
                    </a:cubicBezTo>
                    <a:cubicBezTo>
                      <a:pt x="210" y="198"/>
                      <a:pt x="210" y="198"/>
                      <a:pt x="210" y="198"/>
                    </a:cubicBezTo>
                    <a:cubicBezTo>
                      <a:pt x="210" y="215"/>
                      <a:pt x="209" y="228"/>
                      <a:pt x="209" y="237"/>
                    </a:cubicBezTo>
                    <a:cubicBezTo>
                      <a:pt x="208" y="247"/>
                      <a:pt x="206" y="255"/>
                      <a:pt x="205" y="261"/>
                    </a:cubicBezTo>
                    <a:cubicBezTo>
                      <a:pt x="202" y="267"/>
                      <a:pt x="199" y="269"/>
                      <a:pt x="197" y="269"/>
                    </a:cubicBezTo>
                    <a:cubicBezTo>
                      <a:pt x="194" y="268"/>
                      <a:pt x="193" y="264"/>
                      <a:pt x="193" y="257"/>
                    </a:cubicBezTo>
                    <a:cubicBezTo>
                      <a:pt x="193" y="143"/>
                      <a:pt x="193" y="143"/>
                      <a:pt x="193" y="143"/>
                    </a:cubicBezTo>
                    <a:cubicBezTo>
                      <a:pt x="180" y="150"/>
                      <a:pt x="159" y="158"/>
                      <a:pt x="130" y="166"/>
                    </a:cubicBezTo>
                    <a:cubicBezTo>
                      <a:pt x="101" y="175"/>
                      <a:pt x="74" y="181"/>
                      <a:pt x="49" y="185"/>
                    </a:cubicBezTo>
                    <a:cubicBezTo>
                      <a:pt x="44" y="186"/>
                      <a:pt x="41" y="184"/>
                      <a:pt x="38" y="180"/>
                    </a:cubicBezTo>
                    <a:cubicBezTo>
                      <a:pt x="35" y="177"/>
                      <a:pt x="34" y="172"/>
                      <a:pt x="34" y="167"/>
                    </a:cubicBezTo>
                    <a:cubicBezTo>
                      <a:pt x="33" y="73"/>
                      <a:pt x="33" y="73"/>
                      <a:pt x="33" y="73"/>
                    </a:cubicBezTo>
                    <a:cubicBezTo>
                      <a:pt x="33" y="70"/>
                      <a:pt x="30" y="68"/>
                      <a:pt x="24" y="6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81" name="Freeform 23">
                <a:extLst>
                  <a:ext uri="{FF2B5EF4-FFF2-40B4-BE49-F238E27FC236}">
                    <a16:creationId xmlns:a16="http://schemas.microsoft.com/office/drawing/2014/main" id="{A9162BDB-EA78-40D2-84F1-BDCBE39ACA89}"/>
                  </a:ext>
                </a:extLst>
              </p:cNvPr>
              <p:cNvSpPr>
                <a:spLocks/>
              </p:cNvSpPr>
              <p:nvPr/>
            </p:nvSpPr>
            <p:spPr bwMode="black">
              <a:xfrm>
                <a:off x="2314456" y="4970205"/>
                <a:ext cx="187376" cy="194701"/>
              </a:xfrm>
              <a:custGeom>
                <a:avLst/>
                <a:gdLst/>
                <a:ahLst/>
                <a:cxnLst>
                  <a:cxn ang="0">
                    <a:pos x="21" y="66"/>
                  </a:cxn>
                  <a:cxn ang="0">
                    <a:pos x="7" y="60"/>
                  </a:cxn>
                  <a:cxn ang="0">
                    <a:pos x="4" y="59"/>
                  </a:cxn>
                  <a:cxn ang="0">
                    <a:pos x="0" y="56"/>
                  </a:cxn>
                  <a:cxn ang="0">
                    <a:pos x="9" y="53"/>
                  </a:cxn>
                  <a:cxn ang="0">
                    <a:pos x="32" y="54"/>
                  </a:cxn>
                  <a:cxn ang="0">
                    <a:pos x="51" y="58"/>
                  </a:cxn>
                  <a:cxn ang="0">
                    <a:pos x="75" y="58"/>
                  </a:cxn>
                  <a:cxn ang="0">
                    <a:pos x="95" y="56"/>
                  </a:cxn>
                  <a:cxn ang="0">
                    <a:pos x="102" y="54"/>
                  </a:cxn>
                  <a:cxn ang="0">
                    <a:pos x="106" y="52"/>
                  </a:cxn>
                  <a:cxn ang="0">
                    <a:pos x="115" y="48"/>
                  </a:cxn>
                  <a:cxn ang="0">
                    <a:pos x="134" y="48"/>
                  </a:cxn>
                  <a:cxn ang="0">
                    <a:pos x="145" y="54"/>
                  </a:cxn>
                  <a:cxn ang="0">
                    <a:pos x="136" y="62"/>
                  </a:cxn>
                  <a:cxn ang="0">
                    <a:pos x="90" y="64"/>
                  </a:cxn>
                  <a:cxn ang="0">
                    <a:pos x="53" y="65"/>
                  </a:cxn>
                  <a:cxn ang="0">
                    <a:pos x="51" y="65"/>
                  </a:cxn>
                  <a:cxn ang="0">
                    <a:pos x="48" y="65"/>
                  </a:cxn>
                  <a:cxn ang="0">
                    <a:pos x="47" y="69"/>
                  </a:cxn>
                  <a:cxn ang="0">
                    <a:pos x="46" y="120"/>
                  </a:cxn>
                  <a:cxn ang="0">
                    <a:pos x="47" y="164"/>
                  </a:cxn>
                  <a:cxn ang="0">
                    <a:pos x="50" y="172"/>
                  </a:cxn>
                  <a:cxn ang="0">
                    <a:pos x="60" y="173"/>
                  </a:cxn>
                  <a:cxn ang="0">
                    <a:pos x="123" y="160"/>
                  </a:cxn>
                  <a:cxn ang="0">
                    <a:pos x="183" y="139"/>
                  </a:cxn>
                  <a:cxn ang="0">
                    <a:pos x="183" y="25"/>
                  </a:cxn>
                  <a:cxn ang="0">
                    <a:pos x="175" y="17"/>
                  </a:cxn>
                  <a:cxn ang="0">
                    <a:pos x="156" y="8"/>
                  </a:cxn>
                  <a:cxn ang="0">
                    <a:pos x="149" y="4"/>
                  </a:cxn>
                  <a:cxn ang="0">
                    <a:pos x="159" y="0"/>
                  </a:cxn>
                  <a:cxn ang="0">
                    <a:pos x="179" y="3"/>
                  </a:cxn>
                  <a:cxn ang="0">
                    <a:pos x="197" y="8"/>
                  </a:cxn>
                  <a:cxn ang="0">
                    <a:pos x="202" y="12"/>
                  </a:cxn>
                  <a:cxn ang="0">
                    <a:pos x="202" y="17"/>
                  </a:cxn>
                  <a:cxn ang="0">
                    <a:pos x="201" y="22"/>
                  </a:cxn>
                  <a:cxn ang="0">
                    <a:pos x="201" y="134"/>
                  </a:cxn>
                  <a:cxn ang="0">
                    <a:pos x="213" y="134"/>
                  </a:cxn>
                  <a:cxn ang="0">
                    <a:pos x="223" y="132"/>
                  </a:cxn>
                  <a:cxn ang="0">
                    <a:pos x="228" y="129"/>
                  </a:cxn>
                  <a:cxn ang="0">
                    <a:pos x="234" y="127"/>
                  </a:cxn>
                  <a:cxn ang="0">
                    <a:pos x="248" y="126"/>
                  </a:cxn>
                  <a:cxn ang="0">
                    <a:pos x="257" y="128"/>
                  </a:cxn>
                  <a:cxn ang="0">
                    <a:pos x="260" y="133"/>
                  </a:cxn>
                  <a:cxn ang="0">
                    <a:pos x="258" y="138"/>
                  </a:cxn>
                  <a:cxn ang="0">
                    <a:pos x="251" y="141"/>
                  </a:cxn>
                  <a:cxn ang="0">
                    <a:pos x="201" y="142"/>
                  </a:cxn>
                  <a:cxn ang="0">
                    <a:pos x="201" y="193"/>
                  </a:cxn>
                  <a:cxn ang="0">
                    <a:pos x="199" y="242"/>
                  </a:cxn>
                  <a:cxn ang="0">
                    <a:pos x="194" y="264"/>
                  </a:cxn>
                  <a:cxn ang="0">
                    <a:pos x="187" y="269"/>
                  </a:cxn>
                  <a:cxn ang="0">
                    <a:pos x="183" y="257"/>
                  </a:cxn>
                  <a:cxn ang="0">
                    <a:pos x="183" y="145"/>
                  </a:cxn>
                  <a:cxn ang="0">
                    <a:pos x="114" y="173"/>
                  </a:cxn>
                  <a:cxn ang="0">
                    <a:pos x="43" y="189"/>
                  </a:cxn>
                  <a:cxn ang="0">
                    <a:pos x="34" y="182"/>
                  </a:cxn>
                  <a:cxn ang="0">
                    <a:pos x="29" y="166"/>
                  </a:cxn>
                  <a:cxn ang="0">
                    <a:pos x="28" y="74"/>
                  </a:cxn>
                  <a:cxn ang="0">
                    <a:pos x="21" y="66"/>
                  </a:cxn>
                </a:cxnLst>
                <a:rect l="0" t="0" r="r" b="b"/>
                <a:pathLst>
                  <a:path w="260" h="270">
                    <a:moveTo>
                      <a:pt x="21" y="66"/>
                    </a:moveTo>
                    <a:cubicBezTo>
                      <a:pt x="19" y="65"/>
                      <a:pt x="14" y="63"/>
                      <a:pt x="7" y="60"/>
                    </a:cubicBezTo>
                    <a:cubicBezTo>
                      <a:pt x="4" y="59"/>
                      <a:pt x="4" y="59"/>
                      <a:pt x="4" y="59"/>
                    </a:cubicBezTo>
                    <a:cubicBezTo>
                      <a:pt x="1" y="59"/>
                      <a:pt x="0" y="58"/>
                      <a:pt x="0" y="56"/>
                    </a:cubicBezTo>
                    <a:cubicBezTo>
                      <a:pt x="1" y="55"/>
                      <a:pt x="4" y="54"/>
                      <a:pt x="9" y="53"/>
                    </a:cubicBezTo>
                    <a:cubicBezTo>
                      <a:pt x="16" y="53"/>
                      <a:pt x="24" y="53"/>
                      <a:pt x="32" y="54"/>
                    </a:cubicBezTo>
                    <a:cubicBezTo>
                      <a:pt x="39" y="55"/>
                      <a:pt x="46" y="57"/>
                      <a:pt x="51" y="58"/>
                    </a:cubicBezTo>
                    <a:cubicBezTo>
                      <a:pt x="59" y="58"/>
                      <a:pt x="67" y="58"/>
                      <a:pt x="75" y="58"/>
                    </a:cubicBezTo>
                    <a:cubicBezTo>
                      <a:pt x="83" y="57"/>
                      <a:pt x="90" y="57"/>
                      <a:pt x="95" y="56"/>
                    </a:cubicBezTo>
                    <a:cubicBezTo>
                      <a:pt x="97" y="56"/>
                      <a:pt x="100" y="55"/>
                      <a:pt x="102" y="54"/>
                    </a:cubicBezTo>
                    <a:cubicBezTo>
                      <a:pt x="103" y="54"/>
                      <a:pt x="105" y="53"/>
                      <a:pt x="106" y="52"/>
                    </a:cubicBezTo>
                    <a:cubicBezTo>
                      <a:pt x="109" y="50"/>
                      <a:pt x="112" y="49"/>
                      <a:pt x="115" y="48"/>
                    </a:cubicBezTo>
                    <a:cubicBezTo>
                      <a:pt x="119" y="47"/>
                      <a:pt x="126" y="47"/>
                      <a:pt x="134" y="48"/>
                    </a:cubicBezTo>
                    <a:cubicBezTo>
                      <a:pt x="141" y="48"/>
                      <a:pt x="144" y="50"/>
                      <a:pt x="145" y="54"/>
                    </a:cubicBezTo>
                    <a:cubicBezTo>
                      <a:pt x="145" y="59"/>
                      <a:pt x="142" y="61"/>
                      <a:pt x="136" y="62"/>
                    </a:cubicBezTo>
                    <a:cubicBezTo>
                      <a:pt x="115" y="63"/>
                      <a:pt x="100" y="64"/>
                      <a:pt x="90" y="64"/>
                    </a:cubicBezTo>
                    <a:cubicBezTo>
                      <a:pt x="74" y="65"/>
                      <a:pt x="62" y="65"/>
                      <a:pt x="53" y="65"/>
                    </a:cubicBezTo>
                    <a:cubicBezTo>
                      <a:pt x="51" y="65"/>
                      <a:pt x="51" y="65"/>
                      <a:pt x="51" y="65"/>
                    </a:cubicBezTo>
                    <a:cubicBezTo>
                      <a:pt x="49" y="65"/>
                      <a:pt x="48" y="65"/>
                      <a:pt x="48" y="65"/>
                    </a:cubicBezTo>
                    <a:cubicBezTo>
                      <a:pt x="48" y="66"/>
                      <a:pt x="47" y="67"/>
                      <a:pt x="47" y="69"/>
                    </a:cubicBezTo>
                    <a:cubicBezTo>
                      <a:pt x="47" y="84"/>
                      <a:pt x="47" y="101"/>
                      <a:pt x="46" y="120"/>
                    </a:cubicBezTo>
                    <a:cubicBezTo>
                      <a:pt x="46" y="146"/>
                      <a:pt x="46" y="160"/>
                      <a:pt x="47" y="164"/>
                    </a:cubicBezTo>
                    <a:cubicBezTo>
                      <a:pt x="47" y="168"/>
                      <a:pt x="48" y="171"/>
                      <a:pt x="50" y="172"/>
                    </a:cubicBezTo>
                    <a:cubicBezTo>
                      <a:pt x="51" y="173"/>
                      <a:pt x="55" y="173"/>
                      <a:pt x="60" y="173"/>
                    </a:cubicBezTo>
                    <a:cubicBezTo>
                      <a:pt x="82" y="169"/>
                      <a:pt x="103" y="165"/>
                      <a:pt x="123" y="160"/>
                    </a:cubicBezTo>
                    <a:cubicBezTo>
                      <a:pt x="149" y="153"/>
                      <a:pt x="169" y="147"/>
                      <a:pt x="183" y="139"/>
                    </a:cubicBezTo>
                    <a:cubicBezTo>
                      <a:pt x="183" y="25"/>
                      <a:pt x="183" y="25"/>
                      <a:pt x="183" y="25"/>
                    </a:cubicBezTo>
                    <a:cubicBezTo>
                      <a:pt x="183" y="23"/>
                      <a:pt x="180" y="20"/>
                      <a:pt x="175" y="17"/>
                    </a:cubicBezTo>
                    <a:cubicBezTo>
                      <a:pt x="171" y="15"/>
                      <a:pt x="164" y="12"/>
                      <a:pt x="156" y="8"/>
                    </a:cubicBezTo>
                    <a:cubicBezTo>
                      <a:pt x="151" y="7"/>
                      <a:pt x="149" y="5"/>
                      <a:pt x="149" y="4"/>
                    </a:cubicBezTo>
                    <a:cubicBezTo>
                      <a:pt x="149" y="2"/>
                      <a:pt x="152" y="1"/>
                      <a:pt x="159" y="0"/>
                    </a:cubicBezTo>
                    <a:cubicBezTo>
                      <a:pt x="166" y="0"/>
                      <a:pt x="172" y="1"/>
                      <a:pt x="179" y="3"/>
                    </a:cubicBezTo>
                    <a:cubicBezTo>
                      <a:pt x="184" y="4"/>
                      <a:pt x="190" y="6"/>
                      <a:pt x="197" y="8"/>
                    </a:cubicBezTo>
                    <a:cubicBezTo>
                      <a:pt x="200" y="9"/>
                      <a:pt x="201" y="10"/>
                      <a:pt x="202" y="12"/>
                    </a:cubicBezTo>
                    <a:cubicBezTo>
                      <a:pt x="202" y="13"/>
                      <a:pt x="202" y="14"/>
                      <a:pt x="202" y="17"/>
                    </a:cubicBezTo>
                    <a:cubicBezTo>
                      <a:pt x="201" y="22"/>
                      <a:pt x="201" y="22"/>
                      <a:pt x="201" y="22"/>
                    </a:cubicBezTo>
                    <a:cubicBezTo>
                      <a:pt x="201" y="134"/>
                      <a:pt x="201" y="134"/>
                      <a:pt x="201" y="134"/>
                    </a:cubicBezTo>
                    <a:cubicBezTo>
                      <a:pt x="213" y="134"/>
                      <a:pt x="213" y="134"/>
                      <a:pt x="213" y="134"/>
                    </a:cubicBezTo>
                    <a:cubicBezTo>
                      <a:pt x="217" y="134"/>
                      <a:pt x="220" y="133"/>
                      <a:pt x="223" y="132"/>
                    </a:cubicBezTo>
                    <a:cubicBezTo>
                      <a:pt x="224" y="131"/>
                      <a:pt x="226" y="131"/>
                      <a:pt x="228" y="129"/>
                    </a:cubicBezTo>
                    <a:cubicBezTo>
                      <a:pt x="230" y="128"/>
                      <a:pt x="232" y="127"/>
                      <a:pt x="234" y="127"/>
                    </a:cubicBezTo>
                    <a:cubicBezTo>
                      <a:pt x="237" y="126"/>
                      <a:pt x="242" y="126"/>
                      <a:pt x="248" y="126"/>
                    </a:cubicBezTo>
                    <a:cubicBezTo>
                      <a:pt x="252" y="126"/>
                      <a:pt x="254" y="127"/>
                      <a:pt x="257" y="128"/>
                    </a:cubicBezTo>
                    <a:cubicBezTo>
                      <a:pt x="259" y="130"/>
                      <a:pt x="260" y="132"/>
                      <a:pt x="260" y="133"/>
                    </a:cubicBezTo>
                    <a:cubicBezTo>
                      <a:pt x="260" y="135"/>
                      <a:pt x="260" y="137"/>
                      <a:pt x="258" y="138"/>
                    </a:cubicBezTo>
                    <a:cubicBezTo>
                      <a:pt x="256" y="140"/>
                      <a:pt x="254" y="141"/>
                      <a:pt x="251" y="141"/>
                    </a:cubicBezTo>
                    <a:cubicBezTo>
                      <a:pt x="201" y="142"/>
                      <a:pt x="201" y="142"/>
                      <a:pt x="201" y="142"/>
                    </a:cubicBezTo>
                    <a:cubicBezTo>
                      <a:pt x="201" y="193"/>
                      <a:pt x="201" y="193"/>
                      <a:pt x="201" y="193"/>
                    </a:cubicBezTo>
                    <a:cubicBezTo>
                      <a:pt x="201" y="217"/>
                      <a:pt x="200" y="233"/>
                      <a:pt x="199" y="242"/>
                    </a:cubicBezTo>
                    <a:cubicBezTo>
                      <a:pt x="198" y="250"/>
                      <a:pt x="197" y="258"/>
                      <a:pt x="194" y="264"/>
                    </a:cubicBezTo>
                    <a:cubicBezTo>
                      <a:pt x="191" y="269"/>
                      <a:pt x="189" y="270"/>
                      <a:pt x="187" y="269"/>
                    </a:cubicBezTo>
                    <a:cubicBezTo>
                      <a:pt x="185" y="268"/>
                      <a:pt x="184" y="264"/>
                      <a:pt x="183" y="257"/>
                    </a:cubicBezTo>
                    <a:cubicBezTo>
                      <a:pt x="183" y="145"/>
                      <a:pt x="183" y="145"/>
                      <a:pt x="183" y="145"/>
                    </a:cubicBezTo>
                    <a:cubicBezTo>
                      <a:pt x="166" y="155"/>
                      <a:pt x="142" y="164"/>
                      <a:pt x="114" y="173"/>
                    </a:cubicBezTo>
                    <a:cubicBezTo>
                      <a:pt x="83" y="183"/>
                      <a:pt x="59" y="188"/>
                      <a:pt x="43" y="189"/>
                    </a:cubicBezTo>
                    <a:cubicBezTo>
                      <a:pt x="40" y="189"/>
                      <a:pt x="37" y="187"/>
                      <a:pt x="34" y="182"/>
                    </a:cubicBezTo>
                    <a:cubicBezTo>
                      <a:pt x="31" y="177"/>
                      <a:pt x="29" y="172"/>
                      <a:pt x="29" y="166"/>
                    </a:cubicBezTo>
                    <a:cubicBezTo>
                      <a:pt x="28" y="74"/>
                      <a:pt x="28" y="74"/>
                      <a:pt x="28" y="74"/>
                    </a:cubicBezTo>
                    <a:cubicBezTo>
                      <a:pt x="27" y="71"/>
                      <a:pt x="25" y="68"/>
                      <a:pt x="21" y="6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3" name="Group 99">
              <a:extLst>
                <a:ext uri="{FF2B5EF4-FFF2-40B4-BE49-F238E27FC236}">
                  <a16:creationId xmlns:a16="http://schemas.microsoft.com/office/drawing/2014/main" id="{2B57A4E6-E660-4771-9E6D-CFFC5A2993A1}"/>
                </a:ext>
              </a:extLst>
            </p:cNvPr>
            <p:cNvGrpSpPr/>
            <p:nvPr/>
          </p:nvGrpSpPr>
          <p:grpSpPr bwMode="black">
            <a:xfrm>
              <a:off x="6458681" y="3621984"/>
              <a:ext cx="757653" cy="292132"/>
              <a:chOff x="6651306" y="4916921"/>
              <a:chExt cx="760536" cy="303406"/>
            </a:xfrm>
            <a:grpFill/>
            <a:effectLst/>
          </p:grpSpPr>
          <p:sp>
            <p:nvSpPr>
              <p:cNvPr id="172" name="Freeform 18">
                <a:extLst>
                  <a:ext uri="{FF2B5EF4-FFF2-40B4-BE49-F238E27FC236}">
                    <a16:creationId xmlns:a16="http://schemas.microsoft.com/office/drawing/2014/main" id="{94B13A32-2BEF-4357-8373-A25529700D2A}"/>
                  </a:ext>
                </a:extLst>
              </p:cNvPr>
              <p:cNvSpPr>
                <a:spLocks/>
              </p:cNvSpPr>
              <p:nvPr/>
            </p:nvSpPr>
            <p:spPr bwMode="black">
              <a:xfrm>
                <a:off x="7311516" y="4916921"/>
                <a:ext cx="48005" cy="50163"/>
              </a:xfrm>
              <a:custGeom>
                <a:avLst/>
                <a:gdLst/>
                <a:ahLst/>
                <a:cxnLst>
                  <a:cxn ang="0">
                    <a:pos x="30" y="0"/>
                  </a:cxn>
                  <a:cxn ang="0">
                    <a:pos x="92" y="28"/>
                  </a:cxn>
                  <a:cxn ang="0">
                    <a:pos x="59" y="96"/>
                  </a:cxn>
                  <a:cxn ang="0">
                    <a:pos x="0" y="63"/>
                  </a:cxn>
                  <a:cxn ang="0">
                    <a:pos x="30" y="0"/>
                  </a:cxn>
                </a:cxnLst>
                <a:rect l="0" t="0" r="r" b="b"/>
                <a:pathLst>
                  <a:path w="92" h="96">
                    <a:moveTo>
                      <a:pt x="30" y="0"/>
                    </a:moveTo>
                    <a:cubicBezTo>
                      <a:pt x="51" y="9"/>
                      <a:pt x="71" y="19"/>
                      <a:pt x="92" y="28"/>
                    </a:cubicBezTo>
                    <a:cubicBezTo>
                      <a:pt x="81" y="51"/>
                      <a:pt x="70" y="73"/>
                      <a:pt x="59" y="96"/>
                    </a:cubicBezTo>
                    <a:cubicBezTo>
                      <a:pt x="39" y="85"/>
                      <a:pt x="19" y="74"/>
                      <a:pt x="0" y="63"/>
                    </a:cubicBezTo>
                    <a:cubicBezTo>
                      <a:pt x="10" y="42"/>
                      <a:pt x="20" y="21"/>
                      <a:pt x="3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3" name="Freeform 19">
                <a:extLst>
                  <a:ext uri="{FF2B5EF4-FFF2-40B4-BE49-F238E27FC236}">
                    <a16:creationId xmlns:a16="http://schemas.microsoft.com/office/drawing/2014/main" id="{34612A08-F978-4A70-8D1E-392A46803F7B}"/>
                  </a:ext>
                </a:extLst>
              </p:cNvPr>
              <p:cNvSpPr>
                <a:spLocks/>
              </p:cNvSpPr>
              <p:nvPr/>
            </p:nvSpPr>
            <p:spPr bwMode="black">
              <a:xfrm>
                <a:off x="6871106" y="4935800"/>
                <a:ext cx="540736" cy="284527"/>
              </a:xfrm>
              <a:custGeom>
                <a:avLst/>
                <a:gdLst/>
                <a:ahLst/>
                <a:cxnLst>
                  <a:cxn ang="0">
                    <a:pos x="741" y="202"/>
                  </a:cxn>
                  <a:cxn ang="0">
                    <a:pos x="762" y="204"/>
                  </a:cxn>
                  <a:cxn ang="0">
                    <a:pos x="837" y="294"/>
                  </a:cxn>
                  <a:cxn ang="0">
                    <a:pos x="898" y="284"/>
                  </a:cxn>
                  <a:cxn ang="0">
                    <a:pos x="946" y="202"/>
                  </a:cxn>
                  <a:cxn ang="0">
                    <a:pos x="944" y="280"/>
                  </a:cxn>
                  <a:cxn ang="0">
                    <a:pos x="998" y="294"/>
                  </a:cxn>
                  <a:cxn ang="0">
                    <a:pos x="998" y="284"/>
                  </a:cxn>
                  <a:cxn ang="0">
                    <a:pos x="985" y="232"/>
                  </a:cxn>
                  <a:cxn ang="0">
                    <a:pos x="1017" y="184"/>
                  </a:cxn>
                  <a:cxn ang="0">
                    <a:pos x="1021" y="186"/>
                  </a:cxn>
                  <a:cxn ang="0">
                    <a:pos x="1034" y="382"/>
                  </a:cxn>
                  <a:cxn ang="0">
                    <a:pos x="931" y="361"/>
                  </a:cxn>
                  <a:cxn ang="0">
                    <a:pos x="766" y="374"/>
                  </a:cxn>
                  <a:cxn ang="0">
                    <a:pos x="741" y="336"/>
                  </a:cxn>
                  <a:cxn ang="0">
                    <a:pos x="695" y="376"/>
                  </a:cxn>
                  <a:cxn ang="0">
                    <a:pos x="453" y="273"/>
                  </a:cxn>
                  <a:cxn ang="0">
                    <a:pos x="451" y="273"/>
                  </a:cxn>
                  <a:cxn ang="0">
                    <a:pos x="282" y="382"/>
                  </a:cxn>
                  <a:cxn ang="0">
                    <a:pos x="121" y="524"/>
                  </a:cxn>
                  <a:cxn ang="0">
                    <a:pos x="0" y="457"/>
                  </a:cxn>
                  <a:cxn ang="0">
                    <a:pos x="4" y="449"/>
                  </a:cxn>
                  <a:cxn ang="0">
                    <a:pos x="9" y="436"/>
                  </a:cxn>
                  <a:cxn ang="0">
                    <a:pos x="111" y="467"/>
                  </a:cxn>
                  <a:cxn ang="0">
                    <a:pos x="253" y="349"/>
                  </a:cxn>
                  <a:cxn ang="0">
                    <a:pos x="219" y="261"/>
                  </a:cxn>
                  <a:cxn ang="0">
                    <a:pos x="236" y="175"/>
                  </a:cxn>
                  <a:cxn ang="0">
                    <a:pos x="240" y="177"/>
                  </a:cxn>
                  <a:cxn ang="0">
                    <a:pos x="282" y="294"/>
                  </a:cxn>
                  <a:cxn ang="0">
                    <a:pos x="418" y="275"/>
                  </a:cxn>
                  <a:cxn ang="0">
                    <a:pos x="422" y="253"/>
                  </a:cxn>
                  <a:cxn ang="0">
                    <a:pos x="387" y="217"/>
                  </a:cxn>
                  <a:cxn ang="0">
                    <a:pos x="332" y="104"/>
                  </a:cxn>
                  <a:cxn ang="0">
                    <a:pos x="526" y="0"/>
                  </a:cxn>
                  <a:cxn ang="0">
                    <a:pos x="526" y="79"/>
                  </a:cxn>
                  <a:cxn ang="0">
                    <a:pos x="395" y="129"/>
                  </a:cxn>
                  <a:cxn ang="0">
                    <a:pos x="397" y="144"/>
                  </a:cxn>
                  <a:cxn ang="0">
                    <a:pos x="578" y="294"/>
                  </a:cxn>
                  <a:cxn ang="0">
                    <a:pos x="629" y="294"/>
                  </a:cxn>
                  <a:cxn ang="0">
                    <a:pos x="741" y="202"/>
                  </a:cxn>
                </a:cxnLst>
                <a:rect l="0" t="0" r="r" b="b"/>
                <a:pathLst>
                  <a:path w="1035" h="544">
                    <a:moveTo>
                      <a:pt x="741" y="202"/>
                    </a:moveTo>
                    <a:cubicBezTo>
                      <a:pt x="748" y="202"/>
                      <a:pt x="755" y="203"/>
                      <a:pt x="762" y="204"/>
                    </a:cubicBezTo>
                    <a:cubicBezTo>
                      <a:pt x="760" y="276"/>
                      <a:pt x="761" y="294"/>
                      <a:pt x="837" y="294"/>
                    </a:cubicBezTo>
                    <a:cubicBezTo>
                      <a:pt x="861" y="294"/>
                      <a:pt x="884" y="294"/>
                      <a:pt x="898" y="284"/>
                    </a:cubicBezTo>
                    <a:cubicBezTo>
                      <a:pt x="926" y="265"/>
                      <a:pt x="909" y="227"/>
                      <a:pt x="946" y="202"/>
                    </a:cubicBezTo>
                    <a:cubicBezTo>
                      <a:pt x="946" y="228"/>
                      <a:pt x="945" y="254"/>
                      <a:pt x="944" y="280"/>
                    </a:cubicBezTo>
                    <a:cubicBezTo>
                      <a:pt x="962" y="285"/>
                      <a:pt x="980" y="289"/>
                      <a:pt x="998" y="294"/>
                    </a:cubicBezTo>
                    <a:cubicBezTo>
                      <a:pt x="998" y="291"/>
                      <a:pt x="998" y="287"/>
                      <a:pt x="998" y="284"/>
                    </a:cubicBezTo>
                    <a:cubicBezTo>
                      <a:pt x="991" y="268"/>
                      <a:pt x="985" y="256"/>
                      <a:pt x="985" y="232"/>
                    </a:cubicBezTo>
                    <a:cubicBezTo>
                      <a:pt x="995" y="216"/>
                      <a:pt x="1006" y="200"/>
                      <a:pt x="1017" y="184"/>
                    </a:cubicBezTo>
                    <a:cubicBezTo>
                      <a:pt x="1018" y="185"/>
                      <a:pt x="1020" y="186"/>
                      <a:pt x="1021" y="186"/>
                    </a:cubicBezTo>
                    <a:cubicBezTo>
                      <a:pt x="1035" y="238"/>
                      <a:pt x="1035" y="312"/>
                      <a:pt x="1034" y="382"/>
                    </a:cubicBezTo>
                    <a:cubicBezTo>
                      <a:pt x="990" y="383"/>
                      <a:pt x="959" y="375"/>
                      <a:pt x="931" y="361"/>
                    </a:cubicBezTo>
                    <a:cubicBezTo>
                      <a:pt x="906" y="377"/>
                      <a:pt x="805" y="402"/>
                      <a:pt x="766" y="374"/>
                    </a:cubicBezTo>
                    <a:cubicBezTo>
                      <a:pt x="757" y="362"/>
                      <a:pt x="749" y="349"/>
                      <a:pt x="741" y="336"/>
                    </a:cubicBezTo>
                    <a:cubicBezTo>
                      <a:pt x="725" y="350"/>
                      <a:pt x="716" y="368"/>
                      <a:pt x="695" y="376"/>
                    </a:cubicBezTo>
                    <a:cubicBezTo>
                      <a:pt x="587" y="420"/>
                      <a:pt x="479" y="331"/>
                      <a:pt x="453" y="273"/>
                    </a:cubicBezTo>
                    <a:cubicBezTo>
                      <a:pt x="452" y="273"/>
                      <a:pt x="451" y="273"/>
                      <a:pt x="451" y="273"/>
                    </a:cubicBezTo>
                    <a:cubicBezTo>
                      <a:pt x="452" y="366"/>
                      <a:pt x="376" y="384"/>
                      <a:pt x="282" y="382"/>
                    </a:cubicBezTo>
                    <a:cubicBezTo>
                      <a:pt x="283" y="443"/>
                      <a:pt x="193" y="544"/>
                      <a:pt x="121" y="524"/>
                    </a:cubicBezTo>
                    <a:cubicBezTo>
                      <a:pt x="72" y="511"/>
                      <a:pt x="42" y="475"/>
                      <a:pt x="0" y="457"/>
                    </a:cubicBezTo>
                    <a:cubicBezTo>
                      <a:pt x="1" y="454"/>
                      <a:pt x="2" y="452"/>
                      <a:pt x="4" y="449"/>
                    </a:cubicBezTo>
                    <a:cubicBezTo>
                      <a:pt x="5" y="445"/>
                      <a:pt x="7" y="440"/>
                      <a:pt x="9" y="436"/>
                    </a:cubicBezTo>
                    <a:cubicBezTo>
                      <a:pt x="40" y="445"/>
                      <a:pt x="61" y="477"/>
                      <a:pt x="111" y="467"/>
                    </a:cubicBezTo>
                    <a:cubicBezTo>
                      <a:pt x="152" y="458"/>
                      <a:pt x="242" y="385"/>
                      <a:pt x="253" y="349"/>
                    </a:cubicBezTo>
                    <a:cubicBezTo>
                      <a:pt x="265" y="309"/>
                      <a:pt x="232" y="280"/>
                      <a:pt x="219" y="261"/>
                    </a:cubicBezTo>
                    <a:cubicBezTo>
                      <a:pt x="224" y="232"/>
                      <a:pt x="230" y="204"/>
                      <a:pt x="236" y="175"/>
                    </a:cubicBezTo>
                    <a:cubicBezTo>
                      <a:pt x="237" y="175"/>
                      <a:pt x="238" y="176"/>
                      <a:pt x="240" y="177"/>
                    </a:cubicBezTo>
                    <a:cubicBezTo>
                      <a:pt x="257" y="214"/>
                      <a:pt x="281" y="234"/>
                      <a:pt x="282" y="294"/>
                    </a:cubicBezTo>
                    <a:cubicBezTo>
                      <a:pt x="336" y="295"/>
                      <a:pt x="387" y="295"/>
                      <a:pt x="418" y="275"/>
                    </a:cubicBezTo>
                    <a:cubicBezTo>
                      <a:pt x="419" y="268"/>
                      <a:pt x="421" y="261"/>
                      <a:pt x="422" y="253"/>
                    </a:cubicBezTo>
                    <a:cubicBezTo>
                      <a:pt x="415" y="237"/>
                      <a:pt x="403" y="225"/>
                      <a:pt x="387" y="217"/>
                    </a:cubicBezTo>
                    <a:cubicBezTo>
                      <a:pt x="356" y="238"/>
                      <a:pt x="307" y="157"/>
                      <a:pt x="332" y="104"/>
                    </a:cubicBezTo>
                    <a:cubicBezTo>
                      <a:pt x="352" y="60"/>
                      <a:pt x="472" y="14"/>
                      <a:pt x="526" y="0"/>
                    </a:cubicBezTo>
                    <a:cubicBezTo>
                      <a:pt x="526" y="26"/>
                      <a:pt x="526" y="53"/>
                      <a:pt x="526" y="79"/>
                    </a:cubicBezTo>
                    <a:cubicBezTo>
                      <a:pt x="489" y="84"/>
                      <a:pt x="418" y="105"/>
                      <a:pt x="395" y="129"/>
                    </a:cubicBezTo>
                    <a:cubicBezTo>
                      <a:pt x="396" y="134"/>
                      <a:pt x="396" y="139"/>
                      <a:pt x="397" y="144"/>
                    </a:cubicBezTo>
                    <a:cubicBezTo>
                      <a:pt x="407" y="164"/>
                      <a:pt x="552" y="288"/>
                      <a:pt x="578" y="294"/>
                    </a:cubicBezTo>
                    <a:cubicBezTo>
                      <a:pt x="595" y="294"/>
                      <a:pt x="612" y="294"/>
                      <a:pt x="629" y="294"/>
                    </a:cubicBezTo>
                    <a:cubicBezTo>
                      <a:pt x="702" y="294"/>
                      <a:pt x="742" y="274"/>
                      <a:pt x="741" y="20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4" name="Freeform 20">
                <a:extLst>
                  <a:ext uri="{FF2B5EF4-FFF2-40B4-BE49-F238E27FC236}">
                    <a16:creationId xmlns:a16="http://schemas.microsoft.com/office/drawing/2014/main" id="{17ACE2FC-A16A-4A7D-AD78-DF82EDED5D48}"/>
                  </a:ext>
                </a:extLst>
              </p:cNvPr>
              <p:cNvSpPr>
                <a:spLocks/>
              </p:cNvSpPr>
              <p:nvPr/>
            </p:nvSpPr>
            <p:spPr bwMode="black">
              <a:xfrm>
                <a:off x="7305313" y="4957645"/>
                <a:ext cx="87111" cy="63378"/>
              </a:xfrm>
              <a:custGeom>
                <a:avLst/>
                <a:gdLst/>
                <a:ahLst/>
                <a:cxnLst>
                  <a:cxn ang="0">
                    <a:pos x="107" y="0"/>
                  </a:cxn>
                  <a:cxn ang="0">
                    <a:pos x="167" y="33"/>
                  </a:cxn>
                  <a:cxn ang="0">
                    <a:pos x="131" y="96"/>
                  </a:cxn>
                  <a:cxn ang="0">
                    <a:pos x="83" y="73"/>
                  </a:cxn>
                  <a:cxn ang="0">
                    <a:pos x="56" y="121"/>
                  </a:cxn>
                  <a:cxn ang="0">
                    <a:pos x="0" y="91"/>
                  </a:cxn>
                  <a:cxn ang="0">
                    <a:pos x="35" y="25"/>
                  </a:cxn>
                  <a:cxn ang="0">
                    <a:pos x="84" y="46"/>
                  </a:cxn>
                  <a:cxn ang="0">
                    <a:pos x="107" y="0"/>
                  </a:cxn>
                </a:cxnLst>
                <a:rect l="0" t="0" r="r" b="b"/>
                <a:pathLst>
                  <a:path w="167" h="121">
                    <a:moveTo>
                      <a:pt x="107" y="0"/>
                    </a:moveTo>
                    <a:cubicBezTo>
                      <a:pt x="127" y="11"/>
                      <a:pt x="147" y="22"/>
                      <a:pt x="167" y="33"/>
                    </a:cubicBezTo>
                    <a:cubicBezTo>
                      <a:pt x="155" y="54"/>
                      <a:pt x="143" y="75"/>
                      <a:pt x="131" y="96"/>
                    </a:cubicBezTo>
                    <a:cubicBezTo>
                      <a:pt x="116" y="89"/>
                      <a:pt x="98" y="72"/>
                      <a:pt x="83" y="73"/>
                    </a:cubicBezTo>
                    <a:cubicBezTo>
                      <a:pt x="74" y="89"/>
                      <a:pt x="65" y="105"/>
                      <a:pt x="56" y="121"/>
                    </a:cubicBezTo>
                    <a:cubicBezTo>
                      <a:pt x="37" y="111"/>
                      <a:pt x="19" y="101"/>
                      <a:pt x="0" y="91"/>
                    </a:cubicBezTo>
                    <a:cubicBezTo>
                      <a:pt x="4" y="71"/>
                      <a:pt x="21" y="38"/>
                      <a:pt x="35" y="25"/>
                    </a:cubicBezTo>
                    <a:cubicBezTo>
                      <a:pt x="49" y="32"/>
                      <a:pt x="70" y="48"/>
                      <a:pt x="84" y="46"/>
                    </a:cubicBezTo>
                    <a:cubicBezTo>
                      <a:pt x="92" y="31"/>
                      <a:pt x="100" y="16"/>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5" name="Freeform 21">
                <a:extLst>
                  <a:ext uri="{FF2B5EF4-FFF2-40B4-BE49-F238E27FC236}">
                    <a16:creationId xmlns:a16="http://schemas.microsoft.com/office/drawing/2014/main" id="{3E24C41E-6103-4C1F-AF51-D637D0469564}"/>
                  </a:ext>
                </a:extLst>
              </p:cNvPr>
              <p:cNvSpPr>
                <a:spLocks/>
              </p:cNvSpPr>
              <p:nvPr/>
            </p:nvSpPr>
            <p:spPr bwMode="black">
              <a:xfrm>
                <a:off x="6651306" y="5016168"/>
                <a:ext cx="223576" cy="145365"/>
              </a:xfrm>
              <a:custGeom>
                <a:avLst/>
                <a:gdLst/>
                <a:ahLst/>
                <a:cxnLst>
                  <a:cxn ang="0">
                    <a:pos x="421" y="228"/>
                  </a:cxn>
                  <a:cxn ang="0">
                    <a:pos x="202" y="226"/>
                  </a:cxn>
                  <a:cxn ang="0">
                    <a:pos x="121" y="161"/>
                  </a:cxn>
                  <a:cxn ang="0">
                    <a:pos x="18" y="278"/>
                  </a:cxn>
                  <a:cxn ang="0">
                    <a:pos x="0" y="268"/>
                  </a:cxn>
                  <a:cxn ang="0">
                    <a:pos x="138" y="75"/>
                  </a:cxn>
                  <a:cxn ang="0">
                    <a:pos x="219" y="140"/>
                  </a:cxn>
                  <a:cxn ang="0">
                    <a:pos x="388" y="140"/>
                  </a:cxn>
                  <a:cxn ang="0">
                    <a:pos x="353" y="75"/>
                  </a:cxn>
                  <a:cxn ang="0">
                    <a:pos x="378" y="0"/>
                  </a:cxn>
                  <a:cxn ang="0">
                    <a:pos x="382" y="2"/>
                  </a:cxn>
                  <a:cxn ang="0">
                    <a:pos x="409" y="44"/>
                  </a:cxn>
                  <a:cxn ang="0">
                    <a:pos x="421" y="228"/>
                  </a:cxn>
                </a:cxnLst>
                <a:rect l="0" t="0" r="r" b="b"/>
                <a:pathLst>
                  <a:path w="428" h="278">
                    <a:moveTo>
                      <a:pt x="421" y="228"/>
                    </a:moveTo>
                    <a:cubicBezTo>
                      <a:pt x="348" y="227"/>
                      <a:pt x="275" y="227"/>
                      <a:pt x="202" y="226"/>
                    </a:cubicBezTo>
                    <a:cubicBezTo>
                      <a:pt x="165" y="214"/>
                      <a:pt x="154" y="175"/>
                      <a:pt x="121" y="161"/>
                    </a:cubicBezTo>
                    <a:cubicBezTo>
                      <a:pt x="69" y="148"/>
                      <a:pt x="40" y="248"/>
                      <a:pt x="18" y="278"/>
                    </a:cubicBezTo>
                    <a:cubicBezTo>
                      <a:pt x="12" y="275"/>
                      <a:pt x="6" y="272"/>
                      <a:pt x="0" y="268"/>
                    </a:cubicBezTo>
                    <a:cubicBezTo>
                      <a:pt x="10" y="215"/>
                      <a:pt x="80" y="75"/>
                      <a:pt x="138" y="75"/>
                    </a:cubicBezTo>
                    <a:cubicBezTo>
                      <a:pt x="169" y="90"/>
                      <a:pt x="187" y="130"/>
                      <a:pt x="219" y="140"/>
                    </a:cubicBezTo>
                    <a:cubicBezTo>
                      <a:pt x="275" y="140"/>
                      <a:pt x="332" y="140"/>
                      <a:pt x="388" y="140"/>
                    </a:cubicBezTo>
                    <a:cubicBezTo>
                      <a:pt x="384" y="109"/>
                      <a:pt x="367" y="95"/>
                      <a:pt x="353" y="75"/>
                    </a:cubicBezTo>
                    <a:cubicBezTo>
                      <a:pt x="362" y="50"/>
                      <a:pt x="370" y="25"/>
                      <a:pt x="378" y="0"/>
                    </a:cubicBezTo>
                    <a:cubicBezTo>
                      <a:pt x="380" y="0"/>
                      <a:pt x="381" y="1"/>
                      <a:pt x="382" y="2"/>
                    </a:cubicBezTo>
                    <a:cubicBezTo>
                      <a:pt x="391" y="16"/>
                      <a:pt x="400" y="30"/>
                      <a:pt x="409" y="44"/>
                    </a:cubicBezTo>
                    <a:cubicBezTo>
                      <a:pt x="428" y="89"/>
                      <a:pt x="421" y="166"/>
                      <a:pt x="421" y="22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6" name="Freeform 22">
                <a:extLst>
                  <a:ext uri="{FF2B5EF4-FFF2-40B4-BE49-F238E27FC236}">
                    <a16:creationId xmlns:a16="http://schemas.microsoft.com/office/drawing/2014/main" id="{0EFBC063-34FA-4D2C-97BF-230B5562768F}"/>
                  </a:ext>
                </a:extLst>
              </p:cNvPr>
              <p:cNvSpPr>
                <a:spLocks/>
              </p:cNvSpPr>
              <p:nvPr/>
            </p:nvSpPr>
            <p:spPr bwMode="black">
              <a:xfrm>
                <a:off x="6780759" y="5149667"/>
                <a:ext cx="87111" cy="65266"/>
              </a:xfrm>
              <a:custGeom>
                <a:avLst/>
                <a:gdLst/>
                <a:ahLst/>
                <a:cxnLst>
                  <a:cxn ang="0">
                    <a:pos x="107" y="0"/>
                  </a:cxn>
                  <a:cxn ang="0">
                    <a:pos x="167" y="33"/>
                  </a:cxn>
                  <a:cxn ang="0">
                    <a:pos x="130" y="96"/>
                  </a:cxn>
                  <a:cxn ang="0">
                    <a:pos x="84" y="71"/>
                  </a:cxn>
                  <a:cxn ang="0">
                    <a:pos x="58" y="125"/>
                  </a:cxn>
                  <a:cxn ang="0">
                    <a:pos x="0" y="90"/>
                  </a:cxn>
                  <a:cxn ang="0">
                    <a:pos x="34" y="29"/>
                  </a:cxn>
                  <a:cxn ang="0">
                    <a:pos x="82" y="52"/>
                  </a:cxn>
                  <a:cxn ang="0">
                    <a:pos x="107" y="0"/>
                  </a:cxn>
                </a:cxnLst>
                <a:rect l="0" t="0" r="r" b="b"/>
                <a:pathLst>
                  <a:path w="167" h="125">
                    <a:moveTo>
                      <a:pt x="107" y="0"/>
                    </a:moveTo>
                    <a:cubicBezTo>
                      <a:pt x="127" y="11"/>
                      <a:pt x="147" y="22"/>
                      <a:pt x="167" y="33"/>
                    </a:cubicBezTo>
                    <a:cubicBezTo>
                      <a:pt x="155" y="54"/>
                      <a:pt x="143" y="75"/>
                      <a:pt x="130" y="96"/>
                    </a:cubicBezTo>
                    <a:cubicBezTo>
                      <a:pt x="115" y="88"/>
                      <a:pt x="100" y="79"/>
                      <a:pt x="84" y="71"/>
                    </a:cubicBezTo>
                    <a:cubicBezTo>
                      <a:pt x="75" y="89"/>
                      <a:pt x="66" y="107"/>
                      <a:pt x="58" y="125"/>
                    </a:cubicBezTo>
                    <a:cubicBezTo>
                      <a:pt x="38" y="113"/>
                      <a:pt x="19" y="102"/>
                      <a:pt x="0" y="90"/>
                    </a:cubicBezTo>
                    <a:cubicBezTo>
                      <a:pt x="11" y="70"/>
                      <a:pt x="23" y="49"/>
                      <a:pt x="34" y="29"/>
                    </a:cubicBezTo>
                    <a:cubicBezTo>
                      <a:pt x="50" y="36"/>
                      <a:pt x="66" y="44"/>
                      <a:pt x="82" y="52"/>
                    </a:cubicBezTo>
                    <a:cubicBezTo>
                      <a:pt x="91" y="35"/>
                      <a:pt x="99" y="17"/>
                      <a:pt x="10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4" name="Group 100">
              <a:extLst>
                <a:ext uri="{FF2B5EF4-FFF2-40B4-BE49-F238E27FC236}">
                  <a16:creationId xmlns:a16="http://schemas.microsoft.com/office/drawing/2014/main" id="{8C075C05-2129-4235-B032-6A4B48E0A180}"/>
                </a:ext>
              </a:extLst>
            </p:cNvPr>
            <p:cNvGrpSpPr/>
            <p:nvPr/>
          </p:nvGrpSpPr>
          <p:grpSpPr bwMode="black">
            <a:xfrm>
              <a:off x="3754836" y="4680693"/>
              <a:ext cx="1190590" cy="232649"/>
              <a:chOff x="3393928" y="4967561"/>
              <a:chExt cx="999744" cy="202126"/>
            </a:xfrm>
            <a:grpFill/>
            <a:effectLst/>
          </p:grpSpPr>
          <p:sp>
            <p:nvSpPr>
              <p:cNvPr id="163" name="Freeform 27">
                <a:extLst>
                  <a:ext uri="{FF2B5EF4-FFF2-40B4-BE49-F238E27FC236}">
                    <a16:creationId xmlns:a16="http://schemas.microsoft.com/office/drawing/2014/main" id="{8F2CF371-335F-4254-8F92-F9767A34976F}"/>
                  </a:ext>
                </a:extLst>
              </p:cNvPr>
              <p:cNvSpPr>
                <a:spLocks/>
              </p:cNvSpPr>
              <p:nvPr/>
            </p:nvSpPr>
            <p:spPr bwMode="black">
              <a:xfrm>
                <a:off x="3393928" y="4976579"/>
                <a:ext cx="160146" cy="147396"/>
              </a:xfrm>
              <a:custGeom>
                <a:avLst/>
                <a:gdLst/>
                <a:ahLst/>
                <a:cxnLst>
                  <a:cxn ang="0">
                    <a:pos x="185" y="201"/>
                  </a:cxn>
                  <a:cxn ang="0">
                    <a:pos x="185" y="73"/>
                  </a:cxn>
                  <a:cxn ang="0">
                    <a:pos x="185" y="59"/>
                  </a:cxn>
                  <a:cxn ang="0">
                    <a:pos x="186" y="47"/>
                  </a:cxn>
                  <a:cxn ang="0">
                    <a:pos x="186" y="37"/>
                  </a:cxn>
                  <a:cxn ang="0">
                    <a:pos x="187" y="30"/>
                  </a:cxn>
                  <a:cxn ang="0">
                    <a:pos x="186" y="30"/>
                  </a:cxn>
                  <a:cxn ang="0">
                    <a:pos x="185" y="35"/>
                  </a:cxn>
                  <a:cxn ang="0">
                    <a:pos x="184" y="41"/>
                  </a:cxn>
                  <a:cxn ang="0">
                    <a:pos x="182" y="47"/>
                  </a:cxn>
                  <a:cxn ang="0">
                    <a:pos x="180" y="52"/>
                  </a:cxn>
                  <a:cxn ang="0">
                    <a:pos x="119" y="201"/>
                  </a:cxn>
                  <a:cxn ang="0">
                    <a:pos x="98" y="201"/>
                  </a:cxn>
                  <a:cxn ang="0">
                    <a:pos x="36" y="54"/>
                  </a:cxn>
                  <a:cxn ang="0">
                    <a:pos x="35" y="49"/>
                  </a:cxn>
                  <a:cxn ang="0">
                    <a:pos x="33" y="42"/>
                  </a:cxn>
                  <a:cxn ang="0">
                    <a:pos x="32" y="35"/>
                  </a:cxn>
                  <a:cxn ang="0">
                    <a:pos x="30" y="30"/>
                  </a:cxn>
                  <a:cxn ang="0">
                    <a:pos x="30" y="30"/>
                  </a:cxn>
                  <a:cxn ang="0">
                    <a:pos x="30" y="38"/>
                  </a:cxn>
                  <a:cxn ang="0">
                    <a:pos x="31" y="50"/>
                  </a:cxn>
                  <a:cxn ang="0">
                    <a:pos x="31" y="63"/>
                  </a:cxn>
                  <a:cxn ang="0">
                    <a:pos x="31" y="77"/>
                  </a:cxn>
                  <a:cxn ang="0">
                    <a:pos x="31" y="201"/>
                  </a:cxn>
                  <a:cxn ang="0">
                    <a:pos x="0" y="201"/>
                  </a:cxn>
                  <a:cxn ang="0">
                    <a:pos x="0" y="0"/>
                  </a:cxn>
                  <a:cxn ang="0">
                    <a:pos x="48" y="0"/>
                  </a:cxn>
                  <a:cxn ang="0">
                    <a:pos x="99" y="127"/>
                  </a:cxn>
                  <a:cxn ang="0">
                    <a:pos x="101" y="134"/>
                  </a:cxn>
                  <a:cxn ang="0">
                    <a:pos x="104" y="141"/>
                  </a:cxn>
                  <a:cxn ang="0">
                    <a:pos x="107" y="149"/>
                  </a:cxn>
                  <a:cxn ang="0">
                    <a:pos x="108" y="155"/>
                  </a:cxn>
                  <a:cxn ang="0">
                    <a:pos x="109" y="155"/>
                  </a:cxn>
                  <a:cxn ang="0">
                    <a:pos x="111" y="149"/>
                  </a:cxn>
                  <a:cxn ang="0">
                    <a:pos x="114" y="141"/>
                  </a:cxn>
                  <a:cxn ang="0">
                    <a:pos x="117" y="133"/>
                  </a:cxn>
                  <a:cxn ang="0">
                    <a:pos x="120" y="127"/>
                  </a:cxn>
                  <a:cxn ang="0">
                    <a:pos x="172" y="0"/>
                  </a:cxn>
                  <a:cxn ang="0">
                    <a:pos x="218" y="0"/>
                  </a:cxn>
                  <a:cxn ang="0">
                    <a:pos x="218" y="201"/>
                  </a:cxn>
                  <a:cxn ang="0">
                    <a:pos x="185" y="201"/>
                  </a:cxn>
                </a:cxnLst>
                <a:rect l="0" t="0" r="r" b="b"/>
                <a:pathLst>
                  <a:path w="218" h="201">
                    <a:moveTo>
                      <a:pt x="185" y="201"/>
                    </a:moveTo>
                    <a:cubicBezTo>
                      <a:pt x="185" y="73"/>
                      <a:pt x="185" y="73"/>
                      <a:pt x="185" y="73"/>
                    </a:cubicBezTo>
                    <a:cubicBezTo>
                      <a:pt x="185" y="68"/>
                      <a:pt x="185" y="64"/>
                      <a:pt x="185" y="59"/>
                    </a:cubicBezTo>
                    <a:cubicBezTo>
                      <a:pt x="185" y="55"/>
                      <a:pt x="185" y="51"/>
                      <a:pt x="186" y="47"/>
                    </a:cubicBezTo>
                    <a:cubicBezTo>
                      <a:pt x="186" y="43"/>
                      <a:pt x="186" y="39"/>
                      <a:pt x="186" y="37"/>
                    </a:cubicBezTo>
                    <a:cubicBezTo>
                      <a:pt x="186" y="34"/>
                      <a:pt x="186" y="31"/>
                      <a:pt x="187" y="30"/>
                    </a:cubicBezTo>
                    <a:cubicBezTo>
                      <a:pt x="186" y="30"/>
                      <a:pt x="186" y="30"/>
                      <a:pt x="186" y="30"/>
                    </a:cubicBezTo>
                    <a:cubicBezTo>
                      <a:pt x="186" y="31"/>
                      <a:pt x="185" y="33"/>
                      <a:pt x="185" y="35"/>
                    </a:cubicBezTo>
                    <a:cubicBezTo>
                      <a:pt x="185" y="37"/>
                      <a:pt x="184" y="39"/>
                      <a:pt x="184" y="41"/>
                    </a:cubicBezTo>
                    <a:cubicBezTo>
                      <a:pt x="183" y="43"/>
                      <a:pt x="183" y="45"/>
                      <a:pt x="182" y="47"/>
                    </a:cubicBezTo>
                    <a:cubicBezTo>
                      <a:pt x="181" y="49"/>
                      <a:pt x="181" y="51"/>
                      <a:pt x="180" y="52"/>
                    </a:cubicBezTo>
                    <a:cubicBezTo>
                      <a:pt x="119" y="201"/>
                      <a:pt x="119" y="201"/>
                      <a:pt x="119" y="201"/>
                    </a:cubicBezTo>
                    <a:cubicBezTo>
                      <a:pt x="98" y="201"/>
                      <a:pt x="98" y="201"/>
                      <a:pt x="98" y="201"/>
                    </a:cubicBezTo>
                    <a:cubicBezTo>
                      <a:pt x="36" y="54"/>
                      <a:pt x="36" y="54"/>
                      <a:pt x="36" y="54"/>
                    </a:cubicBezTo>
                    <a:cubicBezTo>
                      <a:pt x="36" y="52"/>
                      <a:pt x="35" y="51"/>
                      <a:pt x="35" y="49"/>
                    </a:cubicBezTo>
                    <a:cubicBezTo>
                      <a:pt x="34" y="47"/>
                      <a:pt x="34" y="44"/>
                      <a:pt x="33" y="42"/>
                    </a:cubicBezTo>
                    <a:cubicBezTo>
                      <a:pt x="33" y="40"/>
                      <a:pt x="32" y="37"/>
                      <a:pt x="32" y="35"/>
                    </a:cubicBezTo>
                    <a:cubicBezTo>
                      <a:pt x="31" y="33"/>
                      <a:pt x="31" y="31"/>
                      <a:pt x="30" y="30"/>
                    </a:cubicBezTo>
                    <a:cubicBezTo>
                      <a:pt x="30" y="30"/>
                      <a:pt x="30" y="30"/>
                      <a:pt x="30" y="30"/>
                    </a:cubicBezTo>
                    <a:cubicBezTo>
                      <a:pt x="30" y="31"/>
                      <a:pt x="30" y="34"/>
                      <a:pt x="30" y="38"/>
                    </a:cubicBezTo>
                    <a:cubicBezTo>
                      <a:pt x="30" y="41"/>
                      <a:pt x="30" y="45"/>
                      <a:pt x="31" y="50"/>
                    </a:cubicBezTo>
                    <a:cubicBezTo>
                      <a:pt x="31" y="54"/>
                      <a:pt x="31" y="59"/>
                      <a:pt x="31" y="63"/>
                    </a:cubicBezTo>
                    <a:cubicBezTo>
                      <a:pt x="31" y="68"/>
                      <a:pt x="31" y="73"/>
                      <a:pt x="31" y="77"/>
                    </a:cubicBezTo>
                    <a:cubicBezTo>
                      <a:pt x="31" y="201"/>
                      <a:pt x="31" y="201"/>
                      <a:pt x="31" y="201"/>
                    </a:cubicBezTo>
                    <a:cubicBezTo>
                      <a:pt x="0" y="201"/>
                      <a:pt x="0" y="201"/>
                      <a:pt x="0" y="201"/>
                    </a:cubicBezTo>
                    <a:cubicBezTo>
                      <a:pt x="0" y="0"/>
                      <a:pt x="0" y="0"/>
                      <a:pt x="0" y="0"/>
                    </a:cubicBezTo>
                    <a:cubicBezTo>
                      <a:pt x="48" y="0"/>
                      <a:pt x="48" y="0"/>
                      <a:pt x="48" y="0"/>
                    </a:cubicBezTo>
                    <a:cubicBezTo>
                      <a:pt x="99" y="127"/>
                      <a:pt x="99" y="127"/>
                      <a:pt x="99" y="127"/>
                    </a:cubicBezTo>
                    <a:cubicBezTo>
                      <a:pt x="100" y="129"/>
                      <a:pt x="101" y="131"/>
                      <a:pt x="101" y="134"/>
                    </a:cubicBezTo>
                    <a:cubicBezTo>
                      <a:pt x="102" y="136"/>
                      <a:pt x="103" y="139"/>
                      <a:pt x="104" y="141"/>
                    </a:cubicBezTo>
                    <a:cubicBezTo>
                      <a:pt x="105" y="144"/>
                      <a:pt x="106" y="147"/>
                      <a:pt x="107" y="149"/>
                    </a:cubicBezTo>
                    <a:cubicBezTo>
                      <a:pt x="107" y="151"/>
                      <a:pt x="108" y="153"/>
                      <a:pt x="108" y="155"/>
                    </a:cubicBezTo>
                    <a:cubicBezTo>
                      <a:pt x="109" y="155"/>
                      <a:pt x="109" y="155"/>
                      <a:pt x="109" y="155"/>
                    </a:cubicBezTo>
                    <a:cubicBezTo>
                      <a:pt x="109" y="153"/>
                      <a:pt x="110" y="151"/>
                      <a:pt x="111" y="149"/>
                    </a:cubicBezTo>
                    <a:cubicBezTo>
                      <a:pt x="112" y="146"/>
                      <a:pt x="113" y="144"/>
                      <a:pt x="114" y="141"/>
                    </a:cubicBezTo>
                    <a:cubicBezTo>
                      <a:pt x="115" y="139"/>
                      <a:pt x="116" y="136"/>
                      <a:pt x="117" y="133"/>
                    </a:cubicBezTo>
                    <a:cubicBezTo>
                      <a:pt x="118" y="131"/>
                      <a:pt x="119" y="129"/>
                      <a:pt x="120" y="127"/>
                    </a:cubicBezTo>
                    <a:cubicBezTo>
                      <a:pt x="172" y="0"/>
                      <a:pt x="172" y="0"/>
                      <a:pt x="172" y="0"/>
                    </a:cubicBezTo>
                    <a:cubicBezTo>
                      <a:pt x="218" y="0"/>
                      <a:pt x="218" y="0"/>
                      <a:pt x="218" y="0"/>
                    </a:cubicBezTo>
                    <a:cubicBezTo>
                      <a:pt x="218" y="201"/>
                      <a:pt x="218" y="201"/>
                      <a:pt x="218" y="201"/>
                    </a:cubicBezTo>
                    <a:lnTo>
                      <a:pt x="185"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4" name="Freeform 28">
                <a:extLst>
                  <a:ext uri="{FF2B5EF4-FFF2-40B4-BE49-F238E27FC236}">
                    <a16:creationId xmlns:a16="http://schemas.microsoft.com/office/drawing/2014/main" id="{1C0762BE-21C4-41F4-98A3-24358962E230}"/>
                  </a:ext>
                </a:extLst>
              </p:cNvPr>
              <p:cNvSpPr>
                <a:spLocks/>
              </p:cNvSpPr>
              <p:nvPr/>
            </p:nvSpPr>
            <p:spPr bwMode="black">
              <a:xfrm>
                <a:off x="3582060" y="5018248"/>
                <a:ext cx="93911" cy="108837"/>
              </a:xfrm>
              <a:custGeom>
                <a:avLst/>
                <a:gdLst/>
                <a:ahLst/>
                <a:cxnLst>
                  <a:cxn ang="0">
                    <a:pos x="95" y="144"/>
                  </a:cxn>
                  <a:cxn ang="0">
                    <a:pos x="95" y="123"/>
                  </a:cxn>
                  <a:cxn ang="0">
                    <a:pos x="95" y="123"/>
                  </a:cxn>
                  <a:cxn ang="0">
                    <a:pos x="87" y="132"/>
                  </a:cxn>
                  <a:cxn ang="0">
                    <a:pos x="78" y="140"/>
                  </a:cxn>
                  <a:cxn ang="0">
                    <a:pos x="65"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2"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7" y="132"/>
                    </a:cubicBezTo>
                    <a:cubicBezTo>
                      <a:pt x="85" y="135"/>
                      <a:pt x="81" y="138"/>
                      <a:pt x="78" y="140"/>
                    </a:cubicBezTo>
                    <a:cubicBezTo>
                      <a:pt x="74" y="143"/>
                      <a:pt x="70" y="144"/>
                      <a:pt x="65"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2" y="121"/>
                    </a:cubicBezTo>
                    <a:cubicBezTo>
                      <a:pt x="67" y="121"/>
                      <a:pt x="71" y="120"/>
                      <a:pt x="75" y="119"/>
                    </a:cubicBezTo>
                    <a:cubicBezTo>
                      <a:pt x="79" y="117"/>
                      <a:pt x="83" y="115"/>
                      <a:pt x="86" y="111"/>
                    </a:cubicBezTo>
                    <a:cubicBezTo>
                      <a:pt x="88"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5" name="Rectangle 29">
                <a:extLst>
                  <a:ext uri="{FF2B5EF4-FFF2-40B4-BE49-F238E27FC236}">
                    <a16:creationId xmlns:a16="http://schemas.microsoft.com/office/drawing/2014/main" id="{E1521524-1CFA-4D3E-A1B8-0F4748DA3205}"/>
                  </a:ext>
                </a:extLst>
              </p:cNvPr>
              <p:cNvSpPr>
                <a:spLocks noChangeArrowheads="1"/>
              </p:cNvSpPr>
              <p:nvPr/>
            </p:nvSpPr>
            <p:spPr bwMode="black">
              <a:xfrm>
                <a:off x="3703957" y="4967561"/>
                <a:ext cx="23633" cy="156414"/>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6" name="Freeform 30">
                <a:extLst>
                  <a:ext uri="{FF2B5EF4-FFF2-40B4-BE49-F238E27FC236}">
                    <a16:creationId xmlns:a16="http://schemas.microsoft.com/office/drawing/2014/main" id="{6B5B65E5-F620-40D0-AB43-A3DAD0F164C3}"/>
                  </a:ext>
                </a:extLst>
              </p:cNvPr>
              <p:cNvSpPr>
                <a:spLocks/>
              </p:cNvSpPr>
              <p:nvPr/>
            </p:nvSpPr>
            <p:spPr bwMode="black">
              <a:xfrm>
                <a:off x="3744382" y="4986841"/>
                <a:ext cx="67479" cy="182846"/>
              </a:xfrm>
              <a:custGeom>
                <a:avLst/>
                <a:gdLst/>
                <a:ahLst/>
                <a:cxnLst>
                  <a:cxn ang="0">
                    <a:pos x="92" y="222"/>
                  </a:cxn>
                  <a:cxn ang="0">
                    <a:pos x="89" y="232"/>
                  </a:cxn>
                  <a:cxn ang="0">
                    <a:pos x="82" y="241"/>
                  </a:cxn>
                  <a:cxn ang="0">
                    <a:pos x="69" y="247"/>
                  </a:cxn>
                  <a:cxn ang="0">
                    <a:pos x="50" y="249"/>
                  </a:cxn>
                  <a:cxn ang="0">
                    <a:pos x="46" y="249"/>
                  </a:cxn>
                  <a:cxn ang="0">
                    <a:pos x="41" y="248"/>
                  </a:cxn>
                  <a:cxn ang="0">
                    <a:pos x="41" y="233"/>
                  </a:cxn>
                  <a:cxn ang="0">
                    <a:pos x="46" y="234"/>
                  </a:cxn>
                  <a:cxn ang="0">
                    <a:pos x="50" y="234"/>
                  </a:cxn>
                  <a:cxn ang="0">
                    <a:pos x="58" y="233"/>
                  </a:cxn>
                  <a:cxn ang="0">
                    <a:pos x="64" y="230"/>
                  </a:cxn>
                  <a:cxn ang="0">
                    <a:pos x="67" y="226"/>
                  </a:cxn>
                  <a:cxn ang="0">
                    <a:pos x="68" y="222"/>
                  </a:cxn>
                  <a:cxn ang="0">
                    <a:pos x="67" y="219"/>
                  </a:cxn>
                  <a:cxn ang="0">
                    <a:pos x="64" y="215"/>
                  </a:cxn>
                  <a:cxn ang="0">
                    <a:pos x="59" y="213"/>
                  </a:cxn>
                  <a:cxn ang="0">
                    <a:pos x="52" y="212"/>
                  </a:cxn>
                  <a:cxn ang="0">
                    <a:pos x="49" y="212"/>
                  </a:cxn>
                  <a:cxn ang="0">
                    <a:pos x="47" y="212"/>
                  </a:cxn>
                  <a:cxn ang="0">
                    <a:pos x="47" y="187"/>
                  </a:cxn>
                  <a:cxn ang="0">
                    <a:pos x="29" y="172"/>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7" y="164"/>
                  </a:cxn>
                  <a:cxn ang="0">
                    <a:pos x="84" y="163"/>
                  </a:cxn>
                  <a:cxn ang="0">
                    <a:pos x="91" y="160"/>
                  </a:cxn>
                  <a:cxn ang="0">
                    <a:pos x="91" y="186"/>
                  </a:cxn>
                  <a:cxn ang="0">
                    <a:pos x="86" y="188"/>
                  </a:cxn>
                  <a:cxn ang="0">
                    <a:pos x="80" y="189"/>
                  </a:cxn>
                  <a:cxn ang="0">
                    <a:pos x="73" y="190"/>
                  </a:cxn>
                  <a:cxn ang="0">
                    <a:pos x="66" y="191"/>
                  </a:cxn>
                  <a:cxn ang="0">
                    <a:pos x="66" y="200"/>
                  </a:cxn>
                  <a:cxn ang="0">
                    <a:pos x="78" y="202"/>
                  </a:cxn>
                  <a:cxn ang="0">
                    <a:pos x="86" y="207"/>
                  </a:cxn>
                  <a:cxn ang="0">
                    <a:pos x="90" y="214"/>
                  </a:cxn>
                  <a:cxn ang="0">
                    <a:pos x="92" y="222"/>
                  </a:cxn>
                </a:cxnLst>
                <a:rect l="0" t="0" r="r" b="b"/>
                <a:pathLst>
                  <a:path w="92" h="249">
                    <a:moveTo>
                      <a:pt x="92" y="222"/>
                    </a:moveTo>
                    <a:cubicBezTo>
                      <a:pt x="92" y="226"/>
                      <a:pt x="91" y="229"/>
                      <a:pt x="89" y="232"/>
                    </a:cubicBezTo>
                    <a:cubicBezTo>
                      <a:pt x="88" y="236"/>
                      <a:pt x="85" y="239"/>
                      <a:pt x="82" y="241"/>
                    </a:cubicBezTo>
                    <a:cubicBezTo>
                      <a:pt x="79" y="243"/>
                      <a:pt x="74" y="245"/>
                      <a:pt x="69" y="247"/>
                    </a:cubicBezTo>
                    <a:cubicBezTo>
                      <a:pt x="64" y="248"/>
                      <a:pt x="58" y="249"/>
                      <a:pt x="50" y="249"/>
                    </a:cubicBezTo>
                    <a:cubicBezTo>
                      <a:pt x="49" y="249"/>
                      <a:pt x="47" y="249"/>
                      <a:pt x="46" y="249"/>
                    </a:cubicBezTo>
                    <a:cubicBezTo>
                      <a:pt x="44" y="249"/>
                      <a:pt x="42" y="249"/>
                      <a:pt x="41" y="248"/>
                    </a:cubicBezTo>
                    <a:cubicBezTo>
                      <a:pt x="41" y="233"/>
                      <a:pt x="41" y="233"/>
                      <a:pt x="41" y="233"/>
                    </a:cubicBezTo>
                    <a:cubicBezTo>
                      <a:pt x="42" y="234"/>
                      <a:pt x="44" y="234"/>
                      <a:pt x="46" y="234"/>
                    </a:cubicBezTo>
                    <a:cubicBezTo>
                      <a:pt x="47" y="234"/>
                      <a:pt x="49" y="234"/>
                      <a:pt x="50" y="234"/>
                    </a:cubicBezTo>
                    <a:cubicBezTo>
                      <a:pt x="53" y="234"/>
                      <a:pt x="56" y="233"/>
                      <a:pt x="58" y="233"/>
                    </a:cubicBezTo>
                    <a:cubicBezTo>
                      <a:pt x="61" y="232"/>
                      <a:pt x="63" y="231"/>
                      <a:pt x="64" y="230"/>
                    </a:cubicBezTo>
                    <a:cubicBezTo>
                      <a:pt x="65" y="229"/>
                      <a:pt x="66" y="228"/>
                      <a:pt x="67" y="226"/>
                    </a:cubicBezTo>
                    <a:cubicBezTo>
                      <a:pt x="68" y="225"/>
                      <a:pt x="68" y="223"/>
                      <a:pt x="68" y="222"/>
                    </a:cubicBezTo>
                    <a:cubicBezTo>
                      <a:pt x="68" y="221"/>
                      <a:pt x="68" y="220"/>
                      <a:pt x="67" y="219"/>
                    </a:cubicBezTo>
                    <a:cubicBezTo>
                      <a:pt x="67" y="217"/>
                      <a:pt x="66" y="216"/>
                      <a:pt x="64" y="215"/>
                    </a:cubicBezTo>
                    <a:cubicBezTo>
                      <a:pt x="63" y="214"/>
                      <a:pt x="61" y="214"/>
                      <a:pt x="59" y="213"/>
                    </a:cubicBezTo>
                    <a:cubicBezTo>
                      <a:pt x="57" y="212"/>
                      <a:pt x="55" y="212"/>
                      <a:pt x="52" y="212"/>
                    </a:cubicBezTo>
                    <a:cubicBezTo>
                      <a:pt x="51" y="212"/>
                      <a:pt x="50" y="212"/>
                      <a:pt x="49" y="212"/>
                    </a:cubicBezTo>
                    <a:cubicBezTo>
                      <a:pt x="48" y="212"/>
                      <a:pt x="47" y="212"/>
                      <a:pt x="47" y="212"/>
                    </a:cubicBezTo>
                    <a:cubicBezTo>
                      <a:pt x="47" y="187"/>
                      <a:pt x="47" y="187"/>
                      <a:pt x="47" y="187"/>
                    </a:cubicBezTo>
                    <a:cubicBezTo>
                      <a:pt x="39" y="184"/>
                      <a:pt x="33" y="179"/>
                      <a:pt x="29" y="172"/>
                    </a:cubicBezTo>
                    <a:cubicBezTo>
                      <a:pt x="26" y="165"/>
                      <a:pt x="24" y="156"/>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70" y="164"/>
                      <a:pt x="77" y="164"/>
                    </a:cubicBezTo>
                    <a:cubicBezTo>
                      <a:pt x="79" y="164"/>
                      <a:pt x="81" y="164"/>
                      <a:pt x="84" y="163"/>
                    </a:cubicBezTo>
                    <a:cubicBezTo>
                      <a:pt x="87" y="162"/>
                      <a:pt x="89" y="161"/>
                      <a:pt x="91" y="160"/>
                    </a:cubicBezTo>
                    <a:cubicBezTo>
                      <a:pt x="91" y="186"/>
                      <a:pt x="91" y="186"/>
                      <a:pt x="91" y="186"/>
                    </a:cubicBezTo>
                    <a:cubicBezTo>
                      <a:pt x="90" y="186"/>
                      <a:pt x="88" y="187"/>
                      <a:pt x="86" y="188"/>
                    </a:cubicBezTo>
                    <a:cubicBezTo>
                      <a:pt x="85" y="188"/>
                      <a:pt x="83" y="189"/>
                      <a:pt x="80" y="189"/>
                    </a:cubicBezTo>
                    <a:cubicBezTo>
                      <a:pt x="78" y="189"/>
                      <a:pt x="76" y="190"/>
                      <a:pt x="73" y="190"/>
                    </a:cubicBezTo>
                    <a:cubicBezTo>
                      <a:pt x="71" y="191"/>
                      <a:pt x="69" y="191"/>
                      <a:pt x="66" y="191"/>
                    </a:cubicBezTo>
                    <a:cubicBezTo>
                      <a:pt x="66" y="200"/>
                      <a:pt x="66" y="200"/>
                      <a:pt x="66" y="200"/>
                    </a:cubicBezTo>
                    <a:cubicBezTo>
                      <a:pt x="71" y="200"/>
                      <a:pt x="74" y="201"/>
                      <a:pt x="78" y="202"/>
                    </a:cubicBezTo>
                    <a:cubicBezTo>
                      <a:pt x="81" y="203"/>
                      <a:pt x="83" y="205"/>
                      <a:pt x="86" y="207"/>
                    </a:cubicBezTo>
                    <a:cubicBezTo>
                      <a:pt x="88" y="209"/>
                      <a:pt x="89" y="211"/>
                      <a:pt x="90" y="214"/>
                    </a:cubicBezTo>
                    <a:cubicBezTo>
                      <a:pt x="91" y="216"/>
                      <a:pt x="92" y="219"/>
                      <a:pt x="92" y="22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7" name="Freeform 31">
                <a:extLst>
                  <a:ext uri="{FF2B5EF4-FFF2-40B4-BE49-F238E27FC236}">
                    <a16:creationId xmlns:a16="http://schemas.microsoft.com/office/drawing/2014/main" id="{F8006013-CF80-4A0E-B3CA-9341C7BC3A61}"/>
                  </a:ext>
                </a:extLst>
              </p:cNvPr>
              <p:cNvSpPr>
                <a:spLocks/>
              </p:cNvSpPr>
              <p:nvPr/>
            </p:nvSpPr>
            <p:spPr bwMode="black">
              <a:xfrm>
                <a:off x="3825855" y="5018248"/>
                <a:ext cx="93911" cy="108837"/>
              </a:xfrm>
              <a:custGeom>
                <a:avLst/>
                <a:gdLst/>
                <a:ahLst/>
                <a:cxnLst>
                  <a:cxn ang="0">
                    <a:pos x="96" y="144"/>
                  </a:cxn>
                  <a:cxn ang="0">
                    <a:pos x="96" y="123"/>
                  </a:cxn>
                  <a:cxn ang="0">
                    <a:pos x="95" y="123"/>
                  </a:cxn>
                  <a:cxn ang="0">
                    <a:pos x="88" y="132"/>
                  </a:cxn>
                  <a:cxn ang="0">
                    <a:pos x="78" y="140"/>
                  </a:cxn>
                  <a:cxn ang="0">
                    <a:pos x="66" y="146"/>
                  </a:cxn>
                  <a:cxn ang="0">
                    <a:pos x="52"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6" y="119"/>
                  </a:cxn>
                  <a:cxn ang="0">
                    <a:pos x="86" y="111"/>
                  </a:cxn>
                  <a:cxn ang="0">
                    <a:pos x="93" y="100"/>
                  </a:cxn>
                  <a:cxn ang="0">
                    <a:pos x="96" y="84"/>
                  </a:cxn>
                  <a:cxn ang="0">
                    <a:pos x="96" y="0"/>
                  </a:cxn>
                  <a:cxn ang="0">
                    <a:pos x="128" y="0"/>
                  </a:cxn>
                  <a:cxn ang="0">
                    <a:pos x="128" y="144"/>
                  </a:cxn>
                  <a:cxn ang="0">
                    <a:pos x="96" y="144"/>
                  </a:cxn>
                </a:cxnLst>
                <a:rect l="0" t="0" r="r" b="b"/>
                <a:pathLst>
                  <a:path w="128" h="148">
                    <a:moveTo>
                      <a:pt x="96" y="144"/>
                    </a:moveTo>
                    <a:cubicBezTo>
                      <a:pt x="96" y="123"/>
                      <a:pt x="96" y="123"/>
                      <a:pt x="96" y="123"/>
                    </a:cubicBezTo>
                    <a:cubicBezTo>
                      <a:pt x="95" y="123"/>
                      <a:pt x="95" y="123"/>
                      <a:pt x="95" y="123"/>
                    </a:cubicBezTo>
                    <a:cubicBezTo>
                      <a:pt x="93" y="126"/>
                      <a:pt x="91" y="129"/>
                      <a:pt x="88" y="132"/>
                    </a:cubicBezTo>
                    <a:cubicBezTo>
                      <a:pt x="85" y="135"/>
                      <a:pt x="82" y="138"/>
                      <a:pt x="78" y="140"/>
                    </a:cubicBezTo>
                    <a:cubicBezTo>
                      <a:pt x="74" y="143"/>
                      <a:pt x="70" y="144"/>
                      <a:pt x="66" y="146"/>
                    </a:cubicBezTo>
                    <a:cubicBezTo>
                      <a:pt x="62" y="147"/>
                      <a:pt x="57" y="148"/>
                      <a:pt x="52" y="148"/>
                    </a:cubicBezTo>
                    <a:cubicBezTo>
                      <a:pt x="35" y="148"/>
                      <a:pt x="22" y="143"/>
                      <a:pt x="13" y="133"/>
                    </a:cubicBezTo>
                    <a:cubicBezTo>
                      <a:pt x="5" y="123"/>
                      <a:pt x="0" y="108"/>
                      <a:pt x="0" y="88"/>
                    </a:cubicBezTo>
                    <a:cubicBezTo>
                      <a:pt x="0" y="0"/>
                      <a:pt x="0" y="0"/>
                      <a:pt x="0" y="0"/>
                    </a:cubicBezTo>
                    <a:cubicBezTo>
                      <a:pt x="33" y="0"/>
                      <a:pt x="33" y="0"/>
                      <a:pt x="33" y="0"/>
                    </a:cubicBezTo>
                    <a:cubicBezTo>
                      <a:pt x="33" y="84"/>
                      <a:pt x="33" y="84"/>
                      <a:pt x="33" y="84"/>
                    </a:cubicBezTo>
                    <a:cubicBezTo>
                      <a:pt x="33" y="90"/>
                      <a:pt x="34" y="96"/>
                      <a:pt x="35" y="101"/>
                    </a:cubicBezTo>
                    <a:cubicBezTo>
                      <a:pt x="37" y="106"/>
                      <a:pt x="39" y="110"/>
                      <a:pt x="41" y="113"/>
                    </a:cubicBezTo>
                    <a:cubicBezTo>
                      <a:pt x="44" y="116"/>
                      <a:pt x="47" y="118"/>
                      <a:pt x="51" y="119"/>
                    </a:cubicBezTo>
                    <a:cubicBezTo>
                      <a:pt x="55" y="120"/>
                      <a:pt x="59" y="121"/>
                      <a:pt x="63" y="121"/>
                    </a:cubicBezTo>
                    <a:cubicBezTo>
                      <a:pt x="67" y="121"/>
                      <a:pt x="72" y="120"/>
                      <a:pt x="76" y="119"/>
                    </a:cubicBezTo>
                    <a:cubicBezTo>
                      <a:pt x="80" y="117"/>
                      <a:pt x="83" y="115"/>
                      <a:pt x="86" y="111"/>
                    </a:cubicBezTo>
                    <a:cubicBezTo>
                      <a:pt x="89" y="108"/>
                      <a:pt x="91" y="104"/>
                      <a:pt x="93" y="100"/>
                    </a:cubicBezTo>
                    <a:cubicBezTo>
                      <a:pt x="95" y="95"/>
                      <a:pt x="96" y="89"/>
                      <a:pt x="96" y="84"/>
                    </a:cubicBezTo>
                    <a:cubicBezTo>
                      <a:pt x="96" y="0"/>
                      <a:pt x="96" y="0"/>
                      <a:pt x="96" y="0"/>
                    </a:cubicBezTo>
                    <a:cubicBezTo>
                      <a:pt x="128" y="0"/>
                      <a:pt x="128" y="0"/>
                      <a:pt x="128" y="0"/>
                    </a:cubicBezTo>
                    <a:cubicBezTo>
                      <a:pt x="128" y="144"/>
                      <a:pt x="128" y="144"/>
                      <a:pt x="128" y="144"/>
                    </a:cubicBezTo>
                    <a:lnTo>
                      <a:pt x="96"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8" name="Freeform 32">
                <a:extLst>
                  <a:ext uri="{FF2B5EF4-FFF2-40B4-BE49-F238E27FC236}">
                    <a16:creationId xmlns:a16="http://schemas.microsoft.com/office/drawing/2014/main" id="{0E562CBD-16FC-456C-BE1D-B5F92E4E0A33}"/>
                  </a:ext>
                </a:extLst>
              </p:cNvPr>
              <p:cNvSpPr>
                <a:spLocks/>
              </p:cNvSpPr>
              <p:nvPr/>
            </p:nvSpPr>
            <p:spPr bwMode="black">
              <a:xfrm>
                <a:off x="3947752" y="5016071"/>
                <a:ext cx="157969" cy="107904"/>
              </a:xfrm>
              <a:custGeom>
                <a:avLst/>
                <a:gdLst/>
                <a:ahLst/>
                <a:cxnLst>
                  <a:cxn ang="0">
                    <a:pos x="182" y="147"/>
                  </a:cxn>
                  <a:cxn ang="0">
                    <a:pos x="182" y="66"/>
                  </a:cxn>
                  <a:cxn ang="0">
                    <a:pos x="180" y="46"/>
                  </a:cxn>
                  <a:cxn ang="0">
                    <a:pos x="175" y="34"/>
                  </a:cxn>
                  <a:cxn ang="0">
                    <a:pos x="166" y="28"/>
                  </a:cxn>
                  <a:cxn ang="0">
                    <a:pos x="154" y="26"/>
                  </a:cxn>
                  <a:cxn ang="0">
                    <a:pos x="142" y="30"/>
                  </a:cxn>
                  <a:cxn ang="0">
                    <a:pos x="132" y="38"/>
                  </a:cxn>
                  <a:cxn ang="0">
                    <a:pos x="126" y="51"/>
                  </a:cxn>
                  <a:cxn ang="0">
                    <a:pos x="123" y="66"/>
                  </a:cxn>
                  <a:cxn ang="0">
                    <a:pos x="123" y="147"/>
                  </a:cxn>
                  <a:cxn ang="0">
                    <a:pos x="91" y="147"/>
                  </a:cxn>
                  <a:cxn ang="0">
                    <a:pos x="91" y="63"/>
                  </a:cxn>
                  <a:cxn ang="0">
                    <a:pos x="89" y="46"/>
                  </a:cxn>
                  <a:cxn ang="0">
                    <a:pos x="83" y="35"/>
                  </a:cxn>
                  <a:cxn ang="0">
                    <a:pos x="74" y="28"/>
                  </a:cxn>
                  <a:cxn ang="0">
                    <a:pos x="63" y="26"/>
                  </a:cxn>
                  <a:cxn ang="0">
                    <a:pos x="51" y="29"/>
                  </a:cxn>
                  <a:cxn ang="0">
                    <a:pos x="41" y="37"/>
                  </a:cxn>
                  <a:cxn ang="0">
                    <a:pos x="35" y="50"/>
                  </a:cxn>
                  <a:cxn ang="0">
                    <a:pos x="33" y="66"/>
                  </a:cxn>
                  <a:cxn ang="0">
                    <a:pos x="33" y="147"/>
                  </a:cxn>
                  <a:cxn ang="0">
                    <a:pos x="0" y="147"/>
                  </a:cxn>
                  <a:cxn ang="0">
                    <a:pos x="0" y="3"/>
                  </a:cxn>
                  <a:cxn ang="0">
                    <a:pos x="33" y="3"/>
                  </a:cxn>
                  <a:cxn ang="0">
                    <a:pos x="33" y="26"/>
                  </a:cxn>
                  <a:cxn ang="0">
                    <a:pos x="33" y="26"/>
                  </a:cxn>
                  <a:cxn ang="0">
                    <a:pos x="52" y="6"/>
                  </a:cxn>
                  <a:cxn ang="0">
                    <a:pos x="79" y="0"/>
                  </a:cxn>
                  <a:cxn ang="0">
                    <a:pos x="92" y="2"/>
                  </a:cxn>
                  <a:cxn ang="0">
                    <a:pos x="104" y="7"/>
                  </a:cxn>
                  <a:cxn ang="0">
                    <a:pos x="113" y="16"/>
                  </a:cxn>
                  <a:cxn ang="0">
                    <a:pos x="120" y="28"/>
                  </a:cxn>
                  <a:cxn ang="0">
                    <a:pos x="140" y="7"/>
                  </a:cxn>
                  <a:cxn ang="0">
                    <a:pos x="168" y="0"/>
                  </a:cxn>
                  <a:cxn ang="0">
                    <a:pos x="203" y="14"/>
                  </a:cxn>
                  <a:cxn ang="0">
                    <a:pos x="215" y="58"/>
                  </a:cxn>
                  <a:cxn ang="0">
                    <a:pos x="215" y="147"/>
                  </a:cxn>
                  <a:cxn ang="0">
                    <a:pos x="182" y="147"/>
                  </a:cxn>
                </a:cxnLst>
                <a:rect l="0" t="0" r="r" b="b"/>
                <a:pathLst>
                  <a:path w="215" h="147">
                    <a:moveTo>
                      <a:pt x="182" y="147"/>
                    </a:moveTo>
                    <a:cubicBezTo>
                      <a:pt x="182" y="66"/>
                      <a:pt x="182" y="66"/>
                      <a:pt x="182" y="66"/>
                    </a:cubicBezTo>
                    <a:cubicBezTo>
                      <a:pt x="182" y="58"/>
                      <a:pt x="182" y="52"/>
                      <a:pt x="180" y="46"/>
                    </a:cubicBezTo>
                    <a:cubicBezTo>
                      <a:pt x="179" y="41"/>
                      <a:pt x="177" y="37"/>
                      <a:pt x="175" y="34"/>
                    </a:cubicBezTo>
                    <a:cubicBezTo>
                      <a:pt x="172" y="31"/>
                      <a:pt x="169" y="29"/>
                      <a:pt x="166" y="28"/>
                    </a:cubicBezTo>
                    <a:cubicBezTo>
                      <a:pt x="162" y="27"/>
                      <a:pt x="158" y="26"/>
                      <a:pt x="154" y="26"/>
                    </a:cubicBezTo>
                    <a:cubicBezTo>
                      <a:pt x="149" y="26"/>
                      <a:pt x="145" y="27"/>
                      <a:pt x="142" y="30"/>
                    </a:cubicBezTo>
                    <a:cubicBezTo>
                      <a:pt x="138" y="32"/>
                      <a:pt x="135" y="35"/>
                      <a:pt x="132" y="38"/>
                    </a:cubicBezTo>
                    <a:cubicBezTo>
                      <a:pt x="129" y="42"/>
                      <a:pt x="127" y="46"/>
                      <a:pt x="126"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8" y="41"/>
                      <a:pt x="86" y="38"/>
                      <a:pt x="83" y="35"/>
                    </a:cubicBezTo>
                    <a:cubicBezTo>
                      <a:pt x="81" y="32"/>
                      <a:pt x="78" y="30"/>
                      <a:pt x="74" y="28"/>
                    </a:cubicBezTo>
                    <a:cubicBezTo>
                      <a:pt x="71" y="27"/>
                      <a:pt x="67" y="26"/>
                      <a:pt x="63" y="26"/>
                    </a:cubicBezTo>
                    <a:cubicBezTo>
                      <a:pt x="59" y="26"/>
                      <a:pt x="55" y="27"/>
                      <a:pt x="51" y="29"/>
                    </a:cubicBezTo>
                    <a:cubicBezTo>
                      <a:pt x="47" y="31"/>
                      <a:pt x="44" y="34"/>
                      <a:pt x="41" y="37"/>
                    </a:cubicBezTo>
                    <a:cubicBezTo>
                      <a:pt x="39" y="41"/>
                      <a:pt x="36" y="45"/>
                      <a:pt x="35" y="50"/>
                    </a:cubicBezTo>
                    <a:cubicBezTo>
                      <a:pt x="33" y="55"/>
                      <a:pt x="33" y="60"/>
                      <a:pt x="33" y="66"/>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8" y="17"/>
                      <a:pt x="45" y="11"/>
                      <a:pt x="52" y="6"/>
                    </a:cubicBezTo>
                    <a:cubicBezTo>
                      <a:pt x="60" y="2"/>
                      <a:pt x="69" y="0"/>
                      <a:pt x="79" y="0"/>
                    </a:cubicBezTo>
                    <a:cubicBezTo>
                      <a:pt x="84" y="0"/>
                      <a:pt x="88" y="1"/>
                      <a:pt x="92" y="2"/>
                    </a:cubicBezTo>
                    <a:cubicBezTo>
                      <a:pt x="97" y="3"/>
                      <a:pt x="101" y="5"/>
                      <a:pt x="104" y="7"/>
                    </a:cubicBezTo>
                    <a:cubicBezTo>
                      <a:pt x="108" y="10"/>
                      <a:pt x="111" y="13"/>
                      <a:pt x="113" y="16"/>
                    </a:cubicBezTo>
                    <a:cubicBezTo>
                      <a:pt x="116" y="20"/>
                      <a:pt x="118" y="24"/>
                      <a:pt x="120" y="28"/>
                    </a:cubicBezTo>
                    <a:cubicBezTo>
                      <a:pt x="125" y="18"/>
                      <a:pt x="132" y="11"/>
                      <a:pt x="140" y="7"/>
                    </a:cubicBezTo>
                    <a:cubicBezTo>
                      <a:pt x="148" y="2"/>
                      <a:pt x="157" y="0"/>
                      <a:pt x="168" y="0"/>
                    </a:cubicBezTo>
                    <a:cubicBezTo>
                      <a:pt x="183" y="0"/>
                      <a:pt x="195" y="4"/>
                      <a:pt x="203" y="14"/>
                    </a:cubicBezTo>
                    <a:cubicBezTo>
                      <a:pt x="211" y="23"/>
                      <a:pt x="215" y="38"/>
                      <a:pt x="215" y="58"/>
                    </a:cubicBezTo>
                    <a:cubicBezTo>
                      <a:pt x="215" y="147"/>
                      <a:pt x="215" y="147"/>
                      <a:pt x="215"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9" name="Freeform 33">
                <a:extLst>
                  <a:ext uri="{FF2B5EF4-FFF2-40B4-BE49-F238E27FC236}">
                    <a16:creationId xmlns:a16="http://schemas.microsoft.com/office/drawing/2014/main" id="{D98A2571-179C-4553-9A06-DC5DC92C86E2}"/>
                  </a:ext>
                </a:extLst>
              </p:cNvPr>
              <p:cNvSpPr>
                <a:spLocks noEditPoints="1"/>
              </p:cNvSpPr>
              <p:nvPr/>
            </p:nvSpPr>
            <p:spPr bwMode="black">
              <a:xfrm>
                <a:off x="4123446" y="5016071"/>
                <a:ext cx="96087" cy="111014"/>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4" y="125"/>
                      <a:pt x="92" y="124"/>
                      <a:pt x="100" y="121"/>
                    </a:cubicBezTo>
                    <a:cubicBezTo>
                      <a:pt x="107"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1"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8"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0" name="Freeform 34">
                <a:extLst>
                  <a:ext uri="{FF2B5EF4-FFF2-40B4-BE49-F238E27FC236}">
                    <a16:creationId xmlns:a16="http://schemas.microsoft.com/office/drawing/2014/main" id="{C53F9FAB-E9B7-4586-9570-C534BB51641A}"/>
                  </a:ext>
                </a:extLst>
              </p:cNvPr>
              <p:cNvSpPr>
                <a:spLocks/>
              </p:cNvSpPr>
              <p:nvPr/>
            </p:nvSpPr>
            <p:spPr bwMode="black">
              <a:xfrm>
                <a:off x="4231349" y="5016071"/>
                <a:ext cx="69656" cy="111014"/>
              </a:xfrm>
              <a:custGeom>
                <a:avLst/>
                <a:gdLst/>
                <a:ahLst/>
                <a:cxnLst>
                  <a:cxn ang="0">
                    <a:pos x="95" y="106"/>
                  </a:cxn>
                  <a:cxn ang="0">
                    <a:pos x="91" y="123"/>
                  </a:cxn>
                  <a:cxn ang="0">
                    <a:pos x="80" y="138"/>
                  </a:cxn>
                  <a:cxn ang="0">
                    <a:pos x="62" y="147"/>
                  </a:cxn>
                  <a:cxn ang="0">
                    <a:pos x="37" y="151"/>
                  </a:cxn>
                  <a:cxn ang="0">
                    <a:pos x="28" y="150"/>
                  </a:cxn>
                  <a:cxn ang="0">
                    <a:pos x="18" y="148"/>
                  </a:cxn>
                  <a:cxn ang="0">
                    <a:pos x="8" y="146"/>
                  </a:cxn>
                  <a:cxn ang="0">
                    <a:pos x="0" y="143"/>
                  </a:cxn>
                  <a:cxn ang="0">
                    <a:pos x="0" y="112"/>
                  </a:cxn>
                  <a:cxn ang="0">
                    <a:pos x="9" y="118"/>
                  </a:cxn>
                  <a:cxn ang="0">
                    <a:pos x="20" y="122"/>
                  </a:cxn>
                  <a:cxn ang="0">
                    <a:pos x="30" y="124"/>
                  </a:cxn>
                  <a:cxn ang="0">
                    <a:pos x="39" y="125"/>
                  </a:cxn>
                  <a:cxn ang="0">
                    <a:pos x="56" y="121"/>
                  </a:cxn>
                  <a:cxn ang="0">
                    <a:pos x="62" y="110"/>
                  </a:cxn>
                  <a:cxn ang="0">
                    <a:pos x="61" y="103"/>
                  </a:cxn>
                  <a:cxn ang="0">
                    <a:pos x="57" y="98"/>
                  </a:cxn>
                  <a:cxn ang="0">
                    <a:pos x="48" y="93"/>
                  </a:cxn>
                  <a:cxn ang="0">
                    <a:pos x="34" y="86"/>
                  </a:cxn>
                  <a:cxn ang="0">
                    <a:pos x="20" y="79"/>
                  </a:cxn>
                  <a:cxn ang="0">
                    <a:pos x="9" y="70"/>
                  </a:cxn>
                  <a:cxn ang="0">
                    <a:pos x="2"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1" y="28"/>
                  </a:cxn>
                  <a:cxn ang="0">
                    <a:pos x="62" y="26"/>
                  </a:cxn>
                  <a:cxn ang="0">
                    <a:pos x="54" y="25"/>
                  </a:cxn>
                  <a:cxn ang="0">
                    <a:pos x="38" y="30"/>
                  </a:cxn>
                  <a:cxn ang="0">
                    <a:pos x="33" y="41"/>
                  </a:cxn>
                  <a:cxn ang="0">
                    <a:pos x="34" y="48"/>
                  </a:cxn>
                  <a:cxn ang="0">
                    <a:pos x="38" y="53"/>
                  </a:cxn>
                  <a:cxn ang="0">
                    <a:pos x="46" y="58"/>
                  </a:cxn>
                  <a:cxn ang="0">
                    <a:pos x="58" y="63"/>
                  </a:cxn>
                  <a:cxn ang="0">
                    <a:pos x="73" y="70"/>
                  </a:cxn>
                  <a:cxn ang="0">
                    <a:pos x="84" y="79"/>
                  </a:cxn>
                  <a:cxn ang="0">
                    <a:pos x="92" y="91"/>
                  </a:cxn>
                  <a:cxn ang="0">
                    <a:pos x="95" y="106"/>
                  </a:cxn>
                </a:cxnLst>
                <a:rect l="0" t="0" r="r" b="b"/>
                <a:pathLst>
                  <a:path w="95" h="151">
                    <a:moveTo>
                      <a:pt x="95" y="106"/>
                    </a:moveTo>
                    <a:cubicBezTo>
                      <a:pt x="95" y="112"/>
                      <a:pt x="93" y="118"/>
                      <a:pt x="91" y="123"/>
                    </a:cubicBezTo>
                    <a:cubicBezTo>
                      <a:pt x="89" y="129"/>
                      <a:pt x="85" y="134"/>
                      <a:pt x="80" y="138"/>
                    </a:cubicBezTo>
                    <a:cubicBezTo>
                      <a:pt x="75" y="142"/>
                      <a:pt x="70" y="145"/>
                      <a:pt x="62" y="147"/>
                    </a:cubicBezTo>
                    <a:cubicBezTo>
                      <a:pt x="55" y="150"/>
                      <a:pt x="47" y="151"/>
                      <a:pt x="37" y="151"/>
                    </a:cubicBezTo>
                    <a:cubicBezTo>
                      <a:pt x="35" y="151"/>
                      <a:pt x="32" y="150"/>
                      <a:pt x="28" y="150"/>
                    </a:cubicBezTo>
                    <a:cubicBezTo>
                      <a:pt x="25" y="150"/>
                      <a:pt x="22" y="149"/>
                      <a:pt x="18" y="148"/>
                    </a:cubicBezTo>
                    <a:cubicBezTo>
                      <a:pt x="15" y="148"/>
                      <a:pt x="11" y="147"/>
                      <a:pt x="8" y="146"/>
                    </a:cubicBezTo>
                    <a:cubicBezTo>
                      <a:pt x="5" y="145"/>
                      <a:pt x="2" y="144"/>
                      <a:pt x="0" y="143"/>
                    </a:cubicBezTo>
                    <a:cubicBezTo>
                      <a:pt x="0" y="112"/>
                      <a:pt x="0" y="112"/>
                      <a:pt x="0" y="112"/>
                    </a:cubicBezTo>
                    <a:cubicBezTo>
                      <a:pt x="3" y="114"/>
                      <a:pt x="6" y="116"/>
                      <a:pt x="9" y="118"/>
                    </a:cubicBezTo>
                    <a:cubicBezTo>
                      <a:pt x="13" y="119"/>
                      <a:pt x="16" y="121"/>
                      <a:pt x="20" y="122"/>
                    </a:cubicBezTo>
                    <a:cubicBezTo>
                      <a:pt x="23" y="123"/>
                      <a:pt x="26" y="124"/>
                      <a:pt x="30" y="124"/>
                    </a:cubicBezTo>
                    <a:cubicBezTo>
                      <a:pt x="33" y="125"/>
                      <a:pt x="36" y="125"/>
                      <a:pt x="39" y="125"/>
                    </a:cubicBezTo>
                    <a:cubicBezTo>
                      <a:pt x="47" y="125"/>
                      <a:pt x="53" y="124"/>
                      <a:pt x="56" y="121"/>
                    </a:cubicBezTo>
                    <a:cubicBezTo>
                      <a:pt x="60" y="118"/>
                      <a:pt x="62" y="115"/>
                      <a:pt x="62" y="110"/>
                    </a:cubicBezTo>
                    <a:cubicBezTo>
                      <a:pt x="62" y="107"/>
                      <a:pt x="62" y="105"/>
                      <a:pt x="61" y="103"/>
                    </a:cubicBezTo>
                    <a:cubicBezTo>
                      <a:pt x="60" y="102"/>
                      <a:pt x="59" y="100"/>
                      <a:pt x="57" y="98"/>
                    </a:cubicBezTo>
                    <a:cubicBezTo>
                      <a:pt x="55" y="96"/>
                      <a:pt x="52" y="95"/>
                      <a:pt x="48" y="93"/>
                    </a:cubicBezTo>
                    <a:cubicBezTo>
                      <a:pt x="45" y="91"/>
                      <a:pt x="40" y="89"/>
                      <a:pt x="34" y="86"/>
                    </a:cubicBezTo>
                    <a:cubicBezTo>
                      <a:pt x="29" y="84"/>
                      <a:pt x="24" y="82"/>
                      <a:pt x="20" y="79"/>
                    </a:cubicBezTo>
                    <a:cubicBezTo>
                      <a:pt x="16" y="77"/>
                      <a:pt x="12" y="74"/>
                      <a:pt x="9" y="70"/>
                    </a:cubicBezTo>
                    <a:cubicBezTo>
                      <a:pt x="6" y="67"/>
                      <a:pt x="4" y="63"/>
                      <a:pt x="2" y="59"/>
                    </a:cubicBezTo>
                    <a:cubicBezTo>
                      <a:pt x="1" y="55"/>
                      <a:pt x="0" y="50"/>
                      <a:pt x="0" y="44"/>
                    </a:cubicBezTo>
                    <a:cubicBezTo>
                      <a:pt x="0" y="37"/>
                      <a:pt x="1" y="32"/>
                      <a:pt x="4" y="26"/>
                    </a:cubicBezTo>
                    <a:cubicBezTo>
                      <a:pt x="6" y="21"/>
                      <a:pt x="10" y="16"/>
                      <a:pt x="15" y="12"/>
                    </a:cubicBezTo>
                    <a:cubicBezTo>
                      <a:pt x="19" y="9"/>
                      <a:pt x="25" y="5"/>
                      <a:pt x="32" y="3"/>
                    </a:cubicBezTo>
                    <a:cubicBezTo>
                      <a:pt x="39" y="1"/>
                      <a:pt x="46" y="0"/>
                      <a:pt x="55" y="0"/>
                    </a:cubicBezTo>
                    <a:cubicBezTo>
                      <a:pt x="58" y="0"/>
                      <a:pt x="61" y="0"/>
                      <a:pt x="64" y="0"/>
                    </a:cubicBezTo>
                    <a:cubicBezTo>
                      <a:pt x="67" y="1"/>
                      <a:pt x="70" y="1"/>
                      <a:pt x="73" y="2"/>
                    </a:cubicBezTo>
                    <a:cubicBezTo>
                      <a:pt x="75" y="2"/>
                      <a:pt x="78" y="3"/>
                      <a:pt x="81" y="4"/>
                    </a:cubicBezTo>
                    <a:cubicBezTo>
                      <a:pt x="83" y="4"/>
                      <a:pt x="85" y="5"/>
                      <a:pt x="87" y="6"/>
                    </a:cubicBezTo>
                    <a:cubicBezTo>
                      <a:pt x="87" y="35"/>
                      <a:pt x="87" y="35"/>
                      <a:pt x="87" y="35"/>
                    </a:cubicBezTo>
                    <a:cubicBezTo>
                      <a:pt x="85" y="34"/>
                      <a:pt x="82" y="32"/>
                      <a:pt x="80" y="31"/>
                    </a:cubicBezTo>
                    <a:cubicBezTo>
                      <a:pt x="77" y="30"/>
                      <a:pt x="74" y="29"/>
                      <a:pt x="71" y="28"/>
                    </a:cubicBezTo>
                    <a:cubicBezTo>
                      <a:pt x="68" y="27"/>
                      <a:pt x="65" y="26"/>
                      <a:pt x="62" y="26"/>
                    </a:cubicBezTo>
                    <a:cubicBezTo>
                      <a:pt x="59" y="26"/>
                      <a:pt x="56" y="25"/>
                      <a:pt x="54" y="25"/>
                    </a:cubicBezTo>
                    <a:cubicBezTo>
                      <a:pt x="47" y="25"/>
                      <a:pt x="42" y="27"/>
                      <a:pt x="38"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3" y="66"/>
                      <a:pt x="68" y="68"/>
                      <a:pt x="73" y="70"/>
                    </a:cubicBezTo>
                    <a:cubicBezTo>
                      <a:pt x="77" y="73"/>
                      <a:pt x="81" y="76"/>
                      <a:pt x="84" y="79"/>
                    </a:cubicBezTo>
                    <a:cubicBezTo>
                      <a:pt x="88" y="83"/>
                      <a:pt x="90"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71" name="Freeform 35">
                <a:extLst>
                  <a:ext uri="{FF2B5EF4-FFF2-40B4-BE49-F238E27FC236}">
                    <a16:creationId xmlns:a16="http://schemas.microsoft.com/office/drawing/2014/main" id="{124CC6B3-F16A-4E86-9BDC-CAE1BDA3D446}"/>
                  </a:ext>
                </a:extLst>
              </p:cNvPr>
              <p:cNvSpPr>
                <a:spLocks/>
              </p:cNvSpPr>
              <p:nvPr/>
            </p:nvSpPr>
            <p:spPr bwMode="black">
              <a:xfrm>
                <a:off x="4311267" y="5016071"/>
                <a:ext cx="82405" cy="111014"/>
              </a:xfrm>
              <a:custGeom>
                <a:avLst/>
                <a:gdLst/>
                <a:ahLst/>
                <a:cxnLst>
                  <a:cxn ang="0">
                    <a:pos x="95" y="148"/>
                  </a:cxn>
                  <a:cxn ang="0">
                    <a:pos x="72" y="151"/>
                  </a:cxn>
                  <a:cxn ang="0">
                    <a:pos x="42" y="145"/>
                  </a:cxn>
                  <a:cxn ang="0">
                    <a:pos x="20" y="130"/>
                  </a:cxn>
                  <a:cxn ang="0">
                    <a:pos x="5" y="108"/>
                  </a:cxn>
                  <a:cxn ang="0">
                    <a:pos x="0" y="79"/>
                  </a:cxn>
                  <a:cxn ang="0">
                    <a:pos x="6" y="46"/>
                  </a:cxn>
                  <a:cxn ang="0">
                    <a:pos x="21" y="22"/>
                  </a:cxn>
                  <a:cxn ang="0">
                    <a:pos x="46" y="6"/>
                  </a:cxn>
                  <a:cxn ang="0">
                    <a:pos x="78" y="0"/>
                  </a:cxn>
                  <a:cxn ang="0">
                    <a:pos x="89" y="1"/>
                  </a:cxn>
                  <a:cxn ang="0">
                    <a:pos x="98" y="2"/>
                  </a:cxn>
                  <a:cxn ang="0">
                    <a:pos x="107"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2" y="151"/>
                    </a:cubicBezTo>
                    <a:cubicBezTo>
                      <a:pt x="61" y="151"/>
                      <a:pt x="51" y="149"/>
                      <a:pt x="42" y="145"/>
                    </a:cubicBezTo>
                    <a:cubicBezTo>
                      <a:pt x="33" y="142"/>
                      <a:pt x="26" y="137"/>
                      <a:pt x="20" y="130"/>
                    </a:cubicBezTo>
                    <a:cubicBezTo>
                      <a:pt x="13" y="124"/>
                      <a:pt x="9" y="116"/>
                      <a:pt x="5" y="108"/>
                    </a:cubicBezTo>
                    <a:cubicBezTo>
                      <a:pt x="2" y="99"/>
                      <a:pt x="0" y="89"/>
                      <a:pt x="0" y="79"/>
                    </a:cubicBezTo>
                    <a:cubicBezTo>
                      <a:pt x="0" y="67"/>
                      <a:pt x="2" y="56"/>
                      <a:pt x="6" y="46"/>
                    </a:cubicBezTo>
                    <a:cubicBezTo>
                      <a:pt x="9" y="37"/>
                      <a:pt x="14" y="28"/>
                      <a:pt x="21" y="22"/>
                    </a:cubicBezTo>
                    <a:cubicBezTo>
                      <a:pt x="28" y="15"/>
                      <a:pt x="36" y="9"/>
                      <a:pt x="46" y="6"/>
                    </a:cubicBezTo>
                    <a:cubicBezTo>
                      <a:pt x="55" y="2"/>
                      <a:pt x="66" y="0"/>
                      <a:pt x="78" y="0"/>
                    </a:cubicBezTo>
                    <a:cubicBezTo>
                      <a:pt x="82" y="0"/>
                      <a:pt x="85" y="0"/>
                      <a:pt x="89" y="1"/>
                    </a:cubicBezTo>
                    <a:cubicBezTo>
                      <a:pt x="92" y="1"/>
                      <a:pt x="95" y="2"/>
                      <a:pt x="98" y="2"/>
                    </a:cubicBezTo>
                    <a:cubicBezTo>
                      <a:pt x="101" y="3"/>
                      <a:pt x="104" y="4"/>
                      <a:pt x="107" y="5"/>
                    </a:cubicBezTo>
                    <a:cubicBezTo>
                      <a:pt x="109" y="5"/>
                      <a:pt x="111" y="6"/>
                      <a:pt x="112" y="7"/>
                    </a:cubicBezTo>
                    <a:cubicBezTo>
                      <a:pt x="112" y="38"/>
                      <a:pt x="112" y="38"/>
                      <a:pt x="112" y="38"/>
                    </a:cubicBezTo>
                    <a:cubicBezTo>
                      <a:pt x="108" y="34"/>
                      <a:pt x="103"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8" y="115"/>
                      <a:pt x="110" y="114"/>
                      <a:pt x="112" y="112"/>
                    </a:cubicBezTo>
                    <a:cubicBezTo>
                      <a:pt x="112" y="141"/>
                      <a:pt x="112" y="141"/>
                      <a:pt x="112" y="141"/>
                    </a:cubicBezTo>
                    <a:cubicBezTo>
                      <a:pt x="107" y="144"/>
                      <a:pt x="102"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5" name="Group 101">
              <a:extLst>
                <a:ext uri="{FF2B5EF4-FFF2-40B4-BE49-F238E27FC236}">
                  <a16:creationId xmlns:a16="http://schemas.microsoft.com/office/drawing/2014/main" id="{B51FE73D-E0D2-4D06-9069-C89DC449DEF8}"/>
                </a:ext>
              </a:extLst>
            </p:cNvPr>
            <p:cNvGrpSpPr/>
            <p:nvPr/>
          </p:nvGrpSpPr>
          <p:grpSpPr bwMode="black">
            <a:xfrm>
              <a:off x="3754817" y="4213291"/>
              <a:ext cx="559558" cy="179455"/>
              <a:chOff x="10238410" y="4967852"/>
              <a:chExt cx="561691" cy="186381"/>
            </a:xfrm>
            <a:grpFill/>
            <a:effectLst/>
          </p:grpSpPr>
          <p:sp>
            <p:nvSpPr>
              <p:cNvPr id="158" name="Freeform 34">
                <a:extLst>
                  <a:ext uri="{FF2B5EF4-FFF2-40B4-BE49-F238E27FC236}">
                    <a16:creationId xmlns:a16="http://schemas.microsoft.com/office/drawing/2014/main" id="{102ED4EE-FE99-49F4-BF7F-1334EFA77CAA}"/>
                  </a:ext>
                </a:extLst>
              </p:cNvPr>
              <p:cNvSpPr>
                <a:spLocks/>
              </p:cNvSpPr>
              <p:nvPr/>
            </p:nvSpPr>
            <p:spPr bwMode="black">
              <a:xfrm>
                <a:off x="10238410" y="4978045"/>
                <a:ext cx="138330" cy="172912"/>
              </a:xfrm>
              <a:custGeom>
                <a:avLst/>
                <a:gdLst/>
                <a:ahLst/>
                <a:cxnLst>
                  <a:cxn ang="0">
                    <a:pos x="302" y="475"/>
                  </a:cxn>
                  <a:cxn ang="0">
                    <a:pos x="302" y="269"/>
                  </a:cxn>
                  <a:cxn ang="0">
                    <a:pos x="78" y="269"/>
                  </a:cxn>
                  <a:cxn ang="0">
                    <a:pos x="78" y="475"/>
                  </a:cxn>
                  <a:cxn ang="0">
                    <a:pos x="0" y="475"/>
                  </a:cxn>
                  <a:cxn ang="0">
                    <a:pos x="0" y="0"/>
                  </a:cxn>
                  <a:cxn ang="0">
                    <a:pos x="78" y="0"/>
                  </a:cxn>
                  <a:cxn ang="0">
                    <a:pos x="78" y="199"/>
                  </a:cxn>
                  <a:cxn ang="0">
                    <a:pos x="302" y="199"/>
                  </a:cxn>
                  <a:cxn ang="0">
                    <a:pos x="302" y="0"/>
                  </a:cxn>
                  <a:cxn ang="0">
                    <a:pos x="380" y="0"/>
                  </a:cxn>
                  <a:cxn ang="0">
                    <a:pos x="380" y="475"/>
                  </a:cxn>
                  <a:cxn ang="0">
                    <a:pos x="302" y="475"/>
                  </a:cxn>
                </a:cxnLst>
                <a:rect l="0" t="0" r="r" b="b"/>
                <a:pathLst>
                  <a:path w="380" h="475">
                    <a:moveTo>
                      <a:pt x="302" y="475"/>
                    </a:moveTo>
                    <a:lnTo>
                      <a:pt x="302" y="269"/>
                    </a:lnTo>
                    <a:lnTo>
                      <a:pt x="78" y="269"/>
                    </a:lnTo>
                    <a:lnTo>
                      <a:pt x="78" y="475"/>
                    </a:lnTo>
                    <a:lnTo>
                      <a:pt x="0" y="475"/>
                    </a:lnTo>
                    <a:lnTo>
                      <a:pt x="0" y="0"/>
                    </a:lnTo>
                    <a:lnTo>
                      <a:pt x="78" y="0"/>
                    </a:lnTo>
                    <a:lnTo>
                      <a:pt x="78" y="199"/>
                    </a:lnTo>
                    <a:lnTo>
                      <a:pt x="302" y="199"/>
                    </a:lnTo>
                    <a:lnTo>
                      <a:pt x="302" y="0"/>
                    </a:lnTo>
                    <a:lnTo>
                      <a:pt x="380" y="0"/>
                    </a:lnTo>
                    <a:lnTo>
                      <a:pt x="380" y="475"/>
                    </a:lnTo>
                    <a:lnTo>
                      <a:pt x="302" y="47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9" name="Freeform 35">
                <a:extLst>
                  <a:ext uri="{FF2B5EF4-FFF2-40B4-BE49-F238E27FC236}">
                    <a16:creationId xmlns:a16="http://schemas.microsoft.com/office/drawing/2014/main" id="{F4E16DD5-DE67-4E8A-A3B5-995DED5CCC9E}"/>
                  </a:ext>
                </a:extLst>
              </p:cNvPr>
              <p:cNvSpPr>
                <a:spLocks/>
              </p:cNvSpPr>
              <p:nvPr/>
            </p:nvSpPr>
            <p:spPr bwMode="black">
              <a:xfrm>
                <a:off x="10394941" y="5027188"/>
                <a:ext cx="123769" cy="123769"/>
              </a:xfrm>
              <a:custGeom>
                <a:avLst/>
                <a:gdLst/>
                <a:ahLst/>
                <a:cxnLst>
                  <a:cxn ang="0">
                    <a:pos x="88" y="144"/>
                  </a:cxn>
                  <a:cxn ang="0">
                    <a:pos x="53" y="144"/>
                  </a:cxn>
                  <a:cxn ang="0">
                    <a:pos x="0" y="0"/>
                  </a:cxn>
                  <a:cxn ang="0">
                    <a:pos x="35" y="0"/>
                  </a:cxn>
                  <a:cxn ang="0">
                    <a:pos x="66" y="97"/>
                  </a:cxn>
                  <a:cxn ang="0">
                    <a:pos x="68" y="103"/>
                  </a:cxn>
                  <a:cxn ang="0">
                    <a:pos x="70" y="109"/>
                  </a:cxn>
                  <a:cxn ang="0">
                    <a:pos x="71" y="115"/>
                  </a:cxn>
                  <a:cxn ang="0">
                    <a:pos x="71" y="120"/>
                  </a:cxn>
                  <a:cxn ang="0">
                    <a:pos x="72" y="120"/>
                  </a:cxn>
                  <a:cxn ang="0">
                    <a:pos x="73" y="116"/>
                  </a:cxn>
                  <a:cxn ang="0">
                    <a:pos x="74" y="110"/>
                  </a:cxn>
                  <a:cxn ang="0">
                    <a:pos x="75" y="103"/>
                  </a:cxn>
                  <a:cxn ang="0">
                    <a:pos x="77" y="97"/>
                  </a:cxn>
                  <a:cxn ang="0">
                    <a:pos x="109" y="0"/>
                  </a:cxn>
                  <a:cxn ang="0">
                    <a:pos x="144" y="0"/>
                  </a:cxn>
                  <a:cxn ang="0">
                    <a:pos x="88" y="144"/>
                  </a:cxn>
                </a:cxnLst>
                <a:rect l="0" t="0" r="r" b="b"/>
                <a:pathLst>
                  <a:path w="144" h="144">
                    <a:moveTo>
                      <a:pt x="88" y="144"/>
                    </a:moveTo>
                    <a:cubicBezTo>
                      <a:pt x="53" y="144"/>
                      <a:pt x="53" y="144"/>
                      <a:pt x="53" y="144"/>
                    </a:cubicBezTo>
                    <a:cubicBezTo>
                      <a:pt x="0" y="0"/>
                      <a:pt x="0" y="0"/>
                      <a:pt x="0" y="0"/>
                    </a:cubicBezTo>
                    <a:cubicBezTo>
                      <a:pt x="35" y="0"/>
                      <a:pt x="35" y="0"/>
                      <a:pt x="35" y="0"/>
                    </a:cubicBezTo>
                    <a:cubicBezTo>
                      <a:pt x="66" y="97"/>
                      <a:pt x="66" y="97"/>
                      <a:pt x="66" y="97"/>
                    </a:cubicBezTo>
                    <a:cubicBezTo>
                      <a:pt x="67" y="99"/>
                      <a:pt x="68" y="101"/>
                      <a:pt x="68" y="103"/>
                    </a:cubicBezTo>
                    <a:cubicBezTo>
                      <a:pt x="69" y="105"/>
                      <a:pt x="69" y="107"/>
                      <a:pt x="70" y="109"/>
                    </a:cubicBezTo>
                    <a:cubicBezTo>
                      <a:pt x="70" y="112"/>
                      <a:pt x="71" y="113"/>
                      <a:pt x="71" y="115"/>
                    </a:cubicBezTo>
                    <a:cubicBezTo>
                      <a:pt x="71" y="117"/>
                      <a:pt x="71" y="119"/>
                      <a:pt x="71" y="120"/>
                    </a:cubicBezTo>
                    <a:cubicBezTo>
                      <a:pt x="72" y="120"/>
                      <a:pt x="72" y="120"/>
                      <a:pt x="72" y="120"/>
                    </a:cubicBezTo>
                    <a:cubicBezTo>
                      <a:pt x="72" y="119"/>
                      <a:pt x="72" y="117"/>
                      <a:pt x="73" y="116"/>
                    </a:cubicBezTo>
                    <a:cubicBezTo>
                      <a:pt x="73" y="114"/>
                      <a:pt x="73" y="112"/>
                      <a:pt x="74" y="110"/>
                    </a:cubicBezTo>
                    <a:cubicBezTo>
                      <a:pt x="74" y="107"/>
                      <a:pt x="75" y="105"/>
                      <a:pt x="75" y="103"/>
                    </a:cubicBezTo>
                    <a:cubicBezTo>
                      <a:pt x="76" y="101"/>
                      <a:pt x="77" y="99"/>
                      <a:pt x="77" y="97"/>
                    </a:cubicBezTo>
                    <a:cubicBezTo>
                      <a:pt x="109" y="0"/>
                      <a:pt x="109" y="0"/>
                      <a:pt x="109" y="0"/>
                    </a:cubicBezTo>
                    <a:cubicBezTo>
                      <a:pt x="144" y="0"/>
                      <a:pt x="144" y="0"/>
                      <a:pt x="144" y="0"/>
                    </a:cubicBezTo>
                    <a:lnTo>
                      <a:pt x="88"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0" name="Freeform 36">
                <a:extLst>
                  <a:ext uri="{FF2B5EF4-FFF2-40B4-BE49-F238E27FC236}">
                    <a16:creationId xmlns:a16="http://schemas.microsoft.com/office/drawing/2014/main" id="{4F475ED1-0DB8-48F0-970B-2E969130BFC7}"/>
                  </a:ext>
                </a:extLst>
              </p:cNvPr>
              <p:cNvSpPr>
                <a:spLocks noEditPoints="1"/>
              </p:cNvSpPr>
              <p:nvPr/>
            </p:nvSpPr>
            <p:spPr bwMode="black">
              <a:xfrm>
                <a:off x="10516161" y="5024640"/>
                <a:ext cx="104111" cy="129593"/>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2" y="110"/>
                      <a:pt x="34"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1" name="Rectangle 37">
                <a:extLst>
                  <a:ext uri="{FF2B5EF4-FFF2-40B4-BE49-F238E27FC236}">
                    <a16:creationId xmlns:a16="http://schemas.microsoft.com/office/drawing/2014/main" id="{7E213F2D-7BC1-416F-A0E1-FD7FE1A108EF}"/>
                  </a:ext>
                </a:extLst>
              </p:cNvPr>
              <p:cNvSpPr>
                <a:spLocks noChangeArrowheads="1"/>
              </p:cNvSpPr>
              <p:nvPr/>
            </p:nvSpPr>
            <p:spPr bwMode="black">
              <a:xfrm>
                <a:off x="10646846" y="4967852"/>
                <a:ext cx="27666" cy="183105"/>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62" name="Freeform 38">
                <a:extLst>
                  <a:ext uri="{FF2B5EF4-FFF2-40B4-BE49-F238E27FC236}">
                    <a16:creationId xmlns:a16="http://schemas.microsoft.com/office/drawing/2014/main" id="{7729CB22-FA38-4B49-920D-C748BC03CFAA}"/>
                  </a:ext>
                </a:extLst>
              </p:cNvPr>
              <p:cNvSpPr>
                <a:spLocks noEditPoints="1"/>
              </p:cNvSpPr>
              <p:nvPr/>
            </p:nvSpPr>
            <p:spPr bwMode="black">
              <a:xfrm>
                <a:off x="10696718" y="5024640"/>
                <a:ext cx="103383" cy="129593"/>
              </a:xfrm>
              <a:custGeom>
                <a:avLst/>
                <a:gdLst/>
                <a:ahLst/>
                <a:cxnLst>
                  <a:cxn ang="0">
                    <a:pos x="88" y="147"/>
                  </a:cxn>
                  <a:cxn ang="0">
                    <a:pos x="88" y="127"/>
                  </a:cxn>
                  <a:cxn ang="0">
                    <a:pos x="88" y="127"/>
                  </a:cxn>
                  <a:cxn ang="0">
                    <a:pos x="70" y="145"/>
                  </a:cxn>
                  <a:cxn ang="0">
                    <a:pos x="45" y="151"/>
                  </a:cxn>
                  <a:cxn ang="0">
                    <a:pos x="26" y="148"/>
                  </a:cxn>
                  <a:cxn ang="0">
                    <a:pos x="11" y="139"/>
                  </a:cxn>
                  <a:cxn ang="0">
                    <a:pos x="3" y="125"/>
                  </a:cxn>
                  <a:cxn ang="0">
                    <a:pos x="0" y="108"/>
                  </a:cxn>
                  <a:cxn ang="0">
                    <a:pos x="2" y="91"/>
                  </a:cxn>
                  <a:cxn ang="0">
                    <a:pos x="11" y="76"/>
                  </a:cxn>
                  <a:cxn ang="0">
                    <a:pos x="25" y="66"/>
                  </a:cxn>
                  <a:cxn ang="0">
                    <a:pos x="47" y="60"/>
                  </a:cxn>
                  <a:cxn ang="0">
                    <a:pos x="89" y="55"/>
                  </a:cxn>
                  <a:cxn ang="0">
                    <a:pos x="82" y="32"/>
                  </a:cxn>
                  <a:cxn ang="0">
                    <a:pos x="61" y="25"/>
                  </a:cxn>
                  <a:cxn ang="0">
                    <a:pos x="36" y="30"/>
                  </a:cxn>
                  <a:cxn ang="0">
                    <a:pos x="14" y="41"/>
                  </a:cxn>
                  <a:cxn ang="0">
                    <a:pos x="14" y="13"/>
                  </a:cxn>
                  <a:cxn ang="0">
                    <a:pos x="22" y="8"/>
                  </a:cxn>
                  <a:cxn ang="0">
                    <a:pos x="35" y="4"/>
                  </a:cxn>
                  <a:cxn ang="0">
                    <a:pos x="50" y="1"/>
                  </a:cxn>
                  <a:cxn ang="0">
                    <a:pos x="65" y="0"/>
                  </a:cxn>
                  <a:cxn ang="0">
                    <a:pos x="90" y="4"/>
                  </a:cxn>
                  <a:cxn ang="0">
                    <a:pos x="107" y="15"/>
                  </a:cxn>
                  <a:cxn ang="0">
                    <a:pos x="117" y="32"/>
                  </a:cxn>
                  <a:cxn ang="0">
                    <a:pos x="120" y="56"/>
                  </a:cxn>
                  <a:cxn ang="0">
                    <a:pos x="120" y="147"/>
                  </a:cxn>
                  <a:cxn ang="0">
                    <a:pos x="88" y="147"/>
                  </a:cxn>
                  <a:cxn ang="0">
                    <a:pos x="58" y="81"/>
                  </a:cxn>
                  <a:cxn ang="0">
                    <a:pos x="45" y="84"/>
                  </a:cxn>
                  <a:cxn ang="0">
                    <a:pos x="37" y="89"/>
                  </a:cxn>
                  <a:cxn ang="0">
                    <a:pos x="33" y="96"/>
                  </a:cxn>
                  <a:cxn ang="0">
                    <a:pos x="32" y="105"/>
                  </a:cxn>
                  <a:cxn ang="0">
                    <a:pos x="33" y="113"/>
                  </a:cxn>
                  <a:cxn ang="0">
                    <a:pos x="38" y="119"/>
                  </a:cxn>
                  <a:cxn ang="0">
                    <a:pos x="46" y="123"/>
                  </a:cxn>
                  <a:cxn ang="0">
                    <a:pos x="55" y="125"/>
                  </a:cxn>
                  <a:cxn ang="0">
                    <a:pos x="69" y="122"/>
                  </a:cxn>
                  <a:cxn ang="0">
                    <a:pos x="80" y="115"/>
                  </a:cxn>
                  <a:cxn ang="0">
                    <a:pos x="86" y="104"/>
                  </a:cxn>
                  <a:cxn ang="0">
                    <a:pos x="89" y="90"/>
                  </a:cxn>
                  <a:cxn ang="0">
                    <a:pos x="89" y="77"/>
                  </a:cxn>
                  <a:cxn ang="0">
                    <a:pos x="58" y="81"/>
                  </a:cxn>
                </a:cxnLst>
                <a:rect l="0" t="0" r="r" b="b"/>
                <a:pathLst>
                  <a:path w="120" h="151">
                    <a:moveTo>
                      <a:pt x="88" y="147"/>
                    </a:moveTo>
                    <a:cubicBezTo>
                      <a:pt x="88" y="127"/>
                      <a:pt x="88" y="127"/>
                      <a:pt x="88"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1" y="139"/>
                    </a:cubicBezTo>
                    <a:cubicBezTo>
                      <a:pt x="8" y="135"/>
                      <a:pt x="5" y="131"/>
                      <a:pt x="3" y="125"/>
                    </a:cubicBezTo>
                    <a:cubicBezTo>
                      <a:pt x="1" y="120"/>
                      <a:pt x="0" y="114"/>
                      <a:pt x="0" y="108"/>
                    </a:cubicBezTo>
                    <a:cubicBezTo>
                      <a:pt x="0" y="102"/>
                      <a:pt x="1" y="96"/>
                      <a:pt x="2" y="91"/>
                    </a:cubicBezTo>
                    <a:cubicBezTo>
                      <a:pt x="4" y="85"/>
                      <a:pt x="7" y="81"/>
                      <a:pt x="11" y="76"/>
                    </a:cubicBezTo>
                    <a:cubicBezTo>
                      <a:pt x="14" y="72"/>
                      <a:pt x="19" y="69"/>
                      <a:pt x="25" y="66"/>
                    </a:cubicBezTo>
                    <a:cubicBezTo>
                      <a:pt x="31" y="63"/>
                      <a:pt x="38" y="61"/>
                      <a:pt x="47" y="60"/>
                    </a:cubicBezTo>
                    <a:cubicBezTo>
                      <a:pt x="89" y="55"/>
                      <a:pt x="89" y="55"/>
                      <a:pt x="89" y="55"/>
                    </a:cubicBezTo>
                    <a:cubicBezTo>
                      <a:pt x="89" y="44"/>
                      <a:pt x="86" y="37"/>
                      <a:pt x="82" y="32"/>
                    </a:cubicBezTo>
                    <a:cubicBezTo>
                      <a:pt x="77" y="28"/>
                      <a:pt x="70" y="25"/>
                      <a:pt x="61" y="25"/>
                    </a:cubicBezTo>
                    <a:cubicBezTo>
                      <a:pt x="53" y="25"/>
                      <a:pt x="44" y="27"/>
                      <a:pt x="36" y="30"/>
                    </a:cubicBezTo>
                    <a:cubicBezTo>
                      <a:pt x="28" y="33"/>
                      <a:pt x="20" y="36"/>
                      <a:pt x="14" y="41"/>
                    </a:cubicBezTo>
                    <a:cubicBezTo>
                      <a:pt x="14" y="13"/>
                      <a:pt x="14" y="13"/>
                      <a:pt x="14" y="13"/>
                    </a:cubicBezTo>
                    <a:cubicBezTo>
                      <a:pt x="16" y="11"/>
                      <a:pt x="19" y="10"/>
                      <a:pt x="22"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1" y="19"/>
                      <a:pt x="115" y="25"/>
                      <a:pt x="117" y="32"/>
                    </a:cubicBezTo>
                    <a:cubicBezTo>
                      <a:pt x="119" y="39"/>
                      <a:pt x="120" y="47"/>
                      <a:pt x="120" y="56"/>
                    </a:cubicBezTo>
                    <a:cubicBezTo>
                      <a:pt x="120" y="147"/>
                      <a:pt x="120" y="147"/>
                      <a:pt x="120" y="147"/>
                    </a:cubicBezTo>
                    <a:lnTo>
                      <a:pt x="88" y="147"/>
                    </a:lnTo>
                    <a:close/>
                    <a:moveTo>
                      <a:pt x="58" y="81"/>
                    </a:moveTo>
                    <a:cubicBezTo>
                      <a:pt x="52" y="82"/>
                      <a:pt x="48" y="83"/>
                      <a:pt x="45" y="84"/>
                    </a:cubicBezTo>
                    <a:cubicBezTo>
                      <a:pt x="41" y="86"/>
                      <a:pt x="39" y="87"/>
                      <a:pt x="37" y="89"/>
                    </a:cubicBezTo>
                    <a:cubicBezTo>
                      <a:pt x="35" y="91"/>
                      <a:pt x="33"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8" y="124"/>
                      <a:pt x="52" y="125"/>
                      <a:pt x="55" y="125"/>
                    </a:cubicBezTo>
                    <a:cubicBezTo>
                      <a:pt x="60" y="125"/>
                      <a:pt x="65" y="124"/>
                      <a:pt x="69" y="122"/>
                    </a:cubicBezTo>
                    <a:cubicBezTo>
                      <a:pt x="73" y="120"/>
                      <a:pt x="77" y="118"/>
                      <a:pt x="80" y="115"/>
                    </a:cubicBezTo>
                    <a:cubicBezTo>
                      <a:pt x="82"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6" name="Group 102">
              <a:extLst>
                <a:ext uri="{FF2B5EF4-FFF2-40B4-BE49-F238E27FC236}">
                  <a16:creationId xmlns:a16="http://schemas.microsoft.com/office/drawing/2014/main" id="{F4B7A5BB-4EC8-4E2A-BE93-CA35489A85D6}"/>
                </a:ext>
              </a:extLst>
            </p:cNvPr>
            <p:cNvGrpSpPr/>
            <p:nvPr/>
          </p:nvGrpSpPr>
          <p:grpSpPr bwMode="black">
            <a:xfrm>
              <a:off x="3754814" y="2578650"/>
              <a:ext cx="1095549" cy="218577"/>
              <a:chOff x="7682933" y="4955117"/>
              <a:chExt cx="1099718" cy="227012"/>
            </a:xfrm>
            <a:grpFill/>
            <a:effectLst/>
          </p:grpSpPr>
          <p:sp>
            <p:nvSpPr>
              <p:cNvPr id="149" name="Freeform 22">
                <a:extLst>
                  <a:ext uri="{FF2B5EF4-FFF2-40B4-BE49-F238E27FC236}">
                    <a16:creationId xmlns:a16="http://schemas.microsoft.com/office/drawing/2014/main" id="{92D0B74C-9AFF-4712-988B-C3C69774DD96}"/>
                  </a:ext>
                </a:extLst>
              </p:cNvPr>
              <p:cNvSpPr>
                <a:spLocks/>
              </p:cNvSpPr>
              <p:nvPr/>
            </p:nvSpPr>
            <p:spPr bwMode="black">
              <a:xfrm>
                <a:off x="7682933" y="5010511"/>
                <a:ext cx="90737" cy="121322"/>
              </a:xfrm>
              <a:custGeom>
                <a:avLst/>
                <a:gdLst/>
                <a:ahLst/>
                <a:cxnLst>
                  <a:cxn ang="0">
                    <a:pos x="102" y="146"/>
                  </a:cxn>
                  <a:cxn ang="0">
                    <a:pos x="89" y="148"/>
                  </a:cxn>
                  <a:cxn ang="0">
                    <a:pos x="75" y="150"/>
                  </a:cxn>
                  <a:cxn ang="0">
                    <a:pos x="61" y="151"/>
                  </a:cxn>
                  <a:cxn ang="0">
                    <a:pos x="35" y="148"/>
                  </a:cxn>
                  <a:cxn ang="0">
                    <a:pos x="16" y="140"/>
                  </a:cxn>
                  <a:cxn ang="0">
                    <a:pos x="4" y="126"/>
                  </a:cxn>
                  <a:cxn ang="0">
                    <a:pos x="0" y="109"/>
                  </a:cxn>
                  <a:cxn ang="0">
                    <a:pos x="3" y="95"/>
                  </a:cxn>
                  <a:cxn ang="0">
                    <a:pos x="10" y="84"/>
                  </a:cxn>
                  <a:cxn ang="0">
                    <a:pos x="21" y="76"/>
                  </a:cxn>
                  <a:cxn ang="0">
                    <a:pos x="35" y="72"/>
                  </a:cxn>
                  <a:cxn ang="0">
                    <a:pos x="35" y="71"/>
                  </a:cxn>
                  <a:cxn ang="0">
                    <a:pos x="24" y="68"/>
                  </a:cxn>
                  <a:cxn ang="0">
                    <a:pos x="15" y="61"/>
                  </a:cxn>
                  <a:cxn ang="0">
                    <a:pos x="8" y="51"/>
                  </a:cxn>
                  <a:cxn ang="0">
                    <a:pos x="6" y="39"/>
                  </a:cxn>
                  <a:cxn ang="0">
                    <a:pos x="10" y="22"/>
                  </a:cxn>
                  <a:cxn ang="0">
                    <a:pos x="23" y="10"/>
                  </a:cxn>
                  <a:cxn ang="0">
                    <a:pos x="42" y="2"/>
                  </a:cxn>
                  <a:cxn ang="0">
                    <a:pos x="65" y="0"/>
                  </a:cxn>
                  <a:cxn ang="0">
                    <a:pos x="86" y="2"/>
                  </a:cxn>
                  <a:cxn ang="0">
                    <a:pos x="107" y="6"/>
                  </a:cxn>
                  <a:cxn ang="0">
                    <a:pos x="107" y="33"/>
                  </a:cxn>
                  <a:cxn ang="0">
                    <a:pos x="97" y="30"/>
                  </a:cxn>
                  <a:cxn ang="0">
                    <a:pos x="87" y="27"/>
                  </a:cxn>
                  <a:cxn ang="0">
                    <a:pos x="77" y="25"/>
                  </a:cxn>
                  <a:cxn ang="0">
                    <a:pos x="68" y="25"/>
                  </a:cxn>
                  <a:cxn ang="0">
                    <a:pos x="56" y="26"/>
                  </a:cxn>
                  <a:cxn ang="0">
                    <a:pos x="47" y="29"/>
                  </a:cxn>
                  <a:cxn ang="0">
                    <a:pos x="41" y="35"/>
                  </a:cxn>
                  <a:cxn ang="0">
                    <a:pos x="39" y="42"/>
                  </a:cxn>
                  <a:cxn ang="0">
                    <a:pos x="42" y="51"/>
                  </a:cxn>
                  <a:cxn ang="0">
                    <a:pos x="49" y="57"/>
                  </a:cxn>
                  <a:cxn ang="0">
                    <a:pos x="60" y="61"/>
                  </a:cxn>
                  <a:cxn ang="0">
                    <a:pos x="73" y="62"/>
                  </a:cxn>
                  <a:cxn ang="0">
                    <a:pos x="78" y="62"/>
                  </a:cxn>
                  <a:cxn ang="0">
                    <a:pos x="84" y="62"/>
                  </a:cxn>
                  <a:cxn ang="0">
                    <a:pos x="90" y="62"/>
                  </a:cxn>
                  <a:cxn ang="0">
                    <a:pos x="94" y="61"/>
                  </a:cxn>
                  <a:cxn ang="0">
                    <a:pos x="94" y="86"/>
                  </a:cxn>
                  <a:cxn ang="0">
                    <a:pos x="87" y="85"/>
                  </a:cxn>
                  <a:cxn ang="0">
                    <a:pos x="74" y="85"/>
                  </a:cxn>
                  <a:cxn ang="0">
                    <a:pos x="44" y="90"/>
                  </a:cxn>
                  <a:cxn ang="0">
                    <a:pos x="34" y="105"/>
                  </a:cxn>
                  <a:cxn ang="0">
                    <a:pos x="36" y="113"/>
                  </a:cxn>
                  <a:cxn ang="0">
                    <a:pos x="42" y="120"/>
                  </a:cxn>
                  <a:cxn ang="0">
                    <a:pos x="53" y="124"/>
                  </a:cxn>
                  <a:cxn ang="0">
                    <a:pos x="68" y="126"/>
                  </a:cxn>
                  <a:cxn ang="0">
                    <a:pos x="80" y="125"/>
                  </a:cxn>
                  <a:cxn ang="0">
                    <a:pos x="91" y="123"/>
                  </a:cxn>
                  <a:cxn ang="0">
                    <a:pos x="103" y="120"/>
                  </a:cxn>
                  <a:cxn ang="0">
                    <a:pos x="113" y="117"/>
                  </a:cxn>
                  <a:cxn ang="0">
                    <a:pos x="113" y="143"/>
                  </a:cxn>
                  <a:cxn ang="0">
                    <a:pos x="102" y="146"/>
                  </a:cxn>
                </a:cxnLst>
                <a:rect l="0" t="0" r="r" b="b"/>
                <a:pathLst>
                  <a:path w="113" h="151">
                    <a:moveTo>
                      <a:pt x="102" y="146"/>
                    </a:moveTo>
                    <a:cubicBezTo>
                      <a:pt x="98" y="147"/>
                      <a:pt x="93" y="148"/>
                      <a:pt x="89" y="148"/>
                    </a:cubicBezTo>
                    <a:cubicBezTo>
                      <a:pt x="85" y="149"/>
                      <a:pt x="80" y="150"/>
                      <a:pt x="75" y="150"/>
                    </a:cubicBezTo>
                    <a:cubicBezTo>
                      <a:pt x="70" y="150"/>
                      <a:pt x="66" y="151"/>
                      <a:pt x="61" y="151"/>
                    </a:cubicBezTo>
                    <a:cubicBezTo>
                      <a:pt x="51" y="151"/>
                      <a:pt x="43" y="150"/>
                      <a:pt x="35" y="148"/>
                    </a:cubicBezTo>
                    <a:cubicBezTo>
                      <a:pt x="28" y="146"/>
                      <a:pt x="21" y="143"/>
                      <a:pt x="16" y="140"/>
                    </a:cubicBezTo>
                    <a:cubicBezTo>
                      <a:pt x="11" y="136"/>
                      <a:pt x="7" y="132"/>
                      <a:pt x="4" y="126"/>
                    </a:cubicBezTo>
                    <a:cubicBezTo>
                      <a:pt x="2" y="121"/>
                      <a:pt x="0" y="116"/>
                      <a:pt x="0" y="109"/>
                    </a:cubicBezTo>
                    <a:cubicBezTo>
                      <a:pt x="0" y="104"/>
                      <a:pt x="1" y="99"/>
                      <a:pt x="3" y="95"/>
                    </a:cubicBezTo>
                    <a:cubicBezTo>
                      <a:pt x="5" y="91"/>
                      <a:pt x="7" y="87"/>
                      <a:pt x="10" y="84"/>
                    </a:cubicBezTo>
                    <a:cubicBezTo>
                      <a:pt x="13" y="81"/>
                      <a:pt x="17" y="78"/>
                      <a:pt x="21" y="76"/>
                    </a:cubicBezTo>
                    <a:cubicBezTo>
                      <a:pt x="25" y="74"/>
                      <a:pt x="30" y="73"/>
                      <a:pt x="35" y="72"/>
                    </a:cubicBezTo>
                    <a:cubicBezTo>
                      <a:pt x="35" y="71"/>
                      <a:pt x="35" y="71"/>
                      <a:pt x="35" y="71"/>
                    </a:cubicBezTo>
                    <a:cubicBezTo>
                      <a:pt x="31" y="71"/>
                      <a:pt x="27" y="69"/>
                      <a:pt x="24" y="68"/>
                    </a:cubicBezTo>
                    <a:cubicBezTo>
                      <a:pt x="20" y="66"/>
                      <a:pt x="17" y="64"/>
                      <a:pt x="15" y="61"/>
                    </a:cubicBezTo>
                    <a:cubicBezTo>
                      <a:pt x="12" y="58"/>
                      <a:pt x="10" y="55"/>
                      <a:pt x="8" y="51"/>
                    </a:cubicBezTo>
                    <a:cubicBezTo>
                      <a:pt x="7" y="48"/>
                      <a:pt x="6" y="44"/>
                      <a:pt x="6" y="39"/>
                    </a:cubicBezTo>
                    <a:cubicBezTo>
                      <a:pt x="6" y="33"/>
                      <a:pt x="7" y="27"/>
                      <a:pt x="10" y="22"/>
                    </a:cubicBezTo>
                    <a:cubicBezTo>
                      <a:pt x="14" y="17"/>
                      <a:pt x="18" y="13"/>
                      <a:pt x="23" y="10"/>
                    </a:cubicBezTo>
                    <a:cubicBezTo>
                      <a:pt x="29" y="6"/>
                      <a:pt x="35" y="4"/>
                      <a:pt x="42" y="2"/>
                    </a:cubicBezTo>
                    <a:cubicBezTo>
                      <a:pt x="49" y="1"/>
                      <a:pt x="57" y="0"/>
                      <a:pt x="65" y="0"/>
                    </a:cubicBezTo>
                    <a:cubicBezTo>
                      <a:pt x="72" y="0"/>
                      <a:pt x="79" y="0"/>
                      <a:pt x="86" y="2"/>
                    </a:cubicBezTo>
                    <a:cubicBezTo>
                      <a:pt x="94" y="3"/>
                      <a:pt x="100" y="4"/>
                      <a:pt x="107" y="6"/>
                    </a:cubicBezTo>
                    <a:cubicBezTo>
                      <a:pt x="107" y="33"/>
                      <a:pt x="107" y="33"/>
                      <a:pt x="107" y="33"/>
                    </a:cubicBezTo>
                    <a:cubicBezTo>
                      <a:pt x="104" y="32"/>
                      <a:pt x="101" y="31"/>
                      <a:pt x="97" y="30"/>
                    </a:cubicBezTo>
                    <a:cubicBezTo>
                      <a:pt x="94" y="29"/>
                      <a:pt x="91" y="28"/>
                      <a:pt x="87" y="27"/>
                    </a:cubicBezTo>
                    <a:cubicBezTo>
                      <a:pt x="84" y="26"/>
                      <a:pt x="81" y="26"/>
                      <a:pt x="77" y="25"/>
                    </a:cubicBezTo>
                    <a:cubicBezTo>
                      <a:pt x="74" y="25"/>
                      <a:pt x="71" y="25"/>
                      <a:pt x="68" y="25"/>
                    </a:cubicBezTo>
                    <a:cubicBezTo>
                      <a:pt x="64" y="25"/>
                      <a:pt x="60" y="25"/>
                      <a:pt x="56" y="26"/>
                    </a:cubicBezTo>
                    <a:cubicBezTo>
                      <a:pt x="53" y="27"/>
                      <a:pt x="50" y="28"/>
                      <a:pt x="47" y="29"/>
                    </a:cubicBezTo>
                    <a:cubicBezTo>
                      <a:pt x="44" y="31"/>
                      <a:pt x="42" y="33"/>
                      <a:pt x="41" y="35"/>
                    </a:cubicBezTo>
                    <a:cubicBezTo>
                      <a:pt x="40" y="37"/>
                      <a:pt x="39" y="39"/>
                      <a:pt x="39" y="42"/>
                    </a:cubicBezTo>
                    <a:cubicBezTo>
                      <a:pt x="39" y="46"/>
                      <a:pt x="40" y="49"/>
                      <a:pt x="42" y="51"/>
                    </a:cubicBezTo>
                    <a:cubicBezTo>
                      <a:pt x="44" y="54"/>
                      <a:pt x="46" y="56"/>
                      <a:pt x="49" y="57"/>
                    </a:cubicBezTo>
                    <a:cubicBezTo>
                      <a:pt x="52" y="59"/>
                      <a:pt x="56" y="60"/>
                      <a:pt x="60" y="61"/>
                    </a:cubicBezTo>
                    <a:cubicBezTo>
                      <a:pt x="64" y="62"/>
                      <a:pt x="69" y="62"/>
                      <a:pt x="73" y="62"/>
                    </a:cubicBezTo>
                    <a:cubicBezTo>
                      <a:pt x="74" y="62"/>
                      <a:pt x="76" y="62"/>
                      <a:pt x="78" y="62"/>
                    </a:cubicBezTo>
                    <a:cubicBezTo>
                      <a:pt x="80" y="62"/>
                      <a:pt x="82" y="62"/>
                      <a:pt x="84" y="62"/>
                    </a:cubicBezTo>
                    <a:cubicBezTo>
                      <a:pt x="86" y="62"/>
                      <a:pt x="88" y="62"/>
                      <a:pt x="90" y="62"/>
                    </a:cubicBezTo>
                    <a:cubicBezTo>
                      <a:pt x="92" y="61"/>
                      <a:pt x="93" y="61"/>
                      <a:pt x="94" y="61"/>
                    </a:cubicBezTo>
                    <a:cubicBezTo>
                      <a:pt x="94" y="86"/>
                      <a:pt x="94" y="86"/>
                      <a:pt x="94" y="86"/>
                    </a:cubicBezTo>
                    <a:cubicBezTo>
                      <a:pt x="93" y="85"/>
                      <a:pt x="90" y="85"/>
                      <a:pt x="87" y="85"/>
                    </a:cubicBezTo>
                    <a:cubicBezTo>
                      <a:pt x="83" y="85"/>
                      <a:pt x="79" y="85"/>
                      <a:pt x="74" y="85"/>
                    </a:cubicBezTo>
                    <a:cubicBezTo>
                      <a:pt x="61" y="85"/>
                      <a:pt x="51" y="86"/>
                      <a:pt x="44" y="90"/>
                    </a:cubicBezTo>
                    <a:cubicBezTo>
                      <a:pt x="37" y="93"/>
                      <a:pt x="34" y="98"/>
                      <a:pt x="34" y="105"/>
                    </a:cubicBezTo>
                    <a:cubicBezTo>
                      <a:pt x="34" y="108"/>
                      <a:pt x="35" y="111"/>
                      <a:pt x="36" y="113"/>
                    </a:cubicBezTo>
                    <a:cubicBezTo>
                      <a:pt x="37" y="116"/>
                      <a:pt x="39" y="118"/>
                      <a:pt x="42" y="120"/>
                    </a:cubicBezTo>
                    <a:cubicBezTo>
                      <a:pt x="45" y="122"/>
                      <a:pt x="48" y="123"/>
                      <a:pt x="53" y="124"/>
                    </a:cubicBezTo>
                    <a:cubicBezTo>
                      <a:pt x="57" y="125"/>
                      <a:pt x="62" y="126"/>
                      <a:pt x="68" y="126"/>
                    </a:cubicBezTo>
                    <a:cubicBezTo>
                      <a:pt x="72" y="126"/>
                      <a:pt x="76" y="126"/>
                      <a:pt x="80" y="125"/>
                    </a:cubicBezTo>
                    <a:cubicBezTo>
                      <a:pt x="84" y="125"/>
                      <a:pt x="88" y="124"/>
                      <a:pt x="91" y="123"/>
                    </a:cubicBezTo>
                    <a:cubicBezTo>
                      <a:pt x="95" y="122"/>
                      <a:pt x="99" y="122"/>
                      <a:pt x="103" y="120"/>
                    </a:cubicBezTo>
                    <a:cubicBezTo>
                      <a:pt x="106" y="119"/>
                      <a:pt x="110" y="118"/>
                      <a:pt x="113" y="117"/>
                    </a:cubicBezTo>
                    <a:cubicBezTo>
                      <a:pt x="113" y="143"/>
                      <a:pt x="113" y="143"/>
                      <a:pt x="113" y="143"/>
                    </a:cubicBezTo>
                    <a:cubicBezTo>
                      <a:pt x="109" y="144"/>
                      <a:pt x="106" y="145"/>
                      <a:pt x="102"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0" name="Freeform 23">
                <a:extLst>
                  <a:ext uri="{FF2B5EF4-FFF2-40B4-BE49-F238E27FC236}">
                    <a16:creationId xmlns:a16="http://schemas.microsoft.com/office/drawing/2014/main" id="{C99034F1-4A43-43F1-9AAC-9DBE428BC400}"/>
                  </a:ext>
                </a:extLst>
              </p:cNvPr>
              <p:cNvSpPr>
                <a:spLocks/>
              </p:cNvSpPr>
              <p:nvPr/>
            </p:nvSpPr>
            <p:spPr bwMode="black">
              <a:xfrm>
                <a:off x="7778428" y="5012890"/>
                <a:ext cx="123701" cy="118943"/>
              </a:xfrm>
              <a:custGeom>
                <a:avLst/>
                <a:gdLst/>
                <a:ahLst/>
                <a:cxnLst>
                  <a:cxn ang="0">
                    <a:pos x="20" y="0"/>
                  </a:cxn>
                  <a:cxn ang="0">
                    <a:pos x="44" y="8"/>
                  </a:cxn>
                  <a:cxn ang="0">
                    <a:pos x="51" y="35"/>
                  </a:cxn>
                  <a:cxn ang="0">
                    <a:pos x="51" y="79"/>
                  </a:cxn>
                  <a:cxn ang="0">
                    <a:pos x="60" y="111"/>
                  </a:cxn>
                  <a:cxn ang="0">
                    <a:pos x="87" y="121"/>
                  </a:cxn>
                  <a:cxn ang="0">
                    <a:pos x="101" y="118"/>
                  </a:cxn>
                  <a:cxn ang="0">
                    <a:pos x="112" y="110"/>
                  </a:cxn>
                  <a:cxn ang="0">
                    <a:pos x="119" y="97"/>
                  </a:cxn>
                  <a:cxn ang="0">
                    <a:pos x="121" y="77"/>
                  </a:cxn>
                  <a:cxn ang="0">
                    <a:pos x="117" y="38"/>
                  </a:cxn>
                  <a:cxn ang="0">
                    <a:pos x="104" y="0"/>
                  </a:cxn>
                  <a:cxn ang="0">
                    <a:pos x="138" y="0"/>
                  </a:cxn>
                  <a:cxn ang="0">
                    <a:pos x="150" y="37"/>
                  </a:cxn>
                  <a:cxn ang="0">
                    <a:pos x="154" y="75"/>
                  </a:cxn>
                  <a:cxn ang="0">
                    <a:pos x="150" y="106"/>
                  </a:cxn>
                  <a:cxn ang="0">
                    <a:pos x="136" y="129"/>
                  </a:cxn>
                  <a:cxn ang="0">
                    <a:pos x="114" y="143"/>
                  </a:cxn>
                  <a:cxn ang="0">
                    <a:pos x="86" y="148"/>
                  </a:cxn>
                  <a:cxn ang="0">
                    <a:pos x="54" y="142"/>
                  </a:cxn>
                  <a:cxn ang="0">
                    <a:pos x="34" y="128"/>
                  </a:cxn>
                  <a:cxn ang="0">
                    <a:pos x="22" y="107"/>
                  </a:cxn>
                  <a:cxn ang="0">
                    <a:pos x="18" y="82"/>
                  </a:cxn>
                  <a:cxn ang="0">
                    <a:pos x="18" y="45"/>
                  </a:cxn>
                  <a:cxn ang="0">
                    <a:pos x="16" y="30"/>
                  </a:cxn>
                  <a:cxn ang="0">
                    <a:pos x="8" y="25"/>
                  </a:cxn>
                  <a:cxn ang="0">
                    <a:pos x="4" y="26"/>
                  </a:cxn>
                  <a:cxn ang="0">
                    <a:pos x="0" y="26"/>
                  </a:cxn>
                  <a:cxn ang="0">
                    <a:pos x="0" y="3"/>
                  </a:cxn>
                  <a:cxn ang="0">
                    <a:pos x="8" y="0"/>
                  </a:cxn>
                  <a:cxn ang="0">
                    <a:pos x="20" y="0"/>
                  </a:cxn>
                </a:cxnLst>
                <a:rect l="0" t="0" r="r" b="b"/>
                <a:pathLst>
                  <a:path w="154" h="148">
                    <a:moveTo>
                      <a:pt x="20" y="0"/>
                    </a:moveTo>
                    <a:cubicBezTo>
                      <a:pt x="31" y="0"/>
                      <a:pt x="39" y="2"/>
                      <a:pt x="44" y="8"/>
                    </a:cubicBezTo>
                    <a:cubicBezTo>
                      <a:pt x="49" y="14"/>
                      <a:pt x="51" y="23"/>
                      <a:pt x="51" y="35"/>
                    </a:cubicBezTo>
                    <a:cubicBezTo>
                      <a:pt x="51" y="79"/>
                      <a:pt x="51" y="79"/>
                      <a:pt x="51" y="79"/>
                    </a:cubicBezTo>
                    <a:cubicBezTo>
                      <a:pt x="51" y="93"/>
                      <a:pt x="54" y="104"/>
                      <a:pt x="60" y="111"/>
                    </a:cubicBezTo>
                    <a:cubicBezTo>
                      <a:pt x="66" y="118"/>
                      <a:pt x="75" y="121"/>
                      <a:pt x="87" y="121"/>
                    </a:cubicBezTo>
                    <a:cubicBezTo>
                      <a:pt x="92" y="121"/>
                      <a:pt x="97" y="120"/>
                      <a:pt x="101" y="118"/>
                    </a:cubicBezTo>
                    <a:cubicBezTo>
                      <a:pt x="105" y="117"/>
                      <a:pt x="109" y="114"/>
                      <a:pt x="112" y="110"/>
                    </a:cubicBezTo>
                    <a:cubicBezTo>
                      <a:pt x="115" y="107"/>
                      <a:pt x="117" y="102"/>
                      <a:pt x="119" y="97"/>
                    </a:cubicBezTo>
                    <a:cubicBezTo>
                      <a:pt x="120" y="91"/>
                      <a:pt x="121" y="85"/>
                      <a:pt x="121" y="77"/>
                    </a:cubicBezTo>
                    <a:cubicBezTo>
                      <a:pt x="121" y="64"/>
                      <a:pt x="120" y="51"/>
                      <a:pt x="117" y="38"/>
                    </a:cubicBezTo>
                    <a:cubicBezTo>
                      <a:pt x="114" y="25"/>
                      <a:pt x="109" y="13"/>
                      <a:pt x="104" y="0"/>
                    </a:cubicBezTo>
                    <a:cubicBezTo>
                      <a:pt x="138" y="0"/>
                      <a:pt x="138" y="0"/>
                      <a:pt x="138" y="0"/>
                    </a:cubicBezTo>
                    <a:cubicBezTo>
                      <a:pt x="144" y="12"/>
                      <a:pt x="148" y="24"/>
                      <a:pt x="150" y="37"/>
                    </a:cubicBezTo>
                    <a:cubicBezTo>
                      <a:pt x="153" y="49"/>
                      <a:pt x="154" y="62"/>
                      <a:pt x="154" y="75"/>
                    </a:cubicBezTo>
                    <a:cubicBezTo>
                      <a:pt x="154" y="87"/>
                      <a:pt x="153" y="97"/>
                      <a:pt x="150" y="106"/>
                    </a:cubicBezTo>
                    <a:cubicBezTo>
                      <a:pt x="147" y="115"/>
                      <a:pt x="142" y="123"/>
                      <a:pt x="136" y="129"/>
                    </a:cubicBezTo>
                    <a:cubicBezTo>
                      <a:pt x="130" y="135"/>
                      <a:pt x="123" y="140"/>
                      <a:pt x="114" y="143"/>
                    </a:cubicBezTo>
                    <a:cubicBezTo>
                      <a:pt x="106" y="146"/>
                      <a:pt x="96" y="148"/>
                      <a:pt x="86" y="148"/>
                    </a:cubicBezTo>
                    <a:cubicBezTo>
                      <a:pt x="73" y="148"/>
                      <a:pt x="63" y="146"/>
                      <a:pt x="54" y="142"/>
                    </a:cubicBezTo>
                    <a:cubicBezTo>
                      <a:pt x="46" y="139"/>
                      <a:pt x="39" y="134"/>
                      <a:pt x="34" y="128"/>
                    </a:cubicBezTo>
                    <a:cubicBezTo>
                      <a:pt x="28" y="122"/>
                      <a:pt x="24" y="115"/>
                      <a:pt x="22" y="107"/>
                    </a:cubicBezTo>
                    <a:cubicBezTo>
                      <a:pt x="20" y="99"/>
                      <a:pt x="18" y="91"/>
                      <a:pt x="18" y="82"/>
                    </a:cubicBezTo>
                    <a:cubicBezTo>
                      <a:pt x="18" y="45"/>
                      <a:pt x="18" y="45"/>
                      <a:pt x="18" y="45"/>
                    </a:cubicBezTo>
                    <a:cubicBezTo>
                      <a:pt x="18" y="38"/>
                      <a:pt x="18" y="33"/>
                      <a:pt x="16" y="30"/>
                    </a:cubicBezTo>
                    <a:cubicBezTo>
                      <a:pt x="14" y="27"/>
                      <a:pt x="11" y="25"/>
                      <a:pt x="8" y="25"/>
                    </a:cubicBezTo>
                    <a:cubicBezTo>
                      <a:pt x="7" y="25"/>
                      <a:pt x="5" y="25"/>
                      <a:pt x="4" y="26"/>
                    </a:cubicBezTo>
                    <a:cubicBezTo>
                      <a:pt x="3" y="26"/>
                      <a:pt x="1" y="26"/>
                      <a:pt x="0" y="26"/>
                    </a:cubicBezTo>
                    <a:cubicBezTo>
                      <a:pt x="0" y="3"/>
                      <a:pt x="0" y="3"/>
                      <a:pt x="0" y="3"/>
                    </a:cubicBezTo>
                    <a:cubicBezTo>
                      <a:pt x="2" y="2"/>
                      <a:pt x="5" y="1"/>
                      <a:pt x="8" y="0"/>
                    </a:cubicBezTo>
                    <a:cubicBezTo>
                      <a:pt x="11" y="0"/>
                      <a:pt x="15" y="0"/>
                      <a:pt x="2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1" name="Freeform 24">
                <a:extLst>
                  <a:ext uri="{FF2B5EF4-FFF2-40B4-BE49-F238E27FC236}">
                    <a16:creationId xmlns:a16="http://schemas.microsoft.com/office/drawing/2014/main" id="{CC443EBB-69FA-4BDC-8C2E-13773C0555AD}"/>
                  </a:ext>
                </a:extLst>
              </p:cNvPr>
              <p:cNvSpPr>
                <a:spLocks/>
              </p:cNvSpPr>
              <p:nvPr/>
            </p:nvSpPr>
            <p:spPr bwMode="black">
              <a:xfrm>
                <a:off x="7904508" y="5010511"/>
                <a:ext cx="126080" cy="171618"/>
              </a:xfrm>
              <a:custGeom>
                <a:avLst/>
                <a:gdLst/>
                <a:ahLst/>
                <a:cxnLst>
                  <a:cxn ang="0">
                    <a:pos x="151" y="214"/>
                  </a:cxn>
                  <a:cxn ang="0">
                    <a:pos x="142" y="214"/>
                  </a:cxn>
                  <a:cxn ang="0">
                    <a:pos x="127" y="212"/>
                  </a:cxn>
                  <a:cxn ang="0">
                    <a:pos x="115" y="204"/>
                  </a:cxn>
                  <a:cxn ang="0">
                    <a:pos x="105" y="190"/>
                  </a:cxn>
                  <a:cxn ang="0">
                    <a:pos x="95" y="170"/>
                  </a:cxn>
                  <a:cxn ang="0">
                    <a:pos x="77" y="128"/>
                  </a:cxn>
                  <a:cxn ang="0">
                    <a:pos x="36" y="212"/>
                  </a:cxn>
                  <a:cxn ang="0">
                    <a:pos x="0" y="212"/>
                  </a:cxn>
                  <a:cxn ang="0">
                    <a:pos x="63" y="99"/>
                  </a:cxn>
                  <a:cxn ang="0">
                    <a:pos x="41" y="51"/>
                  </a:cxn>
                  <a:cxn ang="0">
                    <a:pos x="30" y="32"/>
                  </a:cxn>
                  <a:cxn ang="0">
                    <a:pos x="18" y="26"/>
                  </a:cxn>
                  <a:cxn ang="0">
                    <a:pos x="9" y="28"/>
                  </a:cxn>
                  <a:cxn ang="0">
                    <a:pos x="9" y="2"/>
                  </a:cxn>
                  <a:cxn ang="0">
                    <a:pos x="16" y="0"/>
                  </a:cxn>
                  <a:cxn ang="0">
                    <a:pos x="24" y="0"/>
                  </a:cxn>
                  <a:cxn ang="0">
                    <a:pos x="37" y="2"/>
                  </a:cxn>
                  <a:cxn ang="0">
                    <a:pos x="47" y="7"/>
                  </a:cxn>
                  <a:cxn ang="0">
                    <a:pos x="55" y="16"/>
                  </a:cxn>
                  <a:cxn ang="0">
                    <a:pos x="63" y="30"/>
                  </a:cxn>
                  <a:cxn ang="0">
                    <a:pos x="80" y="71"/>
                  </a:cxn>
                  <a:cxn ang="0">
                    <a:pos x="112" y="3"/>
                  </a:cxn>
                  <a:cxn ang="0">
                    <a:pos x="148" y="3"/>
                  </a:cxn>
                  <a:cxn ang="0">
                    <a:pos x="95" y="100"/>
                  </a:cxn>
                  <a:cxn ang="0">
                    <a:pos x="122" y="161"/>
                  </a:cxn>
                  <a:cxn ang="0">
                    <a:pos x="134" y="181"/>
                  </a:cxn>
                  <a:cxn ang="0">
                    <a:pos x="148" y="188"/>
                  </a:cxn>
                  <a:cxn ang="0">
                    <a:pos x="153" y="188"/>
                  </a:cxn>
                  <a:cxn ang="0">
                    <a:pos x="157" y="187"/>
                  </a:cxn>
                  <a:cxn ang="0">
                    <a:pos x="157" y="212"/>
                  </a:cxn>
                  <a:cxn ang="0">
                    <a:pos x="151" y="214"/>
                  </a:cxn>
                </a:cxnLst>
                <a:rect l="0" t="0" r="r" b="b"/>
                <a:pathLst>
                  <a:path w="157" h="214">
                    <a:moveTo>
                      <a:pt x="151" y="214"/>
                    </a:moveTo>
                    <a:cubicBezTo>
                      <a:pt x="148" y="214"/>
                      <a:pt x="145" y="214"/>
                      <a:pt x="142" y="214"/>
                    </a:cubicBezTo>
                    <a:cubicBezTo>
                      <a:pt x="137" y="214"/>
                      <a:pt x="132" y="214"/>
                      <a:pt x="127" y="212"/>
                    </a:cubicBezTo>
                    <a:cubicBezTo>
                      <a:pt x="123" y="210"/>
                      <a:pt x="119" y="208"/>
                      <a:pt x="115" y="204"/>
                    </a:cubicBezTo>
                    <a:cubicBezTo>
                      <a:pt x="112" y="200"/>
                      <a:pt x="108" y="196"/>
                      <a:pt x="105" y="190"/>
                    </a:cubicBezTo>
                    <a:cubicBezTo>
                      <a:pt x="102" y="185"/>
                      <a:pt x="98" y="178"/>
                      <a:pt x="95" y="170"/>
                    </a:cubicBezTo>
                    <a:cubicBezTo>
                      <a:pt x="77" y="128"/>
                      <a:pt x="77" y="128"/>
                      <a:pt x="77" y="128"/>
                    </a:cubicBezTo>
                    <a:cubicBezTo>
                      <a:pt x="36" y="212"/>
                      <a:pt x="36" y="212"/>
                      <a:pt x="36" y="212"/>
                    </a:cubicBezTo>
                    <a:cubicBezTo>
                      <a:pt x="0" y="212"/>
                      <a:pt x="0" y="212"/>
                      <a:pt x="0" y="212"/>
                    </a:cubicBezTo>
                    <a:cubicBezTo>
                      <a:pt x="63" y="99"/>
                      <a:pt x="63" y="99"/>
                      <a:pt x="63" y="99"/>
                    </a:cubicBezTo>
                    <a:cubicBezTo>
                      <a:pt x="41" y="51"/>
                      <a:pt x="41" y="51"/>
                      <a:pt x="41" y="51"/>
                    </a:cubicBezTo>
                    <a:cubicBezTo>
                      <a:pt x="37" y="42"/>
                      <a:pt x="33" y="36"/>
                      <a:pt x="30" y="32"/>
                    </a:cubicBezTo>
                    <a:cubicBezTo>
                      <a:pt x="27" y="28"/>
                      <a:pt x="23" y="26"/>
                      <a:pt x="18" y="26"/>
                    </a:cubicBezTo>
                    <a:cubicBezTo>
                      <a:pt x="15" y="26"/>
                      <a:pt x="12" y="26"/>
                      <a:pt x="9" y="28"/>
                    </a:cubicBezTo>
                    <a:cubicBezTo>
                      <a:pt x="9" y="2"/>
                      <a:pt x="9" y="2"/>
                      <a:pt x="9" y="2"/>
                    </a:cubicBezTo>
                    <a:cubicBezTo>
                      <a:pt x="11" y="1"/>
                      <a:pt x="13" y="1"/>
                      <a:pt x="16" y="0"/>
                    </a:cubicBezTo>
                    <a:cubicBezTo>
                      <a:pt x="19" y="0"/>
                      <a:pt x="21" y="0"/>
                      <a:pt x="24" y="0"/>
                    </a:cubicBezTo>
                    <a:cubicBezTo>
                      <a:pt x="29" y="0"/>
                      <a:pt x="33" y="0"/>
                      <a:pt x="37" y="2"/>
                    </a:cubicBezTo>
                    <a:cubicBezTo>
                      <a:pt x="40" y="3"/>
                      <a:pt x="44" y="5"/>
                      <a:pt x="47" y="7"/>
                    </a:cubicBezTo>
                    <a:cubicBezTo>
                      <a:pt x="50" y="10"/>
                      <a:pt x="53" y="13"/>
                      <a:pt x="55" y="16"/>
                    </a:cubicBezTo>
                    <a:cubicBezTo>
                      <a:pt x="58" y="20"/>
                      <a:pt x="60" y="25"/>
                      <a:pt x="63" y="30"/>
                    </a:cubicBezTo>
                    <a:cubicBezTo>
                      <a:pt x="80" y="71"/>
                      <a:pt x="80" y="71"/>
                      <a:pt x="80" y="71"/>
                    </a:cubicBezTo>
                    <a:cubicBezTo>
                      <a:pt x="112" y="3"/>
                      <a:pt x="112" y="3"/>
                      <a:pt x="112" y="3"/>
                    </a:cubicBezTo>
                    <a:cubicBezTo>
                      <a:pt x="148" y="3"/>
                      <a:pt x="148" y="3"/>
                      <a:pt x="148" y="3"/>
                    </a:cubicBezTo>
                    <a:cubicBezTo>
                      <a:pt x="95" y="100"/>
                      <a:pt x="95" y="100"/>
                      <a:pt x="95" y="100"/>
                    </a:cubicBezTo>
                    <a:cubicBezTo>
                      <a:pt x="122" y="161"/>
                      <a:pt x="122" y="161"/>
                      <a:pt x="122" y="161"/>
                    </a:cubicBezTo>
                    <a:cubicBezTo>
                      <a:pt x="126" y="169"/>
                      <a:pt x="130" y="176"/>
                      <a:pt x="134" y="181"/>
                    </a:cubicBezTo>
                    <a:cubicBezTo>
                      <a:pt x="138" y="186"/>
                      <a:pt x="143" y="188"/>
                      <a:pt x="148" y="188"/>
                    </a:cubicBezTo>
                    <a:cubicBezTo>
                      <a:pt x="150" y="188"/>
                      <a:pt x="152" y="188"/>
                      <a:pt x="153" y="188"/>
                    </a:cubicBezTo>
                    <a:cubicBezTo>
                      <a:pt x="154" y="188"/>
                      <a:pt x="155" y="187"/>
                      <a:pt x="157" y="187"/>
                    </a:cubicBezTo>
                    <a:cubicBezTo>
                      <a:pt x="157" y="212"/>
                      <a:pt x="157" y="212"/>
                      <a:pt x="157" y="212"/>
                    </a:cubicBezTo>
                    <a:cubicBezTo>
                      <a:pt x="155" y="213"/>
                      <a:pt x="153" y="213"/>
                      <a:pt x="151" y="21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2" name="Freeform 25">
                <a:extLst>
                  <a:ext uri="{FF2B5EF4-FFF2-40B4-BE49-F238E27FC236}">
                    <a16:creationId xmlns:a16="http://schemas.microsoft.com/office/drawing/2014/main" id="{4A716952-BB87-492B-9A46-FA706068EC7E}"/>
                  </a:ext>
                </a:extLst>
              </p:cNvPr>
              <p:cNvSpPr>
                <a:spLocks noEditPoints="1"/>
              </p:cNvSpPr>
              <p:nvPr/>
            </p:nvSpPr>
            <p:spPr bwMode="black">
              <a:xfrm>
                <a:off x="8026510" y="5010511"/>
                <a:ext cx="131857" cy="121322"/>
              </a:xfrm>
              <a:custGeom>
                <a:avLst/>
                <a:gdLst/>
                <a:ahLst/>
                <a:cxnLst>
                  <a:cxn ang="0">
                    <a:pos x="156" y="148"/>
                  </a:cxn>
                  <a:cxn ang="0">
                    <a:pos x="145" y="149"/>
                  </a:cxn>
                  <a:cxn ang="0">
                    <a:pos x="134" y="147"/>
                  </a:cxn>
                  <a:cxn ang="0">
                    <a:pos x="126" y="140"/>
                  </a:cxn>
                  <a:cxn ang="0">
                    <a:pos x="120" y="128"/>
                  </a:cxn>
                  <a:cxn ang="0">
                    <a:pos x="114" y="109"/>
                  </a:cxn>
                  <a:cxn ang="0">
                    <a:pos x="114" y="109"/>
                  </a:cxn>
                  <a:cxn ang="0">
                    <a:pos x="102" y="128"/>
                  </a:cxn>
                  <a:cxn ang="0">
                    <a:pos x="90" y="141"/>
                  </a:cxn>
                  <a:cxn ang="0">
                    <a:pos x="74" y="148"/>
                  </a:cxn>
                  <a:cxn ang="0">
                    <a:pos x="56" y="151"/>
                  </a:cxn>
                  <a:cxn ang="0">
                    <a:pos x="32" y="145"/>
                  </a:cxn>
                  <a:cxn ang="0">
                    <a:pos x="15" y="131"/>
                  </a:cxn>
                  <a:cxn ang="0">
                    <a:pos x="3" y="109"/>
                  </a:cxn>
                  <a:cxn ang="0">
                    <a:pos x="0" y="80"/>
                  </a:cxn>
                  <a:cxn ang="0">
                    <a:pos x="4" y="48"/>
                  </a:cxn>
                  <a:cxn ang="0">
                    <a:pos x="17" y="23"/>
                  </a:cxn>
                  <a:cxn ang="0">
                    <a:pos x="37" y="6"/>
                  </a:cxn>
                  <a:cxn ang="0">
                    <a:pos x="65" y="0"/>
                  </a:cxn>
                  <a:cxn ang="0">
                    <a:pos x="83" y="2"/>
                  </a:cxn>
                  <a:cxn ang="0">
                    <a:pos x="97" y="10"/>
                  </a:cxn>
                  <a:cxn ang="0">
                    <a:pos x="108" y="21"/>
                  </a:cxn>
                  <a:cxn ang="0">
                    <a:pos x="116" y="37"/>
                  </a:cxn>
                  <a:cxn ang="0">
                    <a:pos x="117" y="37"/>
                  </a:cxn>
                  <a:cxn ang="0">
                    <a:pos x="128" y="3"/>
                  </a:cxn>
                  <a:cxn ang="0">
                    <a:pos x="162" y="3"/>
                  </a:cxn>
                  <a:cxn ang="0">
                    <a:pos x="158" y="12"/>
                  </a:cxn>
                  <a:cxn ang="0">
                    <a:pos x="153" y="24"/>
                  </a:cxn>
                  <a:cxn ang="0">
                    <a:pos x="147" y="39"/>
                  </a:cxn>
                  <a:cxn ang="0">
                    <a:pos x="141" y="54"/>
                  </a:cxn>
                  <a:cxn ang="0">
                    <a:pos x="135" y="67"/>
                  </a:cxn>
                  <a:cxn ang="0">
                    <a:pos x="132" y="76"/>
                  </a:cxn>
                  <a:cxn ang="0">
                    <a:pos x="138" y="99"/>
                  </a:cxn>
                  <a:cxn ang="0">
                    <a:pos x="143" y="114"/>
                  </a:cxn>
                  <a:cxn ang="0">
                    <a:pos x="148" y="121"/>
                  </a:cxn>
                  <a:cxn ang="0">
                    <a:pos x="154" y="123"/>
                  </a:cxn>
                  <a:cxn ang="0">
                    <a:pos x="159" y="123"/>
                  </a:cxn>
                  <a:cxn ang="0">
                    <a:pos x="164" y="121"/>
                  </a:cxn>
                  <a:cxn ang="0">
                    <a:pos x="164" y="146"/>
                  </a:cxn>
                  <a:cxn ang="0">
                    <a:pos x="156" y="148"/>
                  </a:cxn>
                  <a:cxn ang="0">
                    <a:pos x="33" y="78"/>
                  </a:cxn>
                  <a:cxn ang="0">
                    <a:pos x="41" y="113"/>
                  </a:cxn>
                  <a:cxn ang="0">
                    <a:pos x="64" y="125"/>
                  </a:cxn>
                  <a:cxn ang="0">
                    <a:pos x="77" y="121"/>
                  </a:cxn>
                  <a:cxn ang="0">
                    <a:pos x="87" y="112"/>
                  </a:cxn>
                  <a:cxn ang="0">
                    <a:pos x="95" y="98"/>
                  </a:cxn>
                  <a:cxn ang="0">
                    <a:pos x="102" y="82"/>
                  </a:cxn>
                  <a:cxn ang="0">
                    <a:pos x="105" y="74"/>
                  </a:cxn>
                  <a:cxn ang="0">
                    <a:pos x="99" y="54"/>
                  </a:cxn>
                  <a:cxn ang="0">
                    <a:pos x="91" y="39"/>
                  </a:cxn>
                  <a:cxn ang="0">
                    <a:pos x="82" y="29"/>
                  </a:cxn>
                  <a:cxn ang="0">
                    <a:pos x="69" y="26"/>
                  </a:cxn>
                  <a:cxn ang="0">
                    <a:pos x="54" y="29"/>
                  </a:cxn>
                  <a:cxn ang="0">
                    <a:pos x="43" y="40"/>
                  </a:cxn>
                  <a:cxn ang="0">
                    <a:pos x="36" y="57"/>
                  </a:cxn>
                  <a:cxn ang="0">
                    <a:pos x="33" y="78"/>
                  </a:cxn>
                </a:cxnLst>
                <a:rect l="0" t="0" r="r" b="b"/>
                <a:pathLst>
                  <a:path w="164" h="151">
                    <a:moveTo>
                      <a:pt x="156" y="148"/>
                    </a:moveTo>
                    <a:cubicBezTo>
                      <a:pt x="153" y="149"/>
                      <a:pt x="149" y="149"/>
                      <a:pt x="145" y="149"/>
                    </a:cubicBezTo>
                    <a:cubicBezTo>
                      <a:pt x="141" y="149"/>
                      <a:pt x="137" y="148"/>
                      <a:pt x="134" y="147"/>
                    </a:cubicBezTo>
                    <a:cubicBezTo>
                      <a:pt x="131" y="146"/>
                      <a:pt x="129" y="143"/>
                      <a:pt x="126" y="140"/>
                    </a:cubicBezTo>
                    <a:cubicBezTo>
                      <a:pt x="124" y="137"/>
                      <a:pt x="122" y="133"/>
                      <a:pt x="120" y="128"/>
                    </a:cubicBezTo>
                    <a:cubicBezTo>
                      <a:pt x="118" y="123"/>
                      <a:pt x="116" y="117"/>
                      <a:pt x="114" y="109"/>
                    </a:cubicBezTo>
                    <a:cubicBezTo>
                      <a:pt x="114" y="109"/>
                      <a:pt x="114" y="109"/>
                      <a:pt x="114" y="109"/>
                    </a:cubicBezTo>
                    <a:cubicBezTo>
                      <a:pt x="110" y="117"/>
                      <a:pt x="106" y="123"/>
                      <a:pt x="102" y="128"/>
                    </a:cubicBezTo>
                    <a:cubicBezTo>
                      <a:pt x="99" y="133"/>
                      <a:pt x="94" y="137"/>
                      <a:pt x="90" y="141"/>
                    </a:cubicBezTo>
                    <a:cubicBezTo>
                      <a:pt x="85" y="144"/>
                      <a:pt x="80" y="147"/>
                      <a:pt x="74" y="148"/>
                    </a:cubicBezTo>
                    <a:cubicBezTo>
                      <a:pt x="69" y="150"/>
                      <a:pt x="63" y="151"/>
                      <a:pt x="56" y="151"/>
                    </a:cubicBezTo>
                    <a:cubicBezTo>
                      <a:pt x="47" y="151"/>
                      <a:pt x="39" y="149"/>
                      <a:pt x="32" y="145"/>
                    </a:cubicBezTo>
                    <a:cubicBezTo>
                      <a:pt x="25" y="142"/>
                      <a:pt x="19" y="137"/>
                      <a:pt x="15" y="131"/>
                    </a:cubicBezTo>
                    <a:cubicBezTo>
                      <a:pt x="10" y="125"/>
                      <a:pt x="6" y="117"/>
                      <a:pt x="3" y="109"/>
                    </a:cubicBezTo>
                    <a:cubicBezTo>
                      <a:pt x="1" y="100"/>
                      <a:pt x="0" y="91"/>
                      <a:pt x="0" y="80"/>
                    </a:cubicBezTo>
                    <a:cubicBezTo>
                      <a:pt x="0" y="68"/>
                      <a:pt x="1" y="58"/>
                      <a:pt x="4" y="48"/>
                    </a:cubicBezTo>
                    <a:cubicBezTo>
                      <a:pt x="7" y="38"/>
                      <a:pt x="11" y="30"/>
                      <a:pt x="17" y="23"/>
                    </a:cubicBezTo>
                    <a:cubicBezTo>
                      <a:pt x="22" y="15"/>
                      <a:pt x="29" y="10"/>
                      <a:pt x="37" y="6"/>
                    </a:cubicBezTo>
                    <a:cubicBezTo>
                      <a:pt x="45" y="2"/>
                      <a:pt x="54" y="0"/>
                      <a:pt x="65" y="0"/>
                    </a:cubicBezTo>
                    <a:cubicBezTo>
                      <a:pt x="72" y="0"/>
                      <a:pt x="78" y="1"/>
                      <a:pt x="83" y="2"/>
                    </a:cubicBezTo>
                    <a:cubicBezTo>
                      <a:pt x="89" y="4"/>
                      <a:pt x="93" y="7"/>
                      <a:pt x="97" y="10"/>
                    </a:cubicBezTo>
                    <a:cubicBezTo>
                      <a:pt x="102" y="13"/>
                      <a:pt x="105" y="17"/>
                      <a:pt x="108" y="21"/>
                    </a:cubicBezTo>
                    <a:cubicBezTo>
                      <a:pt x="111" y="26"/>
                      <a:pt x="114" y="31"/>
                      <a:pt x="116" y="37"/>
                    </a:cubicBezTo>
                    <a:cubicBezTo>
                      <a:pt x="117" y="37"/>
                      <a:pt x="117" y="37"/>
                      <a:pt x="117" y="37"/>
                    </a:cubicBezTo>
                    <a:cubicBezTo>
                      <a:pt x="128" y="3"/>
                      <a:pt x="128" y="3"/>
                      <a:pt x="128" y="3"/>
                    </a:cubicBezTo>
                    <a:cubicBezTo>
                      <a:pt x="162" y="3"/>
                      <a:pt x="162" y="3"/>
                      <a:pt x="162" y="3"/>
                    </a:cubicBezTo>
                    <a:cubicBezTo>
                      <a:pt x="161" y="5"/>
                      <a:pt x="160" y="8"/>
                      <a:pt x="158" y="12"/>
                    </a:cubicBezTo>
                    <a:cubicBezTo>
                      <a:pt x="157" y="15"/>
                      <a:pt x="155" y="20"/>
                      <a:pt x="153" y="24"/>
                    </a:cubicBezTo>
                    <a:cubicBezTo>
                      <a:pt x="151" y="29"/>
                      <a:pt x="149" y="34"/>
                      <a:pt x="147" y="39"/>
                    </a:cubicBezTo>
                    <a:cubicBezTo>
                      <a:pt x="145" y="44"/>
                      <a:pt x="143" y="49"/>
                      <a:pt x="141" y="54"/>
                    </a:cubicBezTo>
                    <a:cubicBezTo>
                      <a:pt x="139" y="59"/>
                      <a:pt x="137" y="63"/>
                      <a:pt x="135" y="67"/>
                    </a:cubicBezTo>
                    <a:cubicBezTo>
                      <a:pt x="134" y="71"/>
                      <a:pt x="133" y="74"/>
                      <a:pt x="132" y="76"/>
                    </a:cubicBezTo>
                    <a:cubicBezTo>
                      <a:pt x="134" y="85"/>
                      <a:pt x="136" y="93"/>
                      <a:pt x="138" y="99"/>
                    </a:cubicBezTo>
                    <a:cubicBezTo>
                      <a:pt x="139" y="105"/>
                      <a:pt x="141" y="110"/>
                      <a:pt x="143" y="114"/>
                    </a:cubicBezTo>
                    <a:cubicBezTo>
                      <a:pt x="145" y="117"/>
                      <a:pt x="146" y="120"/>
                      <a:pt x="148" y="121"/>
                    </a:cubicBezTo>
                    <a:cubicBezTo>
                      <a:pt x="150" y="123"/>
                      <a:pt x="152" y="123"/>
                      <a:pt x="154" y="123"/>
                    </a:cubicBezTo>
                    <a:cubicBezTo>
                      <a:pt x="155" y="123"/>
                      <a:pt x="157" y="123"/>
                      <a:pt x="159" y="123"/>
                    </a:cubicBezTo>
                    <a:cubicBezTo>
                      <a:pt x="160" y="123"/>
                      <a:pt x="162" y="122"/>
                      <a:pt x="164" y="121"/>
                    </a:cubicBezTo>
                    <a:cubicBezTo>
                      <a:pt x="164" y="146"/>
                      <a:pt x="164" y="146"/>
                      <a:pt x="164" y="146"/>
                    </a:cubicBezTo>
                    <a:cubicBezTo>
                      <a:pt x="162" y="147"/>
                      <a:pt x="159" y="147"/>
                      <a:pt x="156" y="148"/>
                    </a:cubicBezTo>
                    <a:close/>
                    <a:moveTo>
                      <a:pt x="33" y="78"/>
                    </a:moveTo>
                    <a:cubicBezTo>
                      <a:pt x="33" y="94"/>
                      <a:pt x="36" y="105"/>
                      <a:pt x="41" y="113"/>
                    </a:cubicBezTo>
                    <a:cubicBezTo>
                      <a:pt x="47" y="121"/>
                      <a:pt x="55" y="125"/>
                      <a:pt x="64" y="125"/>
                    </a:cubicBezTo>
                    <a:cubicBezTo>
                      <a:pt x="69" y="125"/>
                      <a:pt x="73" y="123"/>
                      <a:pt x="77" y="121"/>
                    </a:cubicBezTo>
                    <a:cubicBezTo>
                      <a:pt x="80" y="119"/>
                      <a:pt x="84" y="116"/>
                      <a:pt x="87" y="112"/>
                    </a:cubicBezTo>
                    <a:cubicBezTo>
                      <a:pt x="90" y="108"/>
                      <a:pt x="93" y="103"/>
                      <a:pt x="95" y="98"/>
                    </a:cubicBezTo>
                    <a:cubicBezTo>
                      <a:pt x="98" y="93"/>
                      <a:pt x="100" y="88"/>
                      <a:pt x="102" y="82"/>
                    </a:cubicBezTo>
                    <a:cubicBezTo>
                      <a:pt x="105" y="74"/>
                      <a:pt x="105" y="74"/>
                      <a:pt x="105" y="74"/>
                    </a:cubicBezTo>
                    <a:cubicBezTo>
                      <a:pt x="103" y="67"/>
                      <a:pt x="101" y="60"/>
                      <a:pt x="99" y="54"/>
                    </a:cubicBezTo>
                    <a:cubicBezTo>
                      <a:pt x="97" y="48"/>
                      <a:pt x="94" y="43"/>
                      <a:pt x="91" y="39"/>
                    </a:cubicBezTo>
                    <a:cubicBezTo>
                      <a:pt x="89" y="35"/>
                      <a:pt x="85" y="32"/>
                      <a:pt x="82" y="29"/>
                    </a:cubicBezTo>
                    <a:cubicBezTo>
                      <a:pt x="78" y="27"/>
                      <a:pt x="74" y="26"/>
                      <a:pt x="69" y="26"/>
                    </a:cubicBezTo>
                    <a:cubicBezTo>
                      <a:pt x="64" y="26"/>
                      <a:pt x="59" y="27"/>
                      <a:pt x="54" y="29"/>
                    </a:cubicBezTo>
                    <a:cubicBezTo>
                      <a:pt x="50" y="32"/>
                      <a:pt x="46" y="35"/>
                      <a:pt x="43" y="40"/>
                    </a:cubicBezTo>
                    <a:cubicBezTo>
                      <a:pt x="40" y="44"/>
                      <a:pt x="37" y="50"/>
                      <a:pt x="36" y="57"/>
                    </a:cubicBezTo>
                    <a:cubicBezTo>
                      <a:pt x="34" y="63"/>
                      <a:pt x="33" y="70"/>
                      <a:pt x="33" y="7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3" name="Freeform 26">
                <a:extLst>
                  <a:ext uri="{FF2B5EF4-FFF2-40B4-BE49-F238E27FC236}">
                    <a16:creationId xmlns:a16="http://schemas.microsoft.com/office/drawing/2014/main" id="{A4575914-30BA-4F35-8AF3-8A33AA6132CF}"/>
                  </a:ext>
                </a:extLst>
              </p:cNvPr>
              <p:cNvSpPr>
                <a:spLocks noEditPoints="1"/>
              </p:cNvSpPr>
              <p:nvPr/>
            </p:nvSpPr>
            <p:spPr bwMode="black">
              <a:xfrm>
                <a:off x="8170941" y="5010511"/>
                <a:ext cx="113166" cy="162783"/>
              </a:xfrm>
              <a:custGeom>
                <a:avLst/>
                <a:gdLst/>
                <a:ahLst/>
                <a:cxnLst>
                  <a:cxn ang="0">
                    <a:pos x="141" y="73"/>
                  </a:cxn>
                  <a:cxn ang="0">
                    <a:pos x="136" y="105"/>
                  </a:cxn>
                  <a:cxn ang="0">
                    <a:pos x="123" y="129"/>
                  </a:cxn>
                  <a:cxn ang="0">
                    <a:pos x="103" y="145"/>
                  </a:cxn>
                  <a:cxn ang="0">
                    <a:pos x="76" y="151"/>
                  </a:cxn>
                  <a:cxn ang="0">
                    <a:pos x="50" y="146"/>
                  </a:cxn>
                  <a:cxn ang="0">
                    <a:pos x="32" y="135"/>
                  </a:cxn>
                  <a:cxn ang="0">
                    <a:pos x="32" y="135"/>
                  </a:cxn>
                  <a:cxn ang="0">
                    <a:pos x="32" y="203"/>
                  </a:cxn>
                  <a:cxn ang="0">
                    <a:pos x="0" y="203"/>
                  </a:cxn>
                  <a:cxn ang="0">
                    <a:pos x="0" y="74"/>
                  </a:cxn>
                  <a:cxn ang="0">
                    <a:pos x="4" y="44"/>
                  </a:cxn>
                  <a:cxn ang="0">
                    <a:pos x="17" y="20"/>
                  </a:cxn>
                  <a:cxn ang="0">
                    <a:pos x="39" y="5"/>
                  </a:cxn>
                  <a:cxn ang="0">
                    <a:pos x="70" y="0"/>
                  </a:cxn>
                  <a:cxn ang="0">
                    <a:pos x="100" y="5"/>
                  </a:cxn>
                  <a:cxn ang="0">
                    <a:pos x="123" y="21"/>
                  </a:cxn>
                  <a:cxn ang="0">
                    <a:pos x="136" y="44"/>
                  </a:cxn>
                  <a:cxn ang="0">
                    <a:pos x="141" y="73"/>
                  </a:cxn>
                  <a:cxn ang="0">
                    <a:pos x="107" y="73"/>
                  </a:cxn>
                  <a:cxn ang="0">
                    <a:pos x="105" y="54"/>
                  </a:cxn>
                  <a:cxn ang="0">
                    <a:pos x="97" y="39"/>
                  </a:cxn>
                  <a:cxn ang="0">
                    <a:pos x="85" y="30"/>
                  </a:cxn>
                  <a:cxn ang="0">
                    <a:pos x="69" y="26"/>
                  </a:cxn>
                  <a:cxn ang="0">
                    <a:pos x="52" y="30"/>
                  </a:cxn>
                  <a:cxn ang="0">
                    <a:pos x="40" y="40"/>
                  </a:cxn>
                  <a:cxn ang="0">
                    <a:pos x="34" y="53"/>
                  </a:cxn>
                  <a:cxn ang="0">
                    <a:pos x="32" y="70"/>
                  </a:cxn>
                  <a:cxn ang="0">
                    <a:pos x="32" y="108"/>
                  </a:cxn>
                  <a:cxn ang="0">
                    <a:pos x="39" y="114"/>
                  </a:cxn>
                  <a:cxn ang="0">
                    <a:pos x="48" y="120"/>
                  </a:cxn>
                  <a:cxn ang="0">
                    <a:pos x="58" y="123"/>
                  </a:cxn>
                  <a:cxn ang="0">
                    <a:pos x="68" y="124"/>
                  </a:cxn>
                  <a:cxn ang="0">
                    <a:pos x="97" y="111"/>
                  </a:cxn>
                  <a:cxn ang="0">
                    <a:pos x="107" y="73"/>
                  </a:cxn>
                </a:cxnLst>
                <a:rect l="0" t="0" r="r" b="b"/>
                <a:pathLst>
                  <a:path w="141" h="203">
                    <a:moveTo>
                      <a:pt x="141" y="73"/>
                    </a:moveTo>
                    <a:cubicBezTo>
                      <a:pt x="141" y="85"/>
                      <a:pt x="139" y="95"/>
                      <a:pt x="136" y="105"/>
                    </a:cubicBezTo>
                    <a:cubicBezTo>
                      <a:pt x="133" y="114"/>
                      <a:pt x="129" y="123"/>
                      <a:pt x="123" y="129"/>
                    </a:cubicBezTo>
                    <a:cubicBezTo>
                      <a:pt x="117" y="136"/>
                      <a:pt x="111" y="141"/>
                      <a:pt x="103" y="145"/>
                    </a:cubicBezTo>
                    <a:cubicBezTo>
                      <a:pt x="94" y="149"/>
                      <a:pt x="85" y="151"/>
                      <a:pt x="76" y="151"/>
                    </a:cubicBezTo>
                    <a:cubicBezTo>
                      <a:pt x="66" y="151"/>
                      <a:pt x="58" y="149"/>
                      <a:pt x="50" y="146"/>
                    </a:cubicBezTo>
                    <a:cubicBezTo>
                      <a:pt x="43" y="144"/>
                      <a:pt x="37" y="140"/>
                      <a:pt x="32" y="135"/>
                    </a:cubicBezTo>
                    <a:cubicBezTo>
                      <a:pt x="32" y="135"/>
                      <a:pt x="32" y="135"/>
                      <a:pt x="32" y="135"/>
                    </a:cubicBezTo>
                    <a:cubicBezTo>
                      <a:pt x="32" y="203"/>
                      <a:pt x="32" y="203"/>
                      <a:pt x="32" y="203"/>
                    </a:cubicBezTo>
                    <a:cubicBezTo>
                      <a:pt x="0" y="203"/>
                      <a:pt x="0" y="203"/>
                      <a:pt x="0" y="203"/>
                    </a:cubicBezTo>
                    <a:cubicBezTo>
                      <a:pt x="0" y="74"/>
                      <a:pt x="0" y="74"/>
                      <a:pt x="0" y="74"/>
                    </a:cubicBezTo>
                    <a:cubicBezTo>
                      <a:pt x="0" y="63"/>
                      <a:pt x="1" y="53"/>
                      <a:pt x="4" y="44"/>
                    </a:cubicBezTo>
                    <a:cubicBezTo>
                      <a:pt x="7" y="34"/>
                      <a:pt x="11" y="27"/>
                      <a:pt x="17" y="20"/>
                    </a:cubicBezTo>
                    <a:cubicBezTo>
                      <a:pt x="23" y="14"/>
                      <a:pt x="30" y="9"/>
                      <a:pt x="39" y="5"/>
                    </a:cubicBezTo>
                    <a:cubicBezTo>
                      <a:pt x="48" y="2"/>
                      <a:pt x="58" y="0"/>
                      <a:pt x="70" y="0"/>
                    </a:cubicBezTo>
                    <a:cubicBezTo>
                      <a:pt x="81" y="0"/>
                      <a:pt x="91" y="2"/>
                      <a:pt x="100" y="5"/>
                    </a:cubicBezTo>
                    <a:cubicBezTo>
                      <a:pt x="109" y="9"/>
                      <a:pt x="116" y="14"/>
                      <a:pt x="123" y="21"/>
                    </a:cubicBezTo>
                    <a:cubicBezTo>
                      <a:pt x="129" y="27"/>
                      <a:pt x="133" y="35"/>
                      <a:pt x="136" y="44"/>
                    </a:cubicBezTo>
                    <a:cubicBezTo>
                      <a:pt x="139" y="53"/>
                      <a:pt x="141" y="62"/>
                      <a:pt x="141" y="73"/>
                    </a:cubicBezTo>
                    <a:close/>
                    <a:moveTo>
                      <a:pt x="107" y="73"/>
                    </a:moveTo>
                    <a:cubicBezTo>
                      <a:pt x="107" y="66"/>
                      <a:pt x="106" y="60"/>
                      <a:pt x="105" y="54"/>
                    </a:cubicBezTo>
                    <a:cubicBezTo>
                      <a:pt x="103" y="48"/>
                      <a:pt x="101" y="44"/>
                      <a:pt x="97" y="39"/>
                    </a:cubicBezTo>
                    <a:cubicBezTo>
                      <a:pt x="94" y="35"/>
                      <a:pt x="90" y="32"/>
                      <a:pt x="85" y="30"/>
                    </a:cubicBezTo>
                    <a:cubicBezTo>
                      <a:pt x="81" y="28"/>
                      <a:pt x="75" y="26"/>
                      <a:pt x="69" y="26"/>
                    </a:cubicBezTo>
                    <a:cubicBezTo>
                      <a:pt x="62" y="26"/>
                      <a:pt x="56" y="28"/>
                      <a:pt x="52" y="30"/>
                    </a:cubicBezTo>
                    <a:cubicBezTo>
                      <a:pt x="47" y="32"/>
                      <a:pt x="43" y="36"/>
                      <a:pt x="40" y="40"/>
                    </a:cubicBezTo>
                    <a:cubicBezTo>
                      <a:pt x="37" y="44"/>
                      <a:pt x="35" y="48"/>
                      <a:pt x="34" y="53"/>
                    </a:cubicBezTo>
                    <a:cubicBezTo>
                      <a:pt x="33" y="59"/>
                      <a:pt x="32" y="64"/>
                      <a:pt x="32" y="70"/>
                    </a:cubicBezTo>
                    <a:cubicBezTo>
                      <a:pt x="32" y="108"/>
                      <a:pt x="32" y="108"/>
                      <a:pt x="32" y="108"/>
                    </a:cubicBezTo>
                    <a:cubicBezTo>
                      <a:pt x="34" y="110"/>
                      <a:pt x="36" y="112"/>
                      <a:pt x="39" y="114"/>
                    </a:cubicBezTo>
                    <a:cubicBezTo>
                      <a:pt x="42" y="116"/>
                      <a:pt x="45" y="118"/>
                      <a:pt x="48" y="120"/>
                    </a:cubicBezTo>
                    <a:cubicBezTo>
                      <a:pt x="51" y="121"/>
                      <a:pt x="54" y="122"/>
                      <a:pt x="58" y="123"/>
                    </a:cubicBezTo>
                    <a:cubicBezTo>
                      <a:pt x="61" y="124"/>
                      <a:pt x="65" y="124"/>
                      <a:pt x="68" y="124"/>
                    </a:cubicBezTo>
                    <a:cubicBezTo>
                      <a:pt x="80" y="124"/>
                      <a:pt x="90" y="120"/>
                      <a:pt x="97" y="111"/>
                    </a:cubicBezTo>
                    <a:cubicBezTo>
                      <a:pt x="104" y="103"/>
                      <a:pt x="107" y="90"/>
                      <a:pt x="107" y="7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4" name="Freeform 27">
                <a:extLst>
                  <a:ext uri="{FF2B5EF4-FFF2-40B4-BE49-F238E27FC236}">
                    <a16:creationId xmlns:a16="http://schemas.microsoft.com/office/drawing/2014/main" id="{D1D81220-7270-434A-A359-890686873602}"/>
                  </a:ext>
                </a:extLst>
              </p:cNvPr>
              <p:cNvSpPr>
                <a:spLocks/>
              </p:cNvSpPr>
              <p:nvPr/>
            </p:nvSpPr>
            <p:spPr bwMode="black">
              <a:xfrm>
                <a:off x="8305857" y="5012890"/>
                <a:ext cx="48257" cy="117924"/>
              </a:xfrm>
              <a:custGeom>
                <a:avLst/>
                <a:gdLst/>
                <a:ahLst/>
                <a:cxnLst>
                  <a:cxn ang="0">
                    <a:pos x="51" y="146"/>
                  </a:cxn>
                  <a:cxn ang="0">
                    <a:pos x="38" y="147"/>
                  </a:cxn>
                  <a:cxn ang="0">
                    <a:pos x="21" y="144"/>
                  </a:cxn>
                  <a:cxn ang="0">
                    <a:pos x="9" y="135"/>
                  </a:cxn>
                  <a:cxn ang="0">
                    <a:pos x="2" y="121"/>
                  </a:cxn>
                  <a:cxn ang="0">
                    <a:pos x="0" y="104"/>
                  </a:cxn>
                  <a:cxn ang="0">
                    <a:pos x="0" y="0"/>
                  </a:cxn>
                  <a:cxn ang="0">
                    <a:pos x="33" y="0"/>
                  </a:cxn>
                  <a:cxn ang="0">
                    <a:pos x="33" y="99"/>
                  </a:cxn>
                  <a:cxn ang="0">
                    <a:pos x="34" y="110"/>
                  </a:cxn>
                  <a:cxn ang="0">
                    <a:pos x="38" y="116"/>
                  </a:cxn>
                  <a:cxn ang="0">
                    <a:pos x="43" y="120"/>
                  </a:cxn>
                  <a:cxn ang="0">
                    <a:pos x="48" y="121"/>
                  </a:cxn>
                  <a:cxn ang="0">
                    <a:pos x="55" y="120"/>
                  </a:cxn>
                  <a:cxn ang="0">
                    <a:pos x="60" y="118"/>
                  </a:cxn>
                  <a:cxn ang="0">
                    <a:pos x="60" y="143"/>
                  </a:cxn>
                  <a:cxn ang="0">
                    <a:pos x="51" y="146"/>
                  </a:cxn>
                </a:cxnLst>
                <a:rect l="0" t="0" r="r" b="b"/>
                <a:pathLst>
                  <a:path w="60" h="147">
                    <a:moveTo>
                      <a:pt x="51" y="146"/>
                    </a:moveTo>
                    <a:cubicBezTo>
                      <a:pt x="47" y="146"/>
                      <a:pt x="43" y="147"/>
                      <a:pt x="38" y="147"/>
                    </a:cubicBezTo>
                    <a:cubicBezTo>
                      <a:pt x="31" y="147"/>
                      <a:pt x="25" y="146"/>
                      <a:pt x="21" y="144"/>
                    </a:cubicBezTo>
                    <a:cubicBezTo>
                      <a:pt x="16" y="141"/>
                      <a:pt x="12" y="138"/>
                      <a:pt x="9" y="135"/>
                    </a:cubicBezTo>
                    <a:cubicBezTo>
                      <a:pt x="6" y="131"/>
                      <a:pt x="3" y="126"/>
                      <a:pt x="2" y="121"/>
                    </a:cubicBezTo>
                    <a:cubicBezTo>
                      <a:pt x="1" y="116"/>
                      <a:pt x="0" y="110"/>
                      <a:pt x="0" y="104"/>
                    </a:cubicBezTo>
                    <a:cubicBezTo>
                      <a:pt x="0" y="0"/>
                      <a:pt x="0" y="0"/>
                      <a:pt x="0" y="0"/>
                    </a:cubicBezTo>
                    <a:cubicBezTo>
                      <a:pt x="33" y="0"/>
                      <a:pt x="33" y="0"/>
                      <a:pt x="33" y="0"/>
                    </a:cubicBezTo>
                    <a:cubicBezTo>
                      <a:pt x="33" y="99"/>
                      <a:pt x="33" y="99"/>
                      <a:pt x="33" y="99"/>
                    </a:cubicBezTo>
                    <a:cubicBezTo>
                      <a:pt x="33" y="103"/>
                      <a:pt x="33" y="107"/>
                      <a:pt x="34" y="110"/>
                    </a:cubicBezTo>
                    <a:cubicBezTo>
                      <a:pt x="35" y="113"/>
                      <a:pt x="37" y="115"/>
                      <a:pt x="38" y="116"/>
                    </a:cubicBezTo>
                    <a:cubicBezTo>
                      <a:pt x="39" y="118"/>
                      <a:pt x="41" y="119"/>
                      <a:pt x="43" y="120"/>
                    </a:cubicBezTo>
                    <a:cubicBezTo>
                      <a:pt x="45" y="120"/>
                      <a:pt x="47" y="121"/>
                      <a:pt x="48" y="121"/>
                    </a:cubicBezTo>
                    <a:cubicBezTo>
                      <a:pt x="51" y="121"/>
                      <a:pt x="53" y="120"/>
                      <a:pt x="55" y="120"/>
                    </a:cubicBezTo>
                    <a:cubicBezTo>
                      <a:pt x="56" y="120"/>
                      <a:pt x="58" y="119"/>
                      <a:pt x="60" y="118"/>
                    </a:cubicBezTo>
                    <a:cubicBezTo>
                      <a:pt x="60" y="143"/>
                      <a:pt x="60" y="143"/>
                      <a:pt x="60" y="143"/>
                    </a:cubicBezTo>
                    <a:cubicBezTo>
                      <a:pt x="57" y="144"/>
                      <a:pt x="54" y="145"/>
                      <a:pt x="51" y="1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5" name="Freeform 28">
                <a:extLst>
                  <a:ext uri="{FF2B5EF4-FFF2-40B4-BE49-F238E27FC236}">
                    <a16:creationId xmlns:a16="http://schemas.microsoft.com/office/drawing/2014/main" id="{E1D8B096-CFDE-44E1-AEE7-7C6DF061A4EA}"/>
                  </a:ext>
                </a:extLst>
              </p:cNvPr>
              <p:cNvSpPr>
                <a:spLocks noEditPoints="1"/>
              </p:cNvSpPr>
              <p:nvPr/>
            </p:nvSpPr>
            <p:spPr bwMode="black">
              <a:xfrm>
                <a:off x="8362950" y="5012890"/>
                <a:ext cx="127440" cy="118943"/>
              </a:xfrm>
              <a:custGeom>
                <a:avLst/>
                <a:gdLst/>
                <a:ahLst/>
                <a:cxnLst>
                  <a:cxn ang="0">
                    <a:pos x="126" y="25"/>
                  </a:cxn>
                  <a:cxn ang="0">
                    <a:pos x="132" y="35"/>
                  </a:cxn>
                  <a:cxn ang="0">
                    <a:pos x="137" y="46"/>
                  </a:cxn>
                  <a:cxn ang="0">
                    <a:pos x="141" y="60"/>
                  </a:cxn>
                  <a:cxn ang="0">
                    <a:pos x="143" y="77"/>
                  </a:cxn>
                  <a:cxn ang="0">
                    <a:pos x="138" y="105"/>
                  </a:cxn>
                  <a:cxn ang="0">
                    <a:pos x="124" y="128"/>
                  </a:cxn>
                  <a:cxn ang="0">
                    <a:pos x="102" y="142"/>
                  </a:cxn>
                  <a:cxn ang="0">
                    <a:pos x="72" y="148"/>
                  </a:cxn>
                  <a:cxn ang="0">
                    <a:pos x="42" y="142"/>
                  </a:cxn>
                  <a:cxn ang="0">
                    <a:pos x="19" y="127"/>
                  </a:cxn>
                  <a:cxn ang="0">
                    <a:pos x="5" y="104"/>
                  </a:cxn>
                  <a:cxn ang="0">
                    <a:pos x="0" y="73"/>
                  </a:cxn>
                  <a:cxn ang="0">
                    <a:pos x="4" y="43"/>
                  </a:cxn>
                  <a:cxn ang="0">
                    <a:pos x="18" y="20"/>
                  </a:cxn>
                  <a:cxn ang="0">
                    <a:pos x="41" y="6"/>
                  </a:cxn>
                  <a:cxn ang="0">
                    <a:pos x="74" y="0"/>
                  </a:cxn>
                  <a:cxn ang="0">
                    <a:pos x="159" y="0"/>
                  </a:cxn>
                  <a:cxn ang="0">
                    <a:pos x="159" y="25"/>
                  </a:cxn>
                  <a:cxn ang="0">
                    <a:pos x="126" y="25"/>
                  </a:cxn>
                  <a:cxn ang="0">
                    <a:pos x="79" y="25"/>
                  </a:cxn>
                  <a:cxn ang="0">
                    <a:pos x="44" y="38"/>
                  </a:cxn>
                  <a:cxn ang="0">
                    <a:pos x="33" y="74"/>
                  </a:cxn>
                  <a:cxn ang="0">
                    <a:pos x="36" y="94"/>
                  </a:cxn>
                  <a:cxn ang="0">
                    <a:pos x="44" y="109"/>
                  </a:cxn>
                  <a:cxn ang="0">
                    <a:pos x="57" y="118"/>
                  </a:cxn>
                  <a:cxn ang="0">
                    <a:pos x="72" y="121"/>
                  </a:cxn>
                  <a:cxn ang="0">
                    <a:pos x="88" y="118"/>
                  </a:cxn>
                  <a:cxn ang="0">
                    <a:pos x="99" y="108"/>
                  </a:cxn>
                  <a:cxn ang="0">
                    <a:pos x="106" y="93"/>
                  </a:cxn>
                  <a:cxn ang="0">
                    <a:pos x="109" y="73"/>
                  </a:cxn>
                  <a:cxn ang="0">
                    <a:pos x="108" y="57"/>
                  </a:cxn>
                  <a:cxn ang="0">
                    <a:pos x="104" y="44"/>
                  </a:cxn>
                  <a:cxn ang="0">
                    <a:pos x="100" y="34"/>
                  </a:cxn>
                  <a:cxn ang="0">
                    <a:pos x="95" y="25"/>
                  </a:cxn>
                  <a:cxn ang="0">
                    <a:pos x="79" y="25"/>
                  </a:cxn>
                </a:cxnLst>
                <a:rect l="0" t="0" r="r" b="b"/>
                <a:pathLst>
                  <a:path w="159" h="148">
                    <a:moveTo>
                      <a:pt x="126" y="25"/>
                    </a:moveTo>
                    <a:cubicBezTo>
                      <a:pt x="128" y="28"/>
                      <a:pt x="130" y="31"/>
                      <a:pt x="132" y="35"/>
                    </a:cubicBezTo>
                    <a:cubicBezTo>
                      <a:pt x="134" y="38"/>
                      <a:pt x="136" y="42"/>
                      <a:pt x="137" y="46"/>
                    </a:cubicBezTo>
                    <a:cubicBezTo>
                      <a:pt x="139" y="50"/>
                      <a:pt x="140" y="55"/>
                      <a:pt x="141" y="60"/>
                    </a:cubicBezTo>
                    <a:cubicBezTo>
                      <a:pt x="142" y="65"/>
                      <a:pt x="143" y="71"/>
                      <a:pt x="143" y="77"/>
                    </a:cubicBezTo>
                    <a:cubicBezTo>
                      <a:pt x="143" y="87"/>
                      <a:pt x="141" y="97"/>
                      <a:pt x="138" y="105"/>
                    </a:cubicBezTo>
                    <a:cubicBezTo>
                      <a:pt x="135" y="114"/>
                      <a:pt x="130" y="121"/>
                      <a:pt x="124" y="128"/>
                    </a:cubicBezTo>
                    <a:cubicBezTo>
                      <a:pt x="119" y="134"/>
                      <a:pt x="111" y="139"/>
                      <a:pt x="102" y="142"/>
                    </a:cubicBezTo>
                    <a:cubicBezTo>
                      <a:pt x="94" y="146"/>
                      <a:pt x="84" y="148"/>
                      <a:pt x="72" y="148"/>
                    </a:cubicBezTo>
                    <a:cubicBezTo>
                      <a:pt x="61" y="148"/>
                      <a:pt x="51" y="146"/>
                      <a:pt x="42" y="142"/>
                    </a:cubicBezTo>
                    <a:cubicBezTo>
                      <a:pt x="33" y="139"/>
                      <a:pt x="26" y="134"/>
                      <a:pt x="19" y="127"/>
                    </a:cubicBezTo>
                    <a:cubicBezTo>
                      <a:pt x="13" y="121"/>
                      <a:pt x="8" y="113"/>
                      <a:pt x="5" y="104"/>
                    </a:cubicBezTo>
                    <a:cubicBezTo>
                      <a:pt x="1" y="94"/>
                      <a:pt x="0" y="84"/>
                      <a:pt x="0" y="73"/>
                    </a:cubicBezTo>
                    <a:cubicBezTo>
                      <a:pt x="0" y="62"/>
                      <a:pt x="1" y="52"/>
                      <a:pt x="4" y="43"/>
                    </a:cubicBezTo>
                    <a:cubicBezTo>
                      <a:pt x="7" y="34"/>
                      <a:pt x="12" y="27"/>
                      <a:pt x="18" y="20"/>
                    </a:cubicBezTo>
                    <a:cubicBezTo>
                      <a:pt x="24" y="14"/>
                      <a:pt x="32" y="9"/>
                      <a:pt x="41" y="6"/>
                    </a:cubicBezTo>
                    <a:cubicBezTo>
                      <a:pt x="50" y="2"/>
                      <a:pt x="62" y="0"/>
                      <a:pt x="74" y="0"/>
                    </a:cubicBezTo>
                    <a:cubicBezTo>
                      <a:pt x="159" y="0"/>
                      <a:pt x="159" y="0"/>
                      <a:pt x="159" y="0"/>
                    </a:cubicBezTo>
                    <a:cubicBezTo>
                      <a:pt x="159" y="25"/>
                      <a:pt x="159" y="25"/>
                      <a:pt x="159" y="25"/>
                    </a:cubicBezTo>
                    <a:lnTo>
                      <a:pt x="126" y="25"/>
                    </a:lnTo>
                    <a:close/>
                    <a:moveTo>
                      <a:pt x="79" y="25"/>
                    </a:moveTo>
                    <a:cubicBezTo>
                      <a:pt x="63" y="25"/>
                      <a:pt x="52" y="29"/>
                      <a:pt x="44" y="38"/>
                    </a:cubicBezTo>
                    <a:cubicBezTo>
                      <a:pt x="37" y="46"/>
                      <a:pt x="33" y="58"/>
                      <a:pt x="33" y="74"/>
                    </a:cubicBezTo>
                    <a:cubicBezTo>
                      <a:pt x="33" y="81"/>
                      <a:pt x="34" y="88"/>
                      <a:pt x="36" y="94"/>
                    </a:cubicBezTo>
                    <a:cubicBezTo>
                      <a:pt x="38" y="100"/>
                      <a:pt x="41" y="105"/>
                      <a:pt x="44" y="109"/>
                    </a:cubicBezTo>
                    <a:cubicBezTo>
                      <a:pt x="48" y="113"/>
                      <a:pt x="52" y="116"/>
                      <a:pt x="57" y="118"/>
                    </a:cubicBezTo>
                    <a:cubicBezTo>
                      <a:pt x="61" y="120"/>
                      <a:pt x="67" y="121"/>
                      <a:pt x="72" y="121"/>
                    </a:cubicBezTo>
                    <a:cubicBezTo>
                      <a:pt x="78" y="121"/>
                      <a:pt x="83" y="120"/>
                      <a:pt x="88" y="118"/>
                    </a:cubicBezTo>
                    <a:cubicBezTo>
                      <a:pt x="92" y="116"/>
                      <a:pt x="96" y="112"/>
                      <a:pt x="99" y="108"/>
                    </a:cubicBezTo>
                    <a:cubicBezTo>
                      <a:pt x="102" y="104"/>
                      <a:pt x="105" y="99"/>
                      <a:pt x="106" y="93"/>
                    </a:cubicBezTo>
                    <a:cubicBezTo>
                      <a:pt x="108" y="87"/>
                      <a:pt x="109" y="80"/>
                      <a:pt x="109" y="73"/>
                    </a:cubicBezTo>
                    <a:cubicBezTo>
                      <a:pt x="109" y="67"/>
                      <a:pt x="108" y="62"/>
                      <a:pt x="108" y="57"/>
                    </a:cubicBezTo>
                    <a:cubicBezTo>
                      <a:pt x="107" y="52"/>
                      <a:pt x="106" y="48"/>
                      <a:pt x="104" y="44"/>
                    </a:cubicBezTo>
                    <a:cubicBezTo>
                      <a:pt x="103" y="40"/>
                      <a:pt x="102" y="37"/>
                      <a:pt x="100" y="34"/>
                    </a:cubicBezTo>
                    <a:cubicBezTo>
                      <a:pt x="98" y="31"/>
                      <a:pt x="97" y="28"/>
                      <a:pt x="95" y="25"/>
                    </a:cubicBezTo>
                    <a:lnTo>
                      <a:pt x="79" y="2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6" name="Freeform 29">
                <a:extLst>
                  <a:ext uri="{FF2B5EF4-FFF2-40B4-BE49-F238E27FC236}">
                    <a16:creationId xmlns:a16="http://schemas.microsoft.com/office/drawing/2014/main" id="{A08FED40-C041-4A87-A4F1-FBE10FF7AFF2}"/>
                  </a:ext>
                </a:extLst>
              </p:cNvPr>
              <p:cNvSpPr>
                <a:spLocks/>
              </p:cNvSpPr>
              <p:nvPr/>
            </p:nvSpPr>
            <p:spPr bwMode="black">
              <a:xfrm>
                <a:off x="8496167" y="5012890"/>
                <a:ext cx="113166" cy="118943"/>
              </a:xfrm>
              <a:custGeom>
                <a:avLst/>
                <a:gdLst/>
                <a:ahLst/>
                <a:cxnLst>
                  <a:cxn ang="0">
                    <a:pos x="86" y="26"/>
                  </a:cxn>
                  <a:cxn ang="0">
                    <a:pos x="86" y="98"/>
                  </a:cxn>
                  <a:cxn ang="0">
                    <a:pos x="91" y="116"/>
                  </a:cxn>
                  <a:cxn ang="0">
                    <a:pos x="104" y="121"/>
                  </a:cxn>
                  <a:cxn ang="0">
                    <a:pos x="110" y="121"/>
                  </a:cxn>
                  <a:cxn ang="0">
                    <a:pos x="117" y="119"/>
                  </a:cxn>
                  <a:cxn ang="0">
                    <a:pos x="117" y="144"/>
                  </a:cxn>
                  <a:cxn ang="0">
                    <a:pos x="107" y="146"/>
                  </a:cxn>
                  <a:cxn ang="0">
                    <a:pos x="94" y="148"/>
                  </a:cxn>
                  <a:cxn ang="0">
                    <a:pos x="76" y="144"/>
                  </a:cxn>
                  <a:cxn ang="0">
                    <a:pos x="63" y="135"/>
                  </a:cxn>
                  <a:cxn ang="0">
                    <a:pos x="56" y="120"/>
                  </a:cxn>
                  <a:cxn ang="0">
                    <a:pos x="53" y="100"/>
                  </a:cxn>
                  <a:cxn ang="0">
                    <a:pos x="53" y="26"/>
                  </a:cxn>
                  <a:cxn ang="0">
                    <a:pos x="36" y="26"/>
                  </a:cxn>
                  <a:cxn ang="0">
                    <a:pos x="25" y="27"/>
                  </a:cxn>
                  <a:cxn ang="0">
                    <a:pos x="15" y="30"/>
                  </a:cxn>
                  <a:cxn ang="0">
                    <a:pos x="7" y="34"/>
                  </a:cxn>
                  <a:cxn ang="0">
                    <a:pos x="0" y="38"/>
                  </a:cxn>
                  <a:cxn ang="0">
                    <a:pos x="0" y="10"/>
                  </a:cxn>
                  <a:cxn ang="0">
                    <a:pos x="6" y="6"/>
                  </a:cxn>
                  <a:cxn ang="0">
                    <a:pos x="15" y="3"/>
                  </a:cxn>
                  <a:cxn ang="0">
                    <a:pos x="26" y="1"/>
                  </a:cxn>
                  <a:cxn ang="0">
                    <a:pos x="39" y="0"/>
                  </a:cxn>
                  <a:cxn ang="0">
                    <a:pos x="141" y="0"/>
                  </a:cxn>
                  <a:cxn ang="0">
                    <a:pos x="141" y="26"/>
                  </a:cxn>
                  <a:cxn ang="0">
                    <a:pos x="86" y="26"/>
                  </a:cxn>
                </a:cxnLst>
                <a:rect l="0" t="0" r="r" b="b"/>
                <a:pathLst>
                  <a:path w="141" h="148">
                    <a:moveTo>
                      <a:pt x="86" y="26"/>
                    </a:moveTo>
                    <a:cubicBezTo>
                      <a:pt x="86" y="98"/>
                      <a:pt x="86" y="98"/>
                      <a:pt x="86" y="98"/>
                    </a:cubicBezTo>
                    <a:cubicBezTo>
                      <a:pt x="86" y="106"/>
                      <a:pt x="88" y="112"/>
                      <a:pt x="91" y="116"/>
                    </a:cubicBezTo>
                    <a:cubicBezTo>
                      <a:pt x="95" y="119"/>
                      <a:pt x="99" y="121"/>
                      <a:pt x="104" y="121"/>
                    </a:cubicBezTo>
                    <a:cubicBezTo>
                      <a:pt x="106" y="121"/>
                      <a:pt x="108" y="121"/>
                      <a:pt x="110" y="121"/>
                    </a:cubicBezTo>
                    <a:cubicBezTo>
                      <a:pt x="113" y="120"/>
                      <a:pt x="115" y="120"/>
                      <a:pt x="117" y="119"/>
                    </a:cubicBezTo>
                    <a:cubicBezTo>
                      <a:pt x="117" y="144"/>
                      <a:pt x="117" y="144"/>
                      <a:pt x="117" y="144"/>
                    </a:cubicBezTo>
                    <a:cubicBezTo>
                      <a:pt x="115" y="145"/>
                      <a:pt x="111" y="146"/>
                      <a:pt x="107" y="146"/>
                    </a:cubicBezTo>
                    <a:cubicBezTo>
                      <a:pt x="104" y="147"/>
                      <a:pt x="99" y="148"/>
                      <a:pt x="94" y="148"/>
                    </a:cubicBezTo>
                    <a:cubicBezTo>
                      <a:pt x="87" y="148"/>
                      <a:pt x="81" y="146"/>
                      <a:pt x="76" y="144"/>
                    </a:cubicBezTo>
                    <a:cubicBezTo>
                      <a:pt x="71" y="142"/>
                      <a:pt x="66" y="139"/>
                      <a:pt x="63" y="135"/>
                    </a:cubicBezTo>
                    <a:cubicBezTo>
                      <a:pt x="60" y="130"/>
                      <a:pt x="57" y="125"/>
                      <a:pt x="56" y="120"/>
                    </a:cubicBezTo>
                    <a:cubicBezTo>
                      <a:pt x="54" y="114"/>
                      <a:pt x="53" y="108"/>
                      <a:pt x="53" y="100"/>
                    </a:cubicBezTo>
                    <a:cubicBezTo>
                      <a:pt x="53" y="26"/>
                      <a:pt x="53" y="26"/>
                      <a:pt x="53" y="26"/>
                    </a:cubicBezTo>
                    <a:cubicBezTo>
                      <a:pt x="36" y="26"/>
                      <a:pt x="36" y="26"/>
                      <a:pt x="36" y="26"/>
                    </a:cubicBezTo>
                    <a:cubicBezTo>
                      <a:pt x="32" y="26"/>
                      <a:pt x="29" y="27"/>
                      <a:pt x="25" y="27"/>
                    </a:cubicBezTo>
                    <a:cubicBezTo>
                      <a:pt x="22" y="28"/>
                      <a:pt x="18" y="29"/>
                      <a:pt x="15" y="30"/>
                    </a:cubicBezTo>
                    <a:cubicBezTo>
                      <a:pt x="12" y="31"/>
                      <a:pt x="9" y="32"/>
                      <a:pt x="7" y="34"/>
                    </a:cubicBezTo>
                    <a:cubicBezTo>
                      <a:pt x="4" y="35"/>
                      <a:pt x="2" y="36"/>
                      <a:pt x="0" y="38"/>
                    </a:cubicBezTo>
                    <a:cubicBezTo>
                      <a:pt x="0" y="10"/>
                      <a:pt x="0" y="10"/>
                      <a:pt x="0" y="10"/>
                    </a:cubicBezTo>
                    <a:cubicBezTo>
                      <a:pt x="2" y="9"/>
                      <a:pt x="4" y="7"/>
                      <a:pt x="6" y="6"/>
                    </a:cubicBezTo>
                    <a:cubicBezTo>
                      <a:pt x="9" y="5"/>
                      <a:pt x="12" y="4"/>
                      <a:pt x="15" y="3"/>
                    </a:cubicBezTo>
                    <a:cubicBezTo>
                      <a:pt x="18" y="2"/>
                      <a:pt x="22" y="2"/>
                      <a:pt x="26" y="1"/>
                    </a:cubicBezTo>
                    <a:cubicBezTo>
                      <a:pt x="30" y="1"/>
                      <a:pt x="34" y="0"/>
                      <a:pt x="39" y="0"/>
                    </a:cubicBezTo>
                    <a:cubicBezTo>
                      <a:pt x="141" y="0"/>
                      <a:pt x="141" y="0"/>
                      <a:pt x="141" y="0"/>
                    </a:cubicBezTo>
                    <a:cubicBezTo>
                      <a:pt x="141" y="26"/>
                      <a:pt x="141" y="26"/>
                      <a:pt x="141" y="26"/>
                    </a:cubicBezTo>
                    <a:lnTo>
                      <a:pt x="86" y="26"/>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57" name="Freeform 30">
                <a:extLst>
                  <a:ext uri="{FF2B5EF4-FFF2-40B4-BE49-F238E27FC236}">
                    <a16:creationId xmlns:a16="http://schemas.microsoft.com/office/drawing/2014/main" id="{CA8FEBD4-A78E-440A-AA43-83E0400FF71E}"/>
                  </a:ext>
                </a:extLst>
              </p:cNvPr>
              <p:cNvSpPr>
                <a:spLocks noEditPoints="1"/>
              </p:cNvSpPr>
              <p:nvPr/>
            </p:nvSpPr>
            <p:spPr bwMode="black">
              <a:xfrm>
                <a:off x="8614091" y="4955117"/>
                <a:ext cx="168560" cy="176716"/>
              </a:xfrm>
              <a:custGeom>
                <a:avLst/>
                <a:gdLst/>
                <a:ahLst/>
                <a:cxnLst>
                  <a:cxn ang="0">
                    <a:pos x="198" y="88"/>
                  </a:cxn>
                  <a:cxn ang="0">
                    <a:pos x="204" y="106"/>
                  </a:cxn>
                  <a:cxn ang="0">
                    <a:pos x="208" y="126"/>
                  </a:cxn>
                  <a:cxn ang="0">
                    <a:pos x="210" y="149"/>
                  </a:cxn>
                  <a:cxn ang="0">
                    <a:pos x="206" y="178"/>
                  </a:cxn>
                  <a:cxn ang="0">
                    <a:pos x="194" y="201"/>
                  </a:cxn>
                  <a:cxn ang="0">
                    <a:pos x="175" y="215"/>
                  </a:cxn>
                  <a:cxn ang="0">
                    <a:pos x="150" y="220"/>
                  </a:cxn>
                  <a:cxn ang="0">
                    <a:pos x="134" y="217"/>
                  </a:cxn>
                  <a:cxn ang="0">
                    <a:pos x="122" y="211"/>
                  </a:cxn>
                  <a:cxn ang="0">
                    <a:pos x="112" y="201"/>
                  </a:cxn>
                  <a:cxn ang="0">
                    <a:pos x="105" y="190"/>
                  </a:cxn>
                  <a:cxn ang="0">
                    <a:pos x="104" y="190"/>
                  </a:cxn>
                  <a:cxn ang="0">
                    <a:pos x="98" y="201"/>
                  </a:cxn>
                  <a:cxn ang="0">
                    <a:pos x="88" y="211"/>
                  </a:cxn>
                  <a:cxn ang="0">
                    <a:pos x="75" y="217"/>
                  </a:cxn>
                  <a:cxn ang="0">
                    <a:pos x="60" y="220"/>
                  </a:cxn>
                  <a:cxn ang="0">
                    <a:pos x="34" y="214"/>
                  </a:cxn>
                  <a:cxn ang="0">
                    <a:pos x="15" y="200"/>
                  </a:cxn>
                  <a:cxn ang="0">
                    <a:pos x="4" y="177"/>
                  </a:cxn>
                  <a:cxn ang="0">
                    <a:pos x="0" y="148"/>
                  </a:cxn>
                  <a:cxn ang="0">
                    <a:pos x="2" y="126"/>
                  </a:cxn>
                  <a:cxn ang="0">
                    <a:pos x="6" y="106"/>
                  </a:cxn>
                  <a:cxn ang="0">
                    <a:pos x="12" y="88"/>
                  </a:cxn>
                  <a:cxn ang="0">
                    <a:pos x="18" y="72"/>
                  </a:cxn>
                  <a:cxn ang="0">
                    <a:pos x="52" y="72"/>
                  </a:cxn>
                  <a:cxn ang="0">
                    <a:pos x="45" y="88"/>
                  </a:cxn>
                  <a:cxn ang="0">
                    <a:pos x="39" y="107"/>
                  </a:cxn>
                  <a:cxn ang="0">
                    <a:pos x="34" y="128"/>
                  </a:cxn>
                  <a:cxn ang="0">
                    <a:pos x="32" y="149"/>
                  </a:cxn>
                  <a:cxn ang="0">
                    <a:pos x="34" y="168"/>
                  </a:cxn>
                  <a:cxn ang="0">
                    <a:pos x="40" y="182"/>
                  </a:cxn>
                  <a:cxn ang="0">
                    <a:pos x="49" y="190"/>
                  </a:cxn>
                  <a:cxn ang="0">
                    <a:pos x="61" y="193"/>
                  </a:cxn>
                  <a:cxn ang="0">
                    <a:pos x="72" y="191"/>
                  </a:cxn>
                  <a:cxn ang="0">
                    <a:pos x="81" y="183"/>
                  </a:cxn>
                  <a:cxn ang="0">
                    <a:pos x="87" y="170"/>
                  </a:cxn>
                  <a:cxn ang="0">
                    <a:pos x="89" y="149"/>
                  </a:cxn>
                  <a:cxn ang="0">
                    <a:pos x="89" y="111"/>
                  </a:cxn>
                  <a:cxn ang="0">
                    <a:pos x="121" y="111"/>
                  </a:cxn>
                  <a:cxn ang="0">
                    <a:pos x="121" y="149"/>
                  </a:cxn>
                  <a:cxn ang="0">
                    <a:pos x="123" y="170"/>
                  </a:cxn>
                  <a:cxn ang="0">
                    <a:pos x="129" y="183"/>
                  </a:cxn>
                  <a:cxn ang="0">
                    <a:pos x="138" y="191"/>
                  </a:cxn>
                  <a:cxn ang="0">
                    <a:pos x="149" y="193"/>
                  </a:cxn>
                  <a:cxn ang="0">
                    <a:pos x="161" y="190"/>
                  </a:cxn>
                  <a:cxn ang="0">
                    <a:pos x="170" y="181"/>
                  </a:cxn>
                  <a:cxn ang="0">
                    <a:pos x="176" y="167"/>
                  </a:cxn>
                  <a:cxn ang="0">
                    <a:pos x="178" y="149"/>
                  </a:cxn>
                  <a:cxn ang="0">
                    <a:pos x="176" y="128"/>
                  </a:cxn>
                  <a:cxn ang="0">
                    <a:pos x="171" y="107"/>
                  </a:cxn>
                  <a:cxn ang="0">
                    <a:pos x="165" y="88"/>
                  </a:cxn>
                  <a:cxn ang="0">
                    <a:pos x="158" y="72"/>
                  </a:cxn>
                  <a:cxn ang="0">
                    <a:pos x="192" y="72"/>
                  </a:cxn>
                  <a:cxn ang="0">
                    <a:pos x="198" y="88"/>
                  </a:cxn>
                  <a:cxn ang="0">
                    <a:pos x="107" y="49"/>
                  </a:cxn>
                  <a:cxn ang="0">
                    <a:pos x="90" y="49"/>
                  </a:cxn>
                  <a:cxn ang="0">
                    <a:pos x="103" y="0"/>
                  </a:cxn>
                  <a:cxn ang="0">
                    <a:pos x="132" y="0"/>
                  </a:cxn>
                  <a:cxn ang="0">
                    <a:pos x="107" y="49"/>
                  </a:cxn>
                </a:cxnLst>
                <a:rect l="0" t="0" r="r" b="b"/>
                <a:pathLst>
                  <a:path w="210" h="220">
                    <a:moveTo>
                      <a:pt x="198" y="88"/>
                    </a:moveTo>
                    <a:cubicBezTo>
                      <a:pt x="200" y="93"/>
                      <a:pt x="202" y="99"/>
                      <a:pt x="204" y="106"/>
                    </a:cubicBezTo>
                    <a:cubicBezTo>
                      <a:pt x="206" y="112"/>
                      <a:pt x="207" y="119"/>
                      <a:pt x="208" y="126"/>
                    </a:cubicBezTo>
                    <a:cubicBezTo>
                      <a:pt x="210" y="133"/>
                      <a:pt x="210" y="141"/>
                      <a:pt x="210" y="149"/>
                    </a:cubicBezTo>
                    <a:cubicBezTo>
                      <a:pt x="210" y="160"/>
                      <a:pt x="209" y="169"/>
                      <a:pt x="206" y="178"/>
                    </a:cubicBezTo>
                    <a:cubicBezTo>
                      <a:pt x="203" y="187"/>
                      <a:pt x="199" y="195"/>
                      <a:pt x="194" y="201"/>
                    </a:cubicBezTo>
                    <a:cubicBezTo>
                      <a:pt x="189" y="207"/>
                      <a:pt x="182" y="211"/>
                      <a:pt x="175" y="215"/>
                    </a:cubicBezTo>
                    <a:cubicBezTo>
                      <a:pt x="167" y="218"/>
                      <a:pt x="159" y="220"/>
                      <a:pt x="150" y="220"/>
                    </a:cubicBezTo>
                    <a:cubicBezTo>
                      <a:pt x="144" y="220"/>
                      <a:pt x="139" y="219"/>
                      <a:pt x="134" y="217"/>
                    </a:cubicBezTo>
                    <a:cubicBezTo>
                      <a:pt x="130" y="216"/>
                      <a:pt x="125" y="214"/>
                      <a:pt x="122" y="211"/>
                    </a:cubicBezTo>
                    <a:cubicBezTo>
                      <a:pt x="118" y="208"/>
                      <a:pt x="115" y="205"/>
                      <a:pt x="112" y="201"/>
                    </a:cubicBezTo>
                    <a:cubicBezTo>
                      <a:pt x="109" y="198"/>
                      <a:pt x="107" y="194"/>
                      <a:pt x="105" y="190"/>
                    </a:cubicBezTo>
                    <a:cubicBezTo>
                      <a:pt x="104" y="190"/>
                      <a:pt x="104" y="190"/>
                      <a:pt x="104" y="190"/>
                    </a:cubicBezTo>
                    <a:cubicBezTo>
                      <a:pt x="103" y="194"/>
                      <a:pt x="101" y="198"/>
                      <a:pt x="98" y="201"/>
                    </a:cubicBezTo>
                    <a:cubicBezTo>
                      <a:pt x="95" y="205"/>
                      <a:pt x="92" y="208"/>
                      <a:pt x="88" y="211"/>
                    </a:cubicBezTo>
                    <a:cubicBezTo>
                      <a:pt x="84" y="213"/>
                      <a:pt x="80" y="216"/>
                      <a:pt x="75" y="217"/>
                    </a:cubicBezTo>
                    <a:cubicBezTo>
                      <a:pt x="70" y="219"/>
                      <a:pt x="65" y="220"/>
                      <a:pt x="60" y="220"/>
                    </a:cubicBezTo>
                    <a:cubicBezTo>
                      <a:pt x="50" y="220"/>
                      <a:pt x="41" y="218"/>
                      <a:pt x="34" y="214"/>
                    </a:cubicBezTo>
                    <a:cubicBezTo>
                      <a:pt x="26" y="211"/>
                      <a:pt x="20" y="206"/>
                      <a:pt x="15" y="200"/>
                    </a:cubicBezTo>
                    <a:cubicBezTo>
                      <a:pt x="10" y="193"/>
                      <a:pt x="6" y="186"/>
                      <a:pt x="4" y="177"/>
                    </a:cubicBezTo>
                    <a:cubicBezTo>
                      <a:pt x="1" y="168"/>
                      <a:pt x="0" y="159"/>
                      <a:pt x="0" y="148"/>
                    </a:cubicBezTo>
                    <a:cubicBezTo>
                      <a:pt x="0" y="141"/>
                      <a:pt x="1" y="133"/>
                      <a:pt x="2" y="126"/>
                    </a:cubicBezTo>
                    <a:cubicBezTo>
                      <a:pt x="3" y="119"/>
                      <a:pt x="4" y="112"/>
                      <a:pt x="6" y="106"/>
                    </a:cubicBezTo>
                    <a:cubicBezTo>
                      <a:pt x="8" y="99"/>
                      <a:pt x="10" y="93"/>
                      <a:pt x="12" y="88"/>
                    </a:cubicBezTo>
                    <a:cubicBezTo>
                      <a:pt x="14" y="82"/>
                      <a:pt x="16" y="77"/>
                      <a:pt x="18" y="72"/>
                    </a:cubicBezTo>
                    <a:cubicBezTo>
                      <a:pt x="52" y="72"/>
                      <a:pt x="52" y="72"/>
                      <a:pt x="52" y="72"/>
                    </a:cubicBezTo>
                    <a:cubicBezTo>
                      <a:pt x="50" y="77"/>
                      <a:pt x="48" y="82"/>
                      <a:pt x="45" y="88"/>
                    </a:cubicBezTo>
                    <a:cubicBezTo>
                      <a:pt x="43" y="94"/>
                      <a:pt x="41" y="100"/>
                      <a:pt x="39" y="107"/>
                    </a:cubicBezTo>
                    <a:cubicBezTo>
                      <a:pt x="37" y="114"/>
                      <a:pt x="35" y="121"/>
                      <a:pt x="34" y="128"/>
                    </a:cubicBezTo>
                    <a:cubicBezTo>
                      <a:pt x="32" y="135"/>
                      <a:pt x="32" y="142"/>
                      <a:pt x="32" y="149"/>
                    </a:cubicBezTo>
                    <a:cubicBezTo>
                      <a:pt x="32" y="156"/>
                      <a:pt x="33" y="162"/>
                      <a:pt x="34" y="168"/>
                    </a:cubicBezTo>
                    <a:cubicBezTo>
                      <a:pt x="35" y="174"/>
                      <a:pt x="37" y="178"/>
                      <a:pt x="40" y="182"/>
                    </a:cubicBezTo>
                    <a:cubicBezTo>
                      <a:pt x="42" y="186"/>
                      <a:pt x="46" y="188"/>
                      <a:pt x="49" y="190"/>
                    </a:cubicBezTo>
                    <a:cubicBezTo>
                      <a:pt x="53" y="192"/>
                      <a:pt x="56" y="193"/>
                      <a:pt x="61" y="193"/>
                    </a:cubicBezTo>
                    <a:cubicBezTo>
                      <a:pt x="65" y="193"/>
                      <a:pt x="69" y="192"/>
                      <a:pt x="72" y="191"/>
                    </a:cubicBezTo>
                    <a:cubicBezTo>
                      <a:pt x="76" y="189"/>
                      <a:pt x="79" y="187"/>
                      <a:pt x="81" y="183"/>
                    </a:cubicBezTo>
                    <a:cubicBezTo>
                      <a:pt x="84" y="180"/>
                      <a:pt x="86" y="175"/>
                      <a:pt x="87" y="170"/>
                    </a:cubicBezTo>
                    <a:cubicBezTo>
                      <a:pt x="89" y="164"/>
                      <a:pt x="89" y="158"/>
                      <a:pt x="89" y="149"/>
                    </a:cubicBezTo>
                    <a:cubicBezTo>
                      <a:pt x="89" y="111"/>
                      <a:pt x="89" y="111"/>
                      <a:pt x="89" y="111"/>
                    </a:cubicBezTo>
                    <a:cubicBezTo>
                      <a:pt x="121" y="111"/>
                      <a:pt x="121" y="111"/>
                      <a:pt x="121" y="111"/>
                    </a:cubicBezTo>
                    <a:cubicBezTo>
                      <a:pt x="121" y="149"/>
                      <a:pt x="121" y="149"/>
                      <a:pt x="121" y="149"/>
                    </a:cubicBezTo>
                    <a:cubicBezTo>
                      <a:pt x="121" y="158"/>
                      <a:pt x="122" y="164"/>
                      <a:pt x="123" y="170"/>
                    </a:cubicBezTo>
                    <a:cubicBezTo>
                      <a:pt x="124" y="175"/>
                      <a:pt x="126" y="180"/>
                      <a:pt x="129" y="183"/>
                    </a:cubicBezTo>
                    <a:cubicBezTo>
                      <a:pt x="131" y="187"/>
                      <a:pt x="134" y="189"/>
                      <a:pt x="138" y="191"/>
                    </a:cubicBezTo>
                    <a:cubicBezTo>
                      <a:pt x="141" y="192"/>
                      <a:pt x="145" y="193"/>
                      <a:pt x="149" y="193"/>
                    </a:cubicBezTo>
                    <a:cubicBezTo>
                      <a:pt x="153" y="193"/>
                      <a:pt x="157" y="192"/>
                      <a:pt x="161" y="190"/>
                    </a:cubicBezTo>
                    <a:cubicBezTo>
                      <a:pt x="164" y="188"/>
                      <a:pt x="167" y="185"/>
                      <a:pt x="170" y="181"/>
                    </a:cubicBezTo>
                    <a:cubicBezTo>
                      <a:pt x="173" y="178"/>
                      <a:pt x="175" y="173"/>
                      <a:pt x="176" y="167"/>
                    </a:cubicBezTo>
                    <a:cubicBezTo>
                      <a:pt x="177" y="162"/>
                      <a:pt x="178" y="156"/>
                      <a:pt x="178" y="149"/>
                    </a:cubicBezTo>
                    <a:cubicBezTo>
                      <a:pt x="178" y="142"/>
                      <a:pt x="177" y="135"/>
                      <a:pt x="176" y="128"/>
                    </a:cubicBezTo>
                    <a:cubicBezTo>
                      <a:pt x="175" y="121"/>
                      <a:pt x="173" y="114"/>
                      <a:pt x="171" y="107"/>
                    </a:cubicBezTo>
                    <a:cubicBezTo>
                      <a:pt x="169" y="100"/>
                      <a:pt x="167" y="94"/>
                      <a:pt x="165" y="88"/>
                    </a:cubicBezTo>
                    <a:cubicBezTo>
                      <a:pt x="162" y="82"/>
                      <a:pt x="160" y="77"/>
                      <a:pt x="158" y="72"/>
                    </a:cubicBezTo>
                    <a:cubicBezTo>
                      <a:pt x="192" y="72"/>
                      <a:pt x="192" y="72"/>
                      <a:pt x="192" y="72"/>
                    </a:cubicBezTo>
                    <a:cubicBezTo>
                      <a:pt x="194" y="77"/>
                      <a:pt x="196" y="82"/>
                      <a:pt x="198" y="88"/>
                    </a:cubicBezTo>
                    <a:close/>
                    <a:moveTo>
                      <a:pt x="107" y="49"/>
                    </a:moveTo>
                    <a:cubicBezTo>
                      <a:pt x="90" y="49"/>
                      <a:pt x="90" y="49"/>
                      <a:pt x="90" y="49"/>
                    </a:cubicBezTo>
                    <a:cubicBezTo>
                      <a:pt x="103" y="0"/>
                      <a:pt x="103" y="0"/>
                      <a:pt x="103" y="0"/>
                    </a:cubicBezTo>
                    <a:cubicBezTo>
                      <a:pt x="132" y="0"/>
                      <a:pt x="132" y="0"/>
                      <a:pt x="132" y="0"/>
                    </a:cubicBezTo>
                    <a:lnTo>
                      <a:pt x="107" y="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7" name="Group 103">
              <a:extLst>
                <a:ext uri="{FF2B5EF4-FFF2-40B4-BE49-F238E27FC236}">
                  <a16:creationId xmlns:a16="http://schemas.microsoft.com/office/drawing/2014/main" id="{F11E9FF0-4B69-4EE2-A7D6-A63FB8B102B8}"/>
                </a:ext>
              </a:extLst>
            </p:cNvPr>
            <p:cNvGrpSpPr/>
            <p:nvPr/>
          </p:nvGrpSpPr>
          <p:grpSpPr bwMode="black">
            <a:xfrm>
              <a:off x="6115582" y="4210211"/>
              <a:ext cx="348584" cy="182537"/>
              <a:chOff x="2772926" y="4973833"/>
              <a:chExt cx="349910" cy="189581"/>
            </a:xfrm>
            <a:grpFill/>
            <a:effectLst/>
          </p:grpSpPr>
          <p:sp>
            <p:nvSpPr>
              <p:cNvPr id="146" name="Freeform 21">
                <a:extLst>
                  <a:ext uri="{FF2B5EF4-FFF2-40B4-BE49-F238E27FC236}">
                    <a16:creationId xmlns:a16="http://schemas.microsoft.com/office/drawing/2014/main" id="{242A9510-4ECD-42B1-93D0-13388469F74A}"/>
                  </a:ext>
                </a:extLst>
              </p:cNvPr>
              <p:cNvSpPr>
                <a:spLocks/>
              </p:cNvSpPr>
              <p:nvPr/>
            </p:nvSpPr>
            <p:spPr bwMode="black">
              <a:xfrm>
                <a:off x="2772926" y="4984201"/>
                <a:ext cx="130337" cy="175881"/>
              </a:xfrm>
              <a:custGeom>
                <a:avLst/>
                <a:gdLst/>
                <a:ahLst/>
                <a:cxnLst>
                  <a:cxn ang="0">
                    <a:pos x="218" y="69"/>
                  </a:cxn>
                  <a:cxn ang="0">
                    <a:pos x="218" y="475"/>
                  </a:cxn>
                  <a:cxn ang="0">
                    <a:pos x="137" y="475"/>
                  </a:cxn>
                  <a:cxn ang="0">
                    <a:pos x="137" y="69"/>
                  </a:cxn>
                  <a:cxn ang="0">
                    <a:pos x="0" y="69"/>
                  </a:cxn>
                  <a:cxn ang="0">
                    <a:pos x="0" y="0"/>
                  </a:cxn>
                  <a:cxn ang="0">
                    <a:pos x="352" y="0"/>
                  </a:cxn>
                  <a:cxn ang="0">
                    <a:pos x="352" y="69"/>
                  </a:cxn>
                  <a:cxn ang="0">
                    <a:pos x="218" y="69"/>
                  </a:cxn>
                </a:cxnLst>
                <a:rect l="0" t="0" r="r" b="b"/>
                <a:pathLst>
                  <a:path w="352" h="475">
                    <a:moveTo>
                      <a:pt x="218" y="69"/>
                    </a:moveTo>
                    <a:lnTo>
                      <a:pt x="218" y="475"/>
                    </a:lnTo>
                    <a:lnTo>
                      <a:pt x="137" y="475"/>
                    </a:lnTo>
                    <a:lnTo>
                      <a:pt x="137" y="69"/>
                    </a:lnTo>
                    <a:lnTo>
                      <a:pt x="0" y="69"/>
                    </a:lnTo>
                    <a:lnTo>
                      <a:pt x="0" y="0"/>
                    </a:lnTo>
                    <a:lnTo>
                      <a:pt x="352" y="0"/>
                    </a:lnTo>
                    <a:lnTo>
                      <a:pt x="352"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7" name="Freeform 22">
                <a:extLst>
                  <a:ext uri="{FF2B5EF4-FFF2-40B4-BE49-F238E27FC236}">
                    <a16:creationId xmlns:a16="http://schemas.microsoft.com/office/drawing/2014/main" id="{34FF1967-4909-41BE-B280-34BE9C57B72D}"/>
                  </a:ext>
                </a:extLst>
              </p:cNvPr>
              <p:cNvSpPr>
                <a:spLocks noEditPoints="1"/>
              </p:cNvSpPr>
              <p:nvPr/>
            </p:nvSpPr>
            <p:spPr bwMode="black">
              <a:xfrm>
                <a:off x="2874381" y="5031596"/>
                <a:ext cx="105899" cy="131818"/>
              </a:xfrm>
              <a:custGeom>
                <a:avLst/>
                <a:gdLst/>
                <a:ahLst/>
                <a:cxnLst>
                  <a:cxn ang="0">
                    <a:pos x="89" y="147"/>
                  </a:cxn>
                  <a:cxn ang="0">
                    <a:pos x="89" y="127"/>
                  </a:cxn>
                  <a:cxn ang="0">
                    <a:pos x="88" y="127"/>
                  </a:cxn>
                  <a:cxn ang="0">
                    <a:pos x="70" y="145"/>
                  </a:cxn>
                  <a:cxn ang="0">
                    <a:pos x="45" y="151"/>
                  </a:cxn>
                  <a:cxn ang="0">
                    <a:pos x="26" y="148"/>
                  </a:cxn>
                  <a:cxn ang="0">
                    <a:pos x="12" y="139"/>
                  </a:cxn>
                  <a:cxn ang="0">
                    <a:pos x="3" y="125"/>
                  </a:cxn>
                  <a:cxn ang="0">
                    <a:pos x="0" y="108"/>
                  </a:cxn>
                  <a:cxn ang="0">
                    <a:pos x="2" y="91"/>
                  </a:cxn>
                  <a:cxn ang="0">
                    <a:pos x="11" y="76"/>
                  </a:cxn>
                  <a:cxn ang="0">
                    <a:pos x="25"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6"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5" y="151"/>
                    </a:cubicBezTo>
                    <a:cubicBezTo>
                      <a:pt x="38" y="151"/>
                      <a:pt x="32" y="150"/>
                      <a:pt x="26" y="148"/>
                    </a:cubicBezTo>
                    <a:cubicBezTo>
                      <a:pt x="20" y="145"/>
                      <a:pt x="15" y="142"/>
                      <a:pt x="12" y="139"/>
                    </a:cubicBezTo>
                    <a:cubicBezTo>
                      <a:pt x="8" y="135"/>
                      <a:pt x="5" y="131"/>
                      <a:pt x="3" y="125"/>
                    </a:cubicBezTo>
                    <a:cubicBezTo>
                      <a:pt x="1" y="120"/>
                      <a:pt x="0" y="114"/>
                      <a:pt x="0" y="108"/>
                    </a:cubicBezTo>
                    <a:cubicBezTo>
                      <a:pt x="0" y="102"/>
                      <a:pt x="1" y="96"/>
                      <a:pt x="2" y="91"/>
                    </a:cubicBezTo>
                    <a:cubicBezTo>
                      <a:pt x="4" y="85"/>
                      <a:pt x="7" y="81"/>
                      <a:pt x="11" y="76"/>
                    </a:cubicBezTo>
                    <a:cubicBezTo>
                      <a:pt x="15" y="72"/>
                      <a:pt x="19" y="69"/>
                      <a:pt x="25" y="66"/>
                    </a:cubicBezTo>
                    <a:cubicBezTo>
                      <a:pt x="31" y="63"/>
                      <a:pt x="38" y="61"/>
                      <a:pt x="47" y="60"/>
                    </a:cubicBezTo>
                    <a:cubicBezTo>
                      <a:pt x="89" y="55"/>
                      <a:pt x="89" y="55"/>
                      <a:pt x="89" y="55"/>
                    </a:cubicBezTo>
                    <a:cubicBezTo>
                      <a:pt x="89" y="44"/>
                      <a:pt x="86"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0" y="6"/>
                      <a:pt x="35" y="4"/>
                    </a:cubicBezTo>
                    <a:cubicBezTo>
                      <a:pt x="40" y="3"/>
                      <a:pt x="45" y="2"/>
                      <a:pt x="50" y="1"/>
                    </a:cubicBezTo>
                    <a:cubicBezTo>
                      <a:pt x="55" y="0"/>
                      <a:pt x="60" y="0"/>
                      <a:pt x="65" y="0"/>
                    </a:cubicBezTo>
                    <a:cubicBezTo>
                      <a:pt x="74" y="0"/>
                      <a:pt x="83" y="1"/>
                      <a:pt x="90" y="4"/>
                    </a:cubicBezTo>
                    <a:cubicBezTo>
                      <a:pt x="97" y="6"/>
                      <a:pt x="102" y="10"/>
                      <a:pt x="107" y="15"/>
                    </a:cubicBezTo>
                    <a:cubicBezTo>
                      <a:pt x="112" y="19"/>
                      <a:pt x="115" y="25"/>
                      <a:pt x="117" y="32"/>
                    </a:cubicBezTo>
                    <a:cubicBezTo>
                      <a:pt x="119" y="39"/>
                      <a:pt x="121" y="47"/>
                      <a:pt x="121" y="56"/>
                    </a:cubicBezTo>
                    <a:cubicBezTo>
                      <a:pt x="121" y="147"/>
                      <a:pt x="121" y="147"/>
                      <a:pt x="121" y="147"/>
                    </a:cubicBezTo>
                    <a:lnTo>
                      <a:pt x="89" y="147"/>
                    </a:lnTo>
                    <a:close/>
                    <a:moveTo>
                      <a:pt x="58" y="81"/>
                    </a:moveTo>
                    <a:cubicBezTo>
                      <a:pt x="52"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4"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6"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8" name="Freeform 23">
                <a:extLst>
                  <a:ext uri="{FF2B5EF4-FFF2-40B4-BE49-F238E27FC236}">
                    <a16:creationId xmlns:a16="http://schemas.microsoft.com/office/drawing/2014/main" id="{8180BC64-1D48-4642-8679-3BFBBD92169C}"/>
                  </a:ext>
                </a:extLst>
              </p:cNvPr>
              <p:cNvSpPr>
                <a:spLocks/>
              </p:cNvSpPr>
              <p:nvPr/>
            </p:nvSpPr>
            <p:spPr bwMode="black">
              <a:xfrm>
                <a:off x="3007310" y="4973833"/>
                <a:ext cx="115526" cy="186249"/>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0"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0"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8" name="Group 104">
              <a:extLst>
                <a:ext uri="{FF2B5EF4-FFF2-40B4-BE49-F238E27FC236}">
                  <a16:creationId xmlns:a16="http://schemas.microsoft.com/office/drawing/2014/main" id="{86BC6229-2B66-49CC-A897-1B709E78196C}"/>
                </a:ext>
              </a:extLst>
            </p:cNvPr>
            <p:cNvGrpSpPr/>
            <p:nvPr/>
          </p:nvGrpSpPr>
          <p:grpSpPr bwMode="black">
            <a:xfrm>
              <a:off x="7912029" y="3108081"/>
              <a:ext cx="1082223" cy="207534"/>
              <a:chOff x="5953627" y="6205329"/>
              <a:chExt cx="1086337" cy="215543"/>
            </a:xfrm>
            <a:grpFill/>
            <a:effectLst/>
          </p:grpSpPr>
          <p:sp>
            <p:nvSpPr>
              <p:cNvPr id="135" name="Freeform 24">
                <a:extLst>
                  <a:ext uri="{FF2B5EF4-FFF2-40B4-BE49-F238E27FC236}">
                    <a16:creationId xmlns:a16="http://schemas.microsoft.com/office/drawing/2014/main" id="{909237A3-E533-4103-B481-4B02E2A9FA90}"/>
                  </a:ext>
                </a:extLst>
              </p:cNvPr>
              <p:cNvSpPr>
                <a:spLocks/>
              </p:cNvSpPr>
              <p:nvPr/>
            </p:nvSpPr>
            <p:spPr bwMode="black">
              <a:xfrm>
                <a:off x="5953627" y="6214946"/>
                <a:ext cx="116725" cy="157181"/>
              </a:xfrm>
              <a:custGeom>
                <a:avLst/>
                <a:gdLst/>
                <a:ahLst/>
                <a:cxnLst>
                  <a:cxn ang="0">
                    <a:pos x="215" y="68"/>
                  </a:cxn>
                  <a:cxn ang="0">
                    <a:pos x="215" y="474"/>
                  </a:cxn>
                  <a:cxn ang="0">
                    <a:pos x="134" y="474"/>
                  </a:cxn>
                  <a:cxn ang="0">
                    <a:pos x="134" y="68"/>
                  </a:cxn>
                  <a:cxn ang="0">
                    <a:pos x="0" y="68"/>
                  </a:cxn>
                  <a:cxn ang="0">
                    <a:pos x="0" y="0"/>
                  </a:cxn>
                  <a:cxn ang="0">
                    <a:pos x="352" y="0"/>
                  </a:cxn>
                  <a:cxn ang="0">
                    <a:pos x="352" y="68"/>
                  </a:cxn>
                  <a:cxn ang="0">
                    <a:pos x="215" y="68"/>
                  </a:cxn>
                </a:cxnLst>
                <a:rect l="0" t="0" r="r" b="b"/>
                <a:pathLst>
                  <a:path w="352" h="474">
                    <a:moveTo>
                      <a:pt x="215" y="68"/>
                    </a:moveTo>
                    <a:lnTo>
                      <a:pt x="215" y="474"/>
                    </a:lnTo>
                    <a:lnTo>
                      <a:pt x="134" y="474"/>
                    </a:lnTo>
                    <a:lnTo>
                      <a:pt x="134" y="68"/>
                    </a:lnTo>
                    <a:lnTo>
                      <a:pt x="0" y="68"/>
                    </a:lnTo>
                    <a:lnTo>
                      <a:pt x="0" y="0"/>
                    </a:lnTo>
                    <a:lnTo>
                      <a:pt x="352" y="0"/>
                    </a:lnTo>
                    <a:lnTo>
                      <a:pt x="352" y="68"/>
                    </a:lnTo>
                    <a:lnTo>
                      <a:pt x="215" y="68"/>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6" name="Freeform 25">
                <a:extLst>
                  <a:ext uri="{FF2B5EF4-FFF2-40B4-BE49-F238E27FC236}">
                    <a16:creationId xmlns:a16="http://schemas.microsoft.com/office/drawing/2014/main" id="{53F1F6A1-3A6B-409F-BB18-8C527D8C0B5E}"/>
                  </a:ext>
                </a:extLst>
              </p:cNvPr>
              <p:cNvSpPr>
                <a:spLocks noEditPoints="1"/>
              </p:cNvSpPr>
              <p:nvPr/>
            </p:nvSpPr>
            <p:spPr bwMode="black">
              <a:xfrm>
                <a:off x="6046808" y="6257059"/>
                <a:ext cx="102466" cy="118383"/>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9"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9" y="144"/>
                      <a:pt x="105" y="145"/>
                      <a:pt x="100" y="146"/>
                    </a:cubicBezTo>
                    <a:cubicBezTo>
                      <a:pt x="96" y="148"/>
                      <a:pt x="91" y="149"/>
                      <a:pt x="86" y="149"/>
                    </a:cubicBezTo>
                    <a:cubicBezTo>
                      <a:pt x="80" y="150"/>
                      <a:pt x="75"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9" y="0"/>
                      <a:pt x="88" y="2"/>
                      <a:pt x="96" y="5"/>
                    </a:cubicBezTo>
                    <a:cubicBezTo>
                      <a:pt x="103" y="8"/>
                      <a:pt x="110" y="13"/>
                      <a:pt x="115" y="19"/>
                    </a:cubicBezTo>
                    <a:cubicBezTo>
                      <a:pt x="120" y="25"/>
                      <a:pt x="124" y="32"/>
                      <a:pt x="127" y="41"/>
                    </a:cubicBezTo>
                    <a:cubicBezTo>
                      <a:pt x="130"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60" y="26"/>
                      <a:pt x="56" y="28"/>
                    </a:cubicBezTo>
                    <a:cubicBezTo>
                      <a:pt x="52" y="29"/>
                      <a:pt x="48" y="32"/>
                      <a:pt x="45" y="35"/>
                    </a:cubicBezTo>
                    <a:cubicBezTo>
                      <a:pt x="42" y="38"/>
                      <a:pt x="39" y="42"/>
                      <a:pt x="37" y="46"/>
                    </a:cubicBezTo>
                    <a:cubicBezTo>
                      <a:pt x="35"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7" name="Freeform 26">
                <a:extLst>
                  <a:ext uri="{FF2B5EF4-FFF2-40B4-BE49-F238E27FC236}">
                    <a16:creationId xmlns:a16="http://schemas.microsoft.com/office/drawing/2014/main" id="{768C8623-E1D2-411C-BE5C-69F2C6500F90}"/>
                  </a:ext>
                </a:extLst>
              </p:cNvPr>
              <p:cNvSpPr>
                <a:spLocks/>
              </p:cNvSpPr>
              <p:nvPr/>
            </p:nvSpPr>
            <p:spPr bwMode="black">
              <a:xfrm>
                <a:off x="6161875" y="6257059"/>
                <a:ext cx="73616" cy="163813"/>
              </a:xfrm>
              <a:custGeom>
                <a:avLst/>
                <a:gdLst/>
                <a:ahLst/>
                <a:cxnLst>
                  <a:cxn ang="0">
                    <a:pos x="73" y="192"/>
                  </a:cxn>
                  <a:cxn ang="0">
                    <a:pos x="53" y="207"/>
                  </a:cxn>
                  <a:cxn ang="0">
                    <a:pos x="29" y="209"/>
                  </a:cxn>
                  <a:cxn ang="0">
                    <a:pos x="24" y="193"/>
                  </a:cxn>
                  <a:cxn ang="0">
                    <a:pos x="34" y="194"/>
                  </a:cxn>
                  <a:cxn ang="0">
                    <a:pos x="48" y="190"/>
                  </a:cxn>
                  <a:cxn ang="0">
                    <a:pos x="52" y="182"/>
                  </a:cxn>
                  <a:cxn ang="0">
                    <a:pos x="48" y="175"/>
                  </a:cxn>
                  <a:cxn ang="0">
                    <a:pos x="35" y="172"/>
                  </a:cxn>
                  <a:cxn ang="0">
                    <a:pos x="30" y="172"/>
                  </a:cxn>
                  <a:cxn ang="0">
                    <a:pos x="22" y="149"/>
                  </a:cxn>
                  <a:cxn ang="0">
                    <a:pos x="6" y="145"/>
                  </a:cxn>
                  <a:cxn ang="0">
                    <a:pos x="0" y="112"/>
                  </a:cxn>
                  <a:cxn ang="0">
                    <a:pos x="19" y="122"/>
                  </a:cxn>
                  <a:cxn ang="0">
                    <a:pos x="38" y="125"/>
                  </a:cxn>
                  <a:cxn ang="0">
                    <a:pos x="62" y="110"/>
                  </a:cxn>
                  <a:cxn ang="0">
                    <a:pos x="57" y="98"/>
                  </a:cxn>
                  <a:cxn ang="0">
                    <a:pos x="34" y="86"/>
                  </a:cxn>
                  <a:cxn ang="0">
                    <a:pos x="9" y="70"/>
                  </a:cxn>
                  <a:cxn ang="0">
                    <a:pos x="0" y="44"/>
                  </a:cxn>
                  <a:cxn ang="0">
                    <a:pos x="14" y="12"/>
                  </a:cxn>
                  <a:cxn ang="0">
                    <a:pos x="54" y="0"/>
                  </a:cxn>
                  <a:cxn ang="0">
                    <a:pos x="72" y="2"/>
                  </a:cxn>
                  <a:cxn ang="0">
                    <a:pos x="87" y="6"/>
                  </a:cxn>
                  <a:cxn ang="0">
                    <a:pos x="79" y="31"/>
                  </a:cxn>
                  <a:cxn ang="0">
                    <a:pos x="62" y="26"/>
                  </a:cxn>
                  <a:cxn ang="0">
                    <a:pos x="38" y="30"/>
                  </a:cxn>
                  <a:cxn ang="0">
                    <a:pos x="34" y="48"/>
                  </a:cxn>
                  <a:cxn ang="0">
                    <a:pos x="46" y="58"/>
                  </a:cxn>
                  <a:cxn ang="0">
                    <a:pos x="72" y="70"/>
                  </a:cxn>
                  <a:cxn ang="0">
                    <a:pos x="92" y="91"/>
                  </a:cxn>
                  <a:cxn ang="0">
                    <a:pos x="92" y="121"/>
                  </a:cxn>
                  <a:cxn ang="0">
                    <a:pos x="69" y="144"/>
                  </a:cxn>
                  <a:cxn ang="0">
                    <a:pos x="50" y="160"/>
                  </a:cxn>
                  <a:cxn ang="0">
                    <a:pos x="69" y="167"/>
                  </a:cxn>
                  <a:cxn ang="0">
                    <a:pos x="75" y="182"/>
                  </a:cxn>
                </a:cxnLst>
                <a:rect l="0" t="0" r="r" b="b"/>
                <a:pathLst>
                  <a:path w="94" h="209">
                    <a:moveTo>
                      <a:pt x="75" y="182"/>
                    </a:moveTo>
                    <a:cubicBezTo>
                      <a:pt x="75" y="186"/>
                      <a:pt x="75" y="189"/>
                      <a:pt x="73" y="192"/>
                    </a:cubicBezTo>
                    <a:cubicBezTo>
                      <a:pt x="72" y="196"/>
                      <a:pt x="69" y="199"/>
                      <a:pt x="66" y="201"/>
                    </a:cubicBezTo>
                    <a:cubicBezTo>
                      <a:pt x="63" y="203"/>
                      <a:pt x="58" y="205"/>
                      <a:pt x="53" y="207"/>
                    </a:cubicBezTo>
                    <a:cubicBezTo>
                      <a:pt x="48" y="208"/>
                      <a:pt x="42" y="209"/>
                      <a:pt x="34" y="209"/>
                    </a:cubicBezTo>
                    <a:cubicBezTo>
                      <a:pt x="33" y="209"/>
                      <a:pt x="31" y="209"/>
                      <a:pt x="29" y="209"/>
                    </a:cubicBezTo>
                    <a:cubicBezTo>
                      <a:pt x="28" y="209"/>
                      <a:pt x="26" y="209"/>
                      <a:pt x="24" y="208"/>
                    </a:cubicBezTo>
                    <a:cubicBezTo>
                      <a:pt x="24" y="193"/>
                      <a:pt x="24" y="193"/>
                      <a:pt x="24" y="193"/>
                    </a:cubicBezTo>
                    <a:cubicBezTo>
                      <a:pt x="26" y="194"/>
                      <a:pt x="28" y="194"/>
                      <a:pt x="29" y="194"/>
                    </a:cubicBezTo>
                    <a:cubicBezTo>
                      <a:pt x="31" y="194"/>
                      <a:pt x="32" y="194"/>
                      <a:pt x="34" y="194"/>
                    </a:cubicBezTo>
                    <a:cubicBezTo>
                      <a:pt x="37" y="194"/>
                      <a:pt x="40" y="193"/>
                      <a:pt x="42" y="193"/>
                    </a:cubicBezTo>
                    <a:cubicBezTo>
                      <a:pt x="44" y="192"/>
                      <a:pt x="46" y="191"/>
                      <a:pt x="48" y="190"/>
                    </a:cubicBezTo>
                    <a:cubicBezTo>
                      <a:pt x="49" y="189"/>
                      <a:pt x="50" y="188"/>
                      <a:pt x="51" y="186"/>
                    </a:cubicBezTo>
                    <a:cubicBezTo>
                      <a:pt x="51" y="185"/>
                      <a:pt x="52" y="183"/>
                      <a:pt x="52" y="182"/>
                    </a:cubicBezTo>
                    <a:cubicBezTo>
                      <a:pt x="52" y="181"/>
                      <a:pt x="52" y="180"/>
                      <a:pt x="51" y="179"/>
                    </a:cubicBezTo>
                    <a:cubicBezTo>
                      <a:pt x="50" y="177"/>
                      <a:pt x="49" y="176"/>
                      <a:pt x="48" y="175"/>
                    </a:cubicBezTo>
                    <a:cubicBezTo>
                      <a:pt x="47" y="174"/>
                      <a:pt x="45" y="174"/>
                      <a:pt x="43" y="173"/>
                    </a:cubicBezTo>
                    <a:cubicBezTo>
                      <a:pt x="41" y="172"/>
                      <a:pt x="38" y="172"/>
                      <a:pt x="35" y="172"/>
                    </a:cubicBezTo>
                    <a:cubicBezTo>
                      <a:pt x="35" y="172"/>
                      <a:pt x="34" y="172"/>
                      <a:pt x="33" y="172"/>
                    </a:cubicBezTo>
                    <a:cubicBezTo>
                      <a:pt x="32" y="172"/>
                      <a:pt x="31" y="172"/>
                      <a:pt x="30" y="172"/>
                    </a:cubicBezTo>
                    <a:cubicBezTo>
                      <a:pt x="30" y="150"/>
                      <a:pt x="30" y="150"/>
                      <a:pt x="30" y="150"/>
                    </a:cubicBezTo>
                    <a:cubicBezTo>
                      <a:pt x="28" y="150"/>
                      <a:pt x="25" y="150"/>
                      <a:pt x="22" y="149"/>
                    </a:cubicBezTo>
                    <a:cubicBezTo>
                      <a:pt x="19" y="149"/>
                      <a:pt x="17" y="148"/>
                      <a:pt x="14" y="147"/>
                    </a:cubicBezTo>
                    <a:cubicBezTo>
                      <a:pt x="11" y="147"/>
                      <a:pt x="9" y="146"/>
                      <a:pt x="6" y="145"/>
                    </a:cubicBezTo>
                    <a:cubicBezTo>
                      <a:pt x="4" y="144"/>
                      <a:pt x="1" y="144"/>
                      <a:pt x="0" y="143"/>
                    </a:cubicBezTo>
                    <a:cubicBezTo>
                      <a:pt x="0" y="112"/>
                      <a:pt x="0" y="112"/>
                      <a:pt x="0" y="112"/>
                    </a:cubicBezTo>
                    <a:cubicBezTo>
                      <a:pt x="3" y="114"/>
                      <a:pt x="6" y="116"/>
                      <a:pt x="9" y="118"/>
                    </a:cubicBezTo>
                    <a:cubicBezTo>
                      <a:pt x="12" y="119"/>
                      <a:pt x="16" y="121"/>
                      <a:pt x="19" y="122"/>
                    </a:cubicBezTo>
                    <a:cubicBezTo>
                      <a:pt x="23" y="123"/>
                      <a:pt x="26" y="124"/>
                      <a:pt x="29" y="124"/>
                    </a:cubicBezTo>
                    <a:cubicBezTo>
                      <a:pt x="33" y="125"/>
                      <a:pt x="36" y="125"/>
                      <a:pt x="38" y="125"/>
                    </a:cubicBezTo>
                    <a:cubicBezTo>
                      <a:pt x="47" y="125"/>
                      <a:pt x="53" y="124"/>
                      <a:pt x="56" y="121"/>
                    </a:cubicBezTo>
                    <a:cubicBezTo>
                      <a:pt x="60" y="118"/>
                      <a:pt x="62" y="115"/>
                      <a:pt x="62" y="110"/>
                    </a:cubicBezTo>
                    <a:cubicBezTo>
                      <a:pt x="62" y="107"/>
                      <a:pt x="61" y="105"/>
                      <a:pt x="61" y="103"/>
                    </a:cubicBezTo>
                    <a:cubicBezTo>
                      <a:pt x="60" y="102"/>
                      <a:pt x="59" y="100"/>
                      <a:pt x="57" y="98"/>
                    </a:cubicBezTo>
                    <a:cubicBezTo>
                      <a:pt x="55" y="96"/>
                      <a:pt x="52" y="95"/>
                      <a:pt x="48" y="93"/>
                    </a:cubicBezTo>
                    <a:cubicBezTo>
                      <a:pt x="44" y="91"/>
                      <a:pt x="40" y="89"/>
                      <a:pt x="34" y="86"/>
                    </a:cubicBezTo>
                    <a:cubicBezTo>
                      <a:pt x="29" y="84"/>
                      <a:pt x="24" y="82"/>
                      <a:pt x="20" y="79"/>
                    </a:cubicBezTo>
                    <a:cubicBezTo>
                      <a:pt x="15" y="77"/>
                      <a:pt x="12" y="74"/>
                      <a:pt x="9" y="70"/>
                    </a:cubicBezTo>
                    <a:cubicBezTo>
                      <a:pt x="6" y="67"/>
                      <a:pt x="4" y="63"/>
                      <a:pt x="2" y="59"/>
                    </a:cubicBezTo>
                    <a:cubicBezTo>
                      <a:pt x="0" y="55"/>
                      <a:pt x="0" y="50"/>
                      <a:pt x="0" y="44"/>
                    </a:cubicBezTo>
                    <a:cubicBezTo>
                      <a:pt x="0" y="37"/>
                      <a:pt x="1" y="32"/>
                      <a:pt x="3" y="26"/>
                    </a:cubicBezTo>
                    <a:cubicBezTo>
                      <a:pt x="6" y="21"/>
                      <a:pt x="10" y="16"/>
                      <a:pt x="14" y="12"/>
                    </a:cubicBezTo>
                    <a:cubicBezTo>
                      <a:pt x="19" y="9"/>
                      <a:pt x="25" y="5"/>
                      <a:pt x="32" y="3"/>
                    </a:cubicBezTo>
                    <a:cubicBezTo>
                      <a:pt x="38" y="1"/>
                      <a:pt x="46" y="0"/>
                      <a:pt x="54" y="0"/>
                    </a:cubicBezTo>
                    <a:cubicBezTo>
                      <a:pt x="57" y="0"/>
                      <a:pt x="60" y="0"/>
                      <a:pt x="64" y="0"/>
                    </a:cubicBezTo>
                    <a:cubicBezTo>
                      <a:pt x="67" y="1"/>
                      <a:pt x="70" y="1"/>
                      <a:pt x="72" y="2"/>
                    </a:cubicBezTo>
                    <a:cubicBezTo>
                      <a:pt x="75" y="2"/>
                      <a:pt x="78" y="3"/>
                      <a:pt x="80" y="4"/>
                    </a:cubicBezTo>
                    <a:cubicBezTo>
                      <a:pt x="83" y="4"/>
                      <a:pt x="85" y="5"/>
                      <a:pt x="87" y="6"/>
                    </a:cubicBezTo>
                    <a:cubicBezTo>
                      <a:pt x="87" y="35"/>
                      <a:pt x="87" y="35"/>
                      <a:pt x="87" y="35"/>
                    </a:cubicBezTo>
                    <a:cubicBezTo>
                      <a:pt x="85" y="34"/>
                      <a:pt x="82" y="32"/>
                      <a:pt x="79" y="31"/>
                    </a:cubicBezTo>
                    <a:cubicBezTo>
                      <a:pt x="77" y="30"/>
                      <a:pt x="74" y="29"/>
                      <a:pt x="71" y="28"/>
                    </a:cubicBezTo>
                    <a:cubicBezTo>
                      <a:pt x="68" y="27"/>
                      <a:pt x="65" y="26"/>
                      <a:pt x="62" y="26"/>
                    </a:cubicBezTo>
                    <a:cubicBezTo>
                      <a:pt x="59" y="26"/>
                      <a:pt x="56" y="25"/>
                      <a:pt x="53" y="25"/>
                    </a:cubicBezTo>
                    <a:cubicBezTo>
                      <a:pt x="47" y="25"/>
                      <a:pt x="42" y="27"/>
                      <a:pt x="38" y="30"/>
                    </a:cubicBezTo>
                    <a:cubicBezTo>
                      <a:pt x="34" y="33"/>
                      <a:pt x="32" y="36"/>
                      <a:pt x="32" y="41"/>
                    </a:cubicBezTo>
                    <a:cubicBezTo>
                      <a:pt x="32" y="44"/>
                      <a:pt x="33" y="46"/>
                      <a:pt x="34" y="48"/>
                    </a:cubicBezTo>
                    <a:cubicBezTo>
                      <a:pt x="34" y="50"/>
                      <a:pt x="36" y="52"/>
                      <a:pt x="38" y="53"/>
                    </a:cubicBezTo>
                    <a:cubicBezTo>
                      <a:pt x="40" y="55"/>
                      <a:pt x="42" y="57"/>
                      <a:pt x="46" y="58"/>
                    </a:cubicBezTo>
                    <a:cubicBezTo>
                      <a:pt x="49" y="60"/>
                      <a:pt x="53" y="62"/>
                      <a:pt x="58" y="63"/>
                    </a:cubicBezTo>
                    <a:cubicBezTo>
                      <a:pt x="63" y="66"/>
                      <a:pt x="68" y="68"/>
                      <a:pt x="72" y="70"/>
                    </a:cubicBezTo>
                    <a:cubicBezTo>
                      <a:pt x="77" y="73"/>
                      <a:pt x="81" y="76"/>
                      <a:pt x="84" y="79"/>
                    </a:cubicBezTo>
                    <a:cubicBezTo>
                      <a:pt x="87" y="83"/>
                      <a:pt x="90" y="86"/>
                      <a:pt x="92" y="91"/>
                    </a:cubicBezTo>
                    <a:cubicBezTo>
                      <a:pt x="94" y="95"/>
                      <a:pt x="94" y="100"/>
                      <a:pt x="94" y="106"/>
                    </a:cubicBezTo>
                    <a:cubicBezTo>
                      <a:pt x="94" y="111"/>
                      <a:pt x="94" y="117"/>
                      <a:pt x="92" y="121"/>
                    </a:cubicBezTo>
                    <a:cubicBezTo>
                      <a:pt x="90" y="126"/>
                      <a:pt x="87" y="131"/>
                      <a:pt x="83" y="135"/>
                    </a:cubicBezTo>
                    <a:cubicBezTo>
                      <a:pt x="80" y="138"/>
                      <a:pt x="75" y="142"/>
                      <a:pt x="69" y="144"/>
                    </a:cubicBezTo>
                    <a:cubicBezTo>
                      <a:pt x="64" y="147"/>
                      <a:pt x="58" y="149"/>
                      <a:pt x="50" y="150"/>
                    </a:cubicBezTo>
                    <a:cubicBezTo>
                      <a:pt x="50" y="160"/>
                      <a:pt x="50" y="160"/>
                      <a:pt x="50" y="160"/>
                    </a:cubicBezTo>
                    <a:cubicBezTo>
                      <a:pt x="55" y="160"/>
                      <a:pt x="58" y="161"/>
                      <a:pt x="61" y="162"/>
                    </a:cubicBezTo>
                    <a:cubicBezTo>
                      <a:pt x="65" y="163"/>
                      <a:pt x="67" y="165"/>
                      <a:pt x="69" y="167"/>
                    </a:cubicBezTo>
                    <a:cubicBezTo>
                      <a:pt x="71" y="169"/>
                      <a:pt x="73" y="171"/>
                      <a:pt x="74" y="174"/>
                    </a:cubicBezTo>
                    <a:cubicBezTo>
                      <a:pt x="75" y="176"/>
                      <a:pt x="75" y="179"/>
                      <a:pt x="75"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8" name="Freeform 27">
                <a:extLst>
                  <a:ext uri="{FF2B5EF4-FFF2-40B4-BE49-F238E27FC236}">
                    <a16:creationId xmlns:a16="http://schemas.microsoft.com/office/drawing/2014/main" id="{7638CF30-6522-486C-872F-6BC4BF881E96}"/>
                  </a:ext>
                </a:extLst>
              </p:cNvPr>
              <p:cNvSpPr>
                <a:spLocks noEditPoints="1"/>
              </p:cNvSpPr>
              <p:nvPr/>
            </p:nvSpPr>
            <p:spPr bwMode="black">
              <a:xfrm>
                <a:off x="6247097" y="6257059"/>
                <a:ext cx="102797" cy="118383"/>
              </a:xfrm>
              <a:custGeom>
                <a:avLst/>
                <a:gdLst/>
                <a:ahLst/>
                <a:cxnLst>
                  <a:cxn ang="0">
                    <a:pos x="33" y="85"/>
                  </a:cxn>
                  <a:cxn ang="0">
                    <a:pos x="45" y="115"/>
                  </a:cxn>
                  <a:cxn ang="0">
                    <a:pos x="76" y="125"/>
                  </a:cxn>
                  <a:cxn ang="0">
                    <a:pos x="100" y="121"/>
                  </a:cxn>
                  <a:cxn ang="0">
                    <a:pos x="120" y="111"/>
                  </a:cxn>
                  <a:cxn ang="0">
                    <a:pos x="120" y="139"/>
                  </a:cxn>
                  <a:cxn ang="0">
                    <a:pos x="112" y="143"/>
                  </a:cxn>
                  <a:cxn ang="0">
                    <a:pos x="101" y="146"/>
                  </a:cxn>
                  <a:cxn ang="0">
                    <a:pos x="86" y="149"/>
                  </a:cxn>
                  <a:cxn ang="0">
                    <a:pos x="69" y="151"/>
                  </a:cxn>
                  <a:cxn ang="0">
                    <a:pos x="40" y="146"/>
                  </a:cxn>
                  <a:cxn ang="0">
                    <a:pos x="18" y="132"/>
                  </a:cxn>
                  <a:cxn ang="0">
                    <a:pos x="5"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2" y="35"/>
                  </a:cxn>
                  <a:cxn ang="0">
                    <a:pos x="82" y="28"/>
                  </a:cxn>
                  <a:cxn ang="0">
                    <a:pos x="68" y="25"/>
                  </a:cxn>
                  <a:cxn ang="0">
                    <a:pos x="56" y="28"/>
                  </a:cxn>
                  <a:cxn ang="0">
                    <a:pos x="45"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6" y="125"/>
                    </a:cubicBezTo>
                    <a:cubicBezTo>
                      <a:pt x="85" y="125"/>
                      <a:pt x="92"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6" y="148"/>
                      <a:pt x="91" y="149"/>
                      <a:pt x="86" y="149"/>
                    </a:cubicBezTo>
                    <a:cubicBezTo>
                      <a:pt x="81" y="150"/>
                      <a:pt x="75" y="151"/>
                      <a:pt x="69" y="151"/>
                    </a:cubicBezTo>
                    <a:cubicBezTo>
                      <a:pt x="58" y="151"/>
                      <a:pt x="48" y="149"/>
                      <a:pt x="40" y="146"/>
                    </a:cubicBezTo>
                    <a:cubicBezTo>
                      <a:pt x="31" y="143"/>
                      <a:pt x="24" y="138"/>
                      <a:pt x="18" y="132"/>
                    </a:cubicBezTo>
                    <a:cubicBezTo>
                      <a:pt x="12" y="125"/>
                      <a:pt x="8" y="118"/>
                      <a:pt x="5" y="108"/>
                    </a:cubicBezTo>
                    <a:cubicBezTo>
                      <a:pt x="2" y="99"/>
                      <a:pt x="0" y="89"/>
                      <a:pt x="0" y="77"/>
                    </a:cubicBezTo>
                    <a:cubicBezTo>
                      <a:pt x="0" y="63"/>
                      <a:pt x="2" y="52"/>
                      <a:pt x="6" y="42"/>
                    </a:cubicBezTo>
                    <a:cubicBezTo>
                      <a:pt x="10" y="33"/>
                      <a:pt x="15" y="25"/>
                      <a:pt x="22" y="18"/>
                    </a:cubicBezTo>
                    <a:cubicBezTo>
                      <a:pt x="29" y="12"/>
                      <a:pt x="36" y="7"/>
                      <a:pt x="44" y="4"/>
                    </a:cubicBezTo>
                    <a:cubicBezTo>
                      <a:pt x="52" y="1"/>
                      <a:pt x="60" y="0"/>
                      <a:pt x="68" y="0"/>
                    </a:cubicBezTo>
                    <a:cubicBezTo>
                      <a:pt x="79" y="0"/>
                      <a:pt x="88" y="2"/>
                      <a:pt x="96" y="5"/>
                    </a:cubicBezTo>
                    <a:cubicBezTo>
                      <a:pt x="104" y="8"/>
                      <a:pt x="110" y="13"/>
                      <a:pt x="115"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8" y="26"/>
                      <a:pt x="74" y="25"/>
                      <a:pt x="68" y="25"/>
                    </a:cubicBezTo>
                    <a:cubicBezTo>
                      <a:pt x="64" y="25"/>
                      <a:pt x="60" y="26"/>
                      <a:pt x="56" y="28"/>
                    </a:cubicBezTo>
                    <a:cubicBezTo>
                      <a:pt x="52" y="29"/>
                      <a:pt x="49" y="32"/>
                      <a:pt x="45" y="35"/>
                    </a:cubicBezTo>
                    <a:cubicBezTo>
                      <a:pt x="42"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9" name="Freeform 28">
                <a:extLst>
                  <a:ext uri="{FF2B5EF4-FFF2-40B4-BE49-F238E27FC236}">
                    <a16:creationId xmlns:a16="http://schemas.microsoft.com/office/drawing/2014/main" id="{20E74404-054F-4CDC-BE32-6DDA830265D2}"/>
                  </a:ext>
                </a:extLst>
              </p:cNvPr>
              <p:cNvSpPr>
                <a:spLocks/>
              </p:cNvSpPr>
              <p:nvPr/>
            </p:nvSpPr>
            <p:spPr bwMode="black">
              <a:xfrm>
                <a:off x="6369459" y="6205329"/>
                <a:ext cx="103461" cy="166797"/>
              </a:xfrm>
              <a:custGeom>
                <a:avLst/>
                <a:gdLst/>
                <a:ahLst/>
                <a:cxnLst>
                  <a:cxn ang="0">
                    <a:pos x="212" y="503"/>
                  </a:cxn>
                  <a:cxn ang="0">
                    <a:pos x="78" y="340"/>
                  </a:cxn>
                  <a:cxn ang="0">
                    <a:pos x="78" y="340"/>
                  </a:cxn>
                  <a:cxn ang="0">
                    <a:pos x="78" y="503"/>
                  </a:cxn>
                  <a:cxn ang="0">
                    <a:pos x="0" y="503"/>
                  </a:cxn>
                  <a:cxn ang="0">
                    <a:pos x="0" y="0"/>
                  </a:cxn>
                  <a:cxn ang="0">
                    <a:pos x="78" y="0"/>
                  </a:cxn>
                  <a:cxn ang="0">
                    <a:pos x="78" y="319"/>
                  </a:cxn>
                  <a:cxn ang="0">
                    <a:pos x="78" y="319"/>
                  </a:cxn>
                  <a:cxn ang="0">
                    <a:pos x="205" y="163"/>
                  </a:cxn>
                  <a:cxn ang="0">
                    <a:pos x="302" y="163"/>
                  </a:cxn>
                  <a:cxn ang="0">
                    <a:pos x="156" y="326"/>
                  </a:cxn>
                  <a:cxn ang="0">
                    <a:pos x="312" y="503"/>
                  </a:cxn>
                  <a:cxn ang="0">
                    <a:pos x="212" y="503"/>
                  </a:cxn>
                </a:cxnLst>
                <a:rect l="0" t="0" r="r" b="b"/>
                <a:pathLst>
                  <a:path w="312" h="503">
                    <a:moveTo>
                      <a:pt x="212" y="503"/>
                    </a:moveTo>
                    <a:lnTo>
                      <a:pt x="78" y="340"/>
                    </a:lnTo>
                    <a:lnTo>
                      <a:pt x="78" y="340"/>
                    </a:lnTo>
                    <a:lnTo>
                      <a:pt x="78" y="503"/>
                    </a:lnTo>
                    <a:lnTo>
                      <a:pt x="0" y="503"/>
                    </a:lnTo>
                    <a:lnTo>
                      <a:pt x="0" y="0"/>
                    </a:lnTo>
                    <a:lnTo>
                      <a:pt x="78" y="0"/>
                    </a:lnTo>
                    <a:lnTo>
                      <a:pt x="78" y="319"/>
                    </a:lnTo>
                    <a:lnTo>
                      <a:pt x="78" y="319"/>
                    </a:lnTo>
                    <a:lnTo>
                      <a:pt x="205" y="163"/>
                    </a:lnTo>
                    <a:lnTo>
                      <a:pt x="302" y="163"/>
                    </a:lnTo>
                    <a:lnTo>
                      <a:pt x="156" y="326"/>
                    </a:lnTo>
                    <a:lnTo>
                      <a:pt x="312" y="503"/>
                    </a:lnTo>
                    <a:lnTo>
                      <a:pt x="212"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0" name="Freeform 29">
                <a:extLst>
                  <a:ext uri="{FF2B5EF4-FFF2-40B4-BE49-F238E27FC236}">
                    <a16:creationId xmlns:a16="http://schemas.microsoft.com/office/drawing/2014/main" id="{D241157D-75E3-4A36-8966-45CF8CA823D5}"/>
                  </a:ext>
                </a:extLst>
              </p:cNvPr>
              <p:cNvSpPr>
                <a:spLocks/>
              </p:cNvSpPr>
              <p:nvPr/>
            </p:nvSpPr>
            <p:spPr bwMode="black">
              <a:xfrm>
                <a:off x="6484526" y="6205329"/>
                <a:ext cx="104124" cy="166797"/>
              </a:xfrm>
              <a:custGeom>
                <a:avLst/>
                <a:gdLst/>
                <a:ahLst/>
                <a:cxnLst>
                  <a:cxn ang="0">
                    <a:pos x="213" y="503"/>
                  </a:cxn>
                  <a:cxn ang="0">
                    <a:pos x="78" y="340"/>
                  </a:cxn>
                  <a:cxn ang="0">
                    <a:pos x="78" y="340"/>
                  </a:cxn>
                  <a:cxn ang="0">
                    <a:pos x="78" y="503"/>
                  </a:cxn>
                  <a:cxn ang="0">
                    <a:pos x="0" y="503"/>
                  </a:cxn>
                  <a:cxn ang="0">
                    <a:pos x="0" y="0"/>
                  </a:cxn>
                  <a:cxn ang="0">
                    <a:pos x="78" y="0"/>
                  </a:cxn>
                  <a:cxn ang="0">
                    <a:pos x="78" y="319"/>
                  </a:cxn>
                  <a:cxn ang="0">
                    <a:pos x="78" y="319"/>
                  </a:cxn>
                  <a:cxn ang="0">
                    <a:pos x="206" y="163"/>
                  </a:cxn>
                  <a:cxn ang="0">
                    <a:pos x="302" y="163"/>
                  </a:cxn>
                  <a:cxn ang="0">
                    <a:pos x="158" y="326"/>
                  </a:cxn>
                  <a:cxn ang="0">
                    <a:pos x="314" y="503"/>
                  </a:cxn>
                  <a:cxn ang="0">
                    <a:pos x="213" y="503"/>
                  </a:cxn>
                </a:cxnLst>
                <a:rect l="0" t="0" r="r" b="b"/>
                <a:pathLst>
                  <a:path w="314" h="503">
                    <a:moveTo>
                      <a:pt x="213" y="503"/>
                    </a:moveTo>
                    <a:lnTo>
                      <a:pt x="78" y="340"/>
                    </a:lnTo>
                    <a:lnTo>
                      <a:pt x="78" y="340"/>
                    </a:lnTo>
                    <a:lnTo>
                      <a:pt x="78" y="503"/>
                    </a:lnTo>
                    <a:lnTo>
                      <a:pt x="0" y="503"/>
                    </a:lnTo>
                    <a:lnTo>
                      <a:pt x="0" y="0"/>
                    </a:lnTo>
                    <a:lnTo>
                      <a:pt x="78" y="0"/>
                    </a:lnTo>
                    <a:lnTo>
                      <a:pt x="78" y="319"/>
                    </a:lnTo>
                    <a:lnTo>
                      <a:pt x="78" y="319"/>
                    </a:lnTo>
                    <a:lnTo>
                      <a:pt x="206" y="163"/>
                    </a:lnTo>
                    <a:lnTo>
                      <a:pt x="302" y="163"/>
                    </a:lnTo>
                    <a:lnTo>
                      <a:pt x="158" y="326"/>
                    </a:lnTo>
                    <a:lnTo>
                      <a:pt x="314" y="503"/>
                    </a:lnTo>
                    <a:lnTo>
                      <a:pt x="213"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1" name="Freeform 30">
                <a:extLst>
                  <a:ext uri="{FF2B5EF4-FFF2-40B4-BE49-F238E27FC236}">
                    <a16:creationId xmlns:a16="http://schemas.microsoft.com/office/drawing/2014/main" id="{953BCD51-71CC-48FA-8D5D-17A438E4B4A0}"/>
                  </a:ext>
                </a:extLst>
              </p:cNvPr>
              <p:cNvSpPr>
                <a:spLocks noEditPoints="1"/>
              </p:cNvSpPr>
              <p:nvPr/>
            </p:nvSpPr>
            <p:spPr bwMode="black">
              <a:xfrm>
                <a:off x="6597272" y="6212293"/>
                <a:ext cx="100476" cy="163149"/>
              </a:xfrm>
              <a:custGeom>
                <a:avLst/>
                <a:gdLst/>
                <a:ahLst/>
                <a:cxnLst>
                  <a:cxn ang="0">
                    <a:pos x="95" y="204"/>
                  </a:cxn>
                  <a:cxn ang="0">
                    <a:pos x="95" y="183"/>
                  </a:cxn>
                  <a:cxn ang="0">
                    <a:pos x="95" y="183"/>
                  </a:cxn>
                  <a:cxn ang="0">
                    <a:pos x="88" y="192"/>
                  </a:cxn>
                  <a:cxn ang="0">
                    <a:pos x="78" y="200"/>
                  </a:cxn>
                  <a:cxn ang="0">
                    <a:pos x="66" y="206"/>
                  </a:cxn>
                  <a:cxn ang="0">
                    <a:pos x="51" y="208"/>
                  </a:cxn>
                  <a:cxn ang="0">
                    <a:pos x="13" y="193"/>
                  </a:cxn>
                  <a:cxn ang="0">
                    <a:pos x="0" y="148"/>
                  </a:cxn>
                  <a:cxn ang="0">
                    <a:pos x="0" y="60"/>
                  </a:cxn>
                  <a:cxn ang="0">
                    <a:pos x="33" y="60"/>
                  </a:cxn>
                  <a:cxn ang="0">
                    <a:pos x="33" y="144"/>
                  </a:cxn>
                  <a:cxn ang="0">
                    <a:pos x="35" y="161"/>
                  </a:cxn>
                  <a:cxn ang="0">
                    <a:pos x="41" y="173"/>
                  </a:cxn>
                  <a:cxn ang="0">
                    <a:pos x="51" y="179"/>
                  </a:cxn>
                  <a:cxn ang="0">
                    <a:pos x="63" y="181"/>
                  </a:cxn>
                  <a:cxn ang="0">
                    <a:pos x="75" y="179"/>
                  </a:cxn>
                  <a:cxn ang="0">
                    <a:pos x="86" y="171"/>
                  </a:cxn>
                  <a:cxn ang="0">
                    <a:pos x="93" y="160"/>
                  </a:cxn>
                  <a:cxn ang="0">
                    <a:pos x="95" y="144"/>
                  </a:cxn>
                  <a:cxn ang="0">
                    <a:pos x="95" y="60"/>
                  </a:cxn>
                  <a:cxn ang="0">
                    <a:pos x="128" y="60"/>
                  </a:cxn>
                  <a:cxn ang="0">
                    <a:pos x="128" y="204"/>
                  </a:cxn>
                  <a:cxn ang="0">
                    <a:pos x="95" y="204"/>
                  </a:cxn>
                  <a:cxn ang="0">
                    <a:pos x="53" y="17"/>
                  </a:cxn>
                  <a:cxn ang="0">
                    <a:pos x="52" y="23"/>
                  </a:cxn>
                  <a:cxn ang="0">
                    <a:pos x="48" y="28"/>
                  </a:cxn>
                  <a:cxn ang="0">
                    <a:pos x="43" y="32"/>
                  </a:cxn>
                  <a:cxn ang="0">
                    <a:pos x="36" y="33"/>
                  </a:cxn>
                  <a:cxn ang="0">
                    <a:pos x="29" y="32"/>
                  </a:cxn>
                  <a:cxn ang="0">
                    <a:pos x="23" y="28"/>
                  </a:cxn>
                  <a:cxn ang="0">
                    <a:pos x="20" y="23"/>
                  </a:cxn>
                  <a:cxn ang="0">
                    <a:pos x="18" y="17"/>
                  </a:cxn>
                  <a:cxn ang="0">
                    <a:pos x="20" y="10"/>
                  </a:cxn>
                  <a:cxn ang="0">
                    <a:pos x="23" y="5"/>
                  </a:cxn>
                  <a:cxn ang="0">
                    <a:pos x="29" y="1"/>
                  </a:cxn>
                  <a:cxn ang="0">
                    <a:pos x="36" y="0"/>
                  </a:cxn>
                  <a:cxn ang="0">
                    <a:pos x="43" y="1"/>
                  </a:cxn>
                  <a:cxn ang="0">
                    <a:pos x="48" y="5"/>
                  </a:cxn>
                  <a:cxn ang="0">
                    <a:pos x="52" y="10"/>
                  </a:cxn>
                  <a:cxn ang="0">
                    <a:pos x="53" y="17"/>
                  </a:cxn>
                  <a:cxn ang="0">
                    <a:pos x="113" y="17"/>
                  </a:cxn>
                  <a:cxn ang="0">
                    <a:pos x="111" y="23"/>
                  </a:cxn>
                  <a:cxn ang="0">
                    <a:pos x="108" y="28"/>
                  </a:cxn>
                  <a:cxn ang="0">
                    <a:pos x="102" y="32"/>
                  </a:cxn>
                  <a:cxn ang="0">
                    <a:pos x="95" y="33"/>
                  </a:cxn>
                  <a:cxn ang="0">
                    <a:pos x="88" y="32"/>
                  </a:cxn>
                  <a:cxn ang="0">
                    <a:pos x="83" y="28"/>
                  </a:cxn>
                  <a:cxn ang="0">
                    <a:pos x="79" y="23"/>
                  </a:cxn>
                  <a:cxn ang="0">
                    <a:pos x="78" y="17"/>
                  </a:cxn>
                  <a:cxn ang="0">
                    <a:pos x="79" y="10"/>
                  </a:cxn>
                  <a:cxn ang="0">
                    <a:pos x="83" y="5"/>
                  </a:cxn>
                  <a:cxn ang="0">
                    <a:pos x="88" y="1"/>
                  </a:cxn>
                  <a:cxn ang="0">
                    <a:pos x="95" y="0"/>
                  </a:cxn>
                  <a:cxn ang="0">
                    <a:pos x="102" y="1"/>
                  </a:cxn>
                  <a:cxn ang="0">
                    <a:pos x="108" y="5"/>
                  </a:cxn>
                  <a:cxn ang="0">
                    <a:pos x="111" y="10"/>
                  </a:cxn>
                  <a:cxn ang="0">
                    <a:pos x="113" y="17"/>
                  </a:cxn>
                </a:cxnLst>
                <a:rect l="0" t="0" r="r" b="b"/>
                <a:pathLst>
                  <a:path w="128" h="208">
                    <a:moveTo>
                      <a:pt x="95" y="204"/>
                    </a:moveTo>
                    <a:cubicBezTo>
                      <a:pt x="95" y="183"/>
                      <a:pt x="95" y="183"/>
                      <a:pt x="95" y="183"/>
                    </a:cubicBezTo>
                    <a:cubicBezTo>
                      <a:pt x="95" y="183"/>
                      <a:pt x="95" y="183"/>
                      <a:pt x="95" y="183"/>
                    </a:cubicBezTo>
                    <a:cubicBezTo>
                      <a:pt x="93" y="186"/>
                      <a:pt x="90" y="189"/>
                      <a:pt x="88" y="192"/>
                    </a:cubicBezTo>
                    <a:cubicBezTo>
                      <a:pt x="85" y="195"/>
                      <a:pt x="82" y="198"/>
                      <a:pt x="78" y="200"/>
                    </a:cubicBezTo>
                    <a:cubicBezTo>
                      <a:pt x="74" y="203"/>
                      <a:pt x="70" y="204"/>
                      <a:pt x="66" y="206"/>
                    </a:cubicBezTo>
                    <a:cubicBezTo>
                      <a:pt x="61" y="207"/>
                      <a:pt x="57" y="208"/>
                      <a:pt x="51" y="208"/>
                    </a:cubicBezTo>
                    <a:cubicBezTo>
                      <a:pt x="35" y="208"/>
                      <a:pt x="22" y="203"/>
                      <a:pt x="13" y="193"/>
                    </a:cubicBezTo>
                    <a:cubicBezTo>
                      <a:pt x="4" y="183"/>
                      <a:pt x="0" y="168"/>
                      <a:pt x="0" y="148"/>
                    </a:cubicBezTo>
                    <a:cubicBezTo>
                      <a:pt x="0" y="60"/>
                      <a:pt x="0" y="60"/>
                      <a:pt x="0" y="60"/>
                    </a:cubicBezTo>
                    <a:cubicBezTo>
                      <a:pt x="33" y="60"/>
                      <a:pt x="33" y="60"/>
                      <a:pt x="33" y="60"/>
                    </a:cubicBezTo>
                    <a:cubicBezTo>
                      <a:pt x="33" y="144"/>
                      <a:pt x="33" y="144"/>
                      <a:pt x="33" y="144"/>
                    </a:cubicBezTo>
                    <a:cubicBezTo>
                      <a:pt x="33" y="150"/>
                      <a:pt x="34" y="156"/>
                      <a:pt x="35" y="161"/>
                    </a:cubicBezTo>
                    <a:cubicBezTo>
                      <a:pt x="36" y="166"/>
                      <a:pt x="38" y="170"/>
                      <a:pt x="41" y="173"/>
                    </a:cubicBezTo>
                    <a:cubicBezTo>
                      <a:pt x="44" y="176"/>
                      <a:pt x="47" y="178"/>
                      <a:pt x="51" y="179"/>
                    </a:cubicBezTo>
                    <a:cubicBezTo>
                      <a:pt x="54" y="180"/>
                      <a:pt x="58" y="181"/>
                      <a:pt x="63" y="181"/>
                    </a:cubicBezTo>
                    <a:cubicBezTo>
                      <a:pt x="67" y="181"/>
                      <a:pt x="71" y="180"/>
                      <a:pt x="75" y="179"/>
                    </a:cubicBezTo>
                    <a:cubicBezTo>
                      <a:pt x="79" y="177"/>
                      <a:pt x="83" y="175"/>
                      <a:pt x="86" y="171"/>
                    </a:cubicBezTo>
                    <a:cubicBezTo>
                      <a:pt x="89" y="168"/>
                      <a:pt x="91" y="164"/>
                      <a:pt x="93" y="160"/>
                    </a:cubicBezTo>
                    <a:cubicBezTo>
                      <a:pt x="95" y="155"/>
                      <a:pt x="95" y="149"/>
                      <a:pt x="95" y="144"/>
                    </a:cubicBezTo>
                    <a:cubicBezTo>
                      <a:pt x="95" y="60"/>
                      <a:pt x="95" y="60"/>
                      <a:pt x="95" y="60"/>
                    </a:cubicBezTo>
                    <a:cubicBezTo>
                      <a:pt x="128" y="60"/>
                      <a:pt x="128" y="60"/>
                      <a:pt x="128" y="60"/>
                    </a:cubicBezTo>
                    <a:cubicBezTo>
                      <a:pt x="128" y="204"/>
                      <a:pt x="128" y="204"/>
                      <a:pt x="128" y="204"/>
                    </a:cubicBezTo>
                    <a:lnTo>
                      <a:pt x="95" y="204"/>
                    </a:lnTo>
                    <a:close/>
                    <a:moveTo>
                      <a:pt x="53" y="17"/>
                    </a:moveTo>
                    <a:cubicBezTo>
                      <a:pt x="53" y="19"/>
                      <a:pt x="53" y="21"/>
                      <a:pt x="52" y="23"/>
                    </a:cubicBezTo>
                    <a:cubicBezTo>
                      <a:pt x="51" y="25"/>
                      <a:pt x="50" y="27"/>
                      <a:pt x="48" y="28"/>
                    </a:cubicBezTo>
                    <a:cubicBezTo>
                      <a:pt x="47" y="30"/>
                      <a:pt x="45" y="31"/>
                      <a:pt x="43" y="32"/>
                    </a:cubicBezTo>
                    <a:cubicBezTo>
                      <a:pt x="41" y="33"/>
                      <a:pt x="38" y="33"/>
                      <a:pt x="36" y="33"/>
                    </a:cubicBezTo>
                    <a:cubicBezTo>
                      <a:pt x="33" y="33"/>
                      <a:pt x="31" y="33"/>
                      <a:pt x="29" y="32"/>
                    </a:cubicBezTo>
                    <a:cubicBezTo>
                      <a:pt x="27" y="31"/>
                      <a:pt x="25" y="30"/>
                      <a:pt x="23" y="28"/>
                    </a:cubicBezTo>
                    <a:cubicBezTo>
                      <a:pt x="22" y="27"/>
                      <a:pt x="21" y="25"/>
                      <a:pt x="20" y="23"/>
                    </a:cubicBezTo>
                    <a:cubicBezTo>
                      <a:pt x="19" y="21"/>
                      <a:pt x="18" y="19"/>
                      <a:pt x="18" y="17"/>
                    </a:cubicBezTo>
                    <a:cubicBezTo>
                      <a:pt x="18" y="14"/>
                      <a:pt x="19" y="12"/>
                      <a:pt x="20" y="10"/>
                    </a:cubicBezTo>
                    <a:cubicBezTo>
                      <a:pt x="21" y="8"/>
                      <a:pt x="22" y="6"/>
                      <a:pt x="23" y="5"/>
                    </a:cubicBezTo>
                    <a:cubicBezTo>
                      <a:pt x="25" y="3"/>
                      <a:pt x="27" y="2"/>
                      <a:pt x="29" y="1"/>
                    </a:cubicBezTo>
                    <a:cubicBezTo>
                      <a:pt x="31" y="0"/>
                      <a:pt x="33" y="0"/>
                      <a:pt x="36" y="0"/>
                    </a:cubicBezTo>
                    <a:cubicBezTo>
                      <a:pt x="38" y="0"/>
                      <a:pt x="41" y="0"/>
                      <a:pt x="43" y="1"/>
                    </a:cubicBezTo>
                    <a:cubicBezTo>
                      <a:pt x="45" y="2"/>
                      <a:pt x="47" y="3"/>
                      <a:pt x="48" y="5"/>
                    </a:cubicBezTo>
                    <a:cubicBezTo>
                      <a:pt x="50" y="6"/>
                      <a:pt x="51" y="8"/>
                      <a:pt x="52" y="10"/>
                    </a:cubicBezTo>
                    <a:cubicBezTo>
                      <a:pt x="53" y="12"/>
                      <a:pt x="53" y="14"/>
                      <a:pt x="53" y="17"/>
                    </a:cubicBezTo>
                    <a:close/>
                    <a:moveTo>
                      <a:pt x="113" y="17"/>
                    </a:moveTo>
                    <a:cubicBezTo>
                      <a:pt x="113" y="19"/>
                      <a:pt x="112" y="21"/>
                      <a:pt x="111" y="23"/>
                    </a:cubicBezTo>
                    <a:cubicBezTo>
                      <a:pt x="110" y="25"/>
                      <a:pt x="109" y="27"/>
                      <a:pt x="108" y="28"/>
                    </a:cubicBezTo>
                    <a:cubicBezTo>
                      <a:pt x="106" y="30"/>
                      <a:pt x="104" y="31"/>
                      <a:pt x="102" y="32"/>
                    </a:cubicBezTo>
                    <a:cubicBezTo>
                      <a:pt x="100" y="33"/>
                      <a:pt x="98" y="33"/>
                      <a:pt x="95" y="33"/>
                    </a:cubicBezTo>
                    <a:cubicBezTo>
                      <a:pt x="93" y="33"/>
                      <a:pt x="90" y="33"/>
                      <a:pt x="88" y="32"/>
                    </a:cubicBezTo>
                    <a:cubicBezTo>
                      <a:pt x="86" y="31"/>
                      <a:pt x="84" y="30"/>
                      <a:pt x="83" y="28"/>
                    </a:cubicBezTo>
                    <a:cubicBezTo>
                      <a:pt x="81" y="27"/>
                      <a:pt x="80" y="25"/>
                      <a:pt x="79" y="23"/>
                    </a:cubicBezTo>
                    <a:cubicBezTo>
                      <a:pt x="78" y="21"/>
                      <a:pt x="78" y="19"/>
                      <a:pt x="78" y="17"/>
                    </a:cubicBezTo>
                    <a:cubicBezTo>
                      <a:pt x="78" y="14"/>
                      <a:pt x="78" y="12"/>
                      <a:pt x="79" y="10"/>
                    </a:cubicBezTo>
                    <a:cubicBezTo>
                      <a:pt x="80" y="8"/>
                      <a:pt x="81" y="6"/>
                      <a:pt x="83" y="5"/>
                    </a:cubicBezTo>
                    <a:cubicBezTo>
                      <a:pt x="84" y="3"/>
                      <a:pt x="86" y="2"/>
                      <a:pt x="88" y="1"/>
                    </a:cubicBezTo>
                    <a:cubicBezTo>
                      <a:pt x="90" y="0"/>
                      <a:pt x="93" y="0"/>
                      <a:pt x="95" y="0"/>
                    </a:cubicBezTo>
                    <a:cubicBezTo>
                      <a:pt x="98" y="0"/>
                      <a:pt x="100" y="0"/>
                      <a:pt x="102" y="1"/>
                    </a:cubicBezTo>
                    <a:cubicBezTo>
                      <a:pt x="104" y="2"/>
                      <a:pt x="106" y="3"/>
                      <a:pt x="108" y="5"/>
                    </a:cubicBezTo>
                    <a:cubicBezTo>
                      <a:pt x="109" y="6"/>
                      <a:pt x="110" y="8"/>
                      <a:pt x="111" y="10"/>
                    </a:cubicBezTo>
                    <a:cubicBezTo>
                      <a:pt x="112" y="12"/>
                      <a:pt x="113" y="14"/>
                      <a:pt x="113"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2" name="Freeform 31">
                <a:extLst>
                  <a:ext uri="{FF2B5EF4-FFF2-40B4-BE49-F238E27FC236}">
                    <a16:creationId xmlns:a16="http://schemas.microsoft.com/office/drawing/2014/main" id="{946C29BD-2781-4637-9B0C-6B0ECC372CE7}"/>
                  </a:ext>
                </a:extLst>
              </p:cNvPr>
              <p:cNvSpPr>
                <a:spLocks/>
              </p:cNvSpPr>
              <p:nvPr/>
            </p:nvSpPr>
            <p:spPr bwMode="black">
              <a:xfrm>
                <a:off x="6727261" y="6257723"/>
                <a:ext cx="64995" cy="114403"/>
              </a:xfrm>
              <a:custGeom>
                <a:avLst/>
                <a:gdLst/>
                <a:ahLst/>
                <a:cxnLst>
                  <a:cxn ang="0">
                    <a:pos x="79" y="32"/>
                  </a:cxn>
                  <a:cxn ang="0">
                    <a:pos x="74" y="31"/>
                  </a:cxn>
                  <a:cxn ang="0">
                    <a:pos x="69" y="29"/>
                  </a:cxn>
                  <a:cxn ang="0">
                    <a:pos x="64" y="29"/>
                  </a:cxn>
                  <a:cxn ang="0">
                    <a:pos x="51" y="32"/>
                  </a:cxn>
                  <a:cxn ang="0">
                    <a:pos x="41" y="41"/>
                  </a:cxn>
                  <a:cxn ang="0">
                    <a:pos x="35" y="54"/>
                  </a:cxn>
                  <a:cxn ang="0">
                    <a:pos x="32" y="73"/>
                  </a:cxn>
                  <a:cxn ang="0">
                    <a:pos x="32" y="146"/>
                  </a:cxn>
                  <a:cxn ang="0">
                    <a:pos x="0" y="146"/>
                  </a:cxn>
                  <a:cxn ang="0">
                    <a:pos x="0" y="2"/>
                  </a:cxn>
                  <a:cxn ang="0">
                    <a:pos x="32" y="2"/>
                  </a:cxn>
                  <a:cxn ang="0">
                    <a:pos x="32" y="30"/>
                  </a:cxn>
                  <a:cxn ang="0">
                    <a:pos x="33" y="30"/>
                  </a:cxn>
                  <a:cxn ang="0">
                    <a:pos x="40" y="17"/>
                  </a:cxn>
                  <a:cxn ang="0">
                    <a:pos x="48" y="7"/>
                  </a:cxn>
                  <a:cxn ang="0">
                    <a:pos x="59" y="2"/>
                  </a:cxn>
                  <a:cxn ang="0">
                    <a:pos x="70" y="0"/>
                  </a:cxn>
                  <a:cxn ang="0">
                    <a:pos x="77" y="0"/>
                  </a:cxn>
                  <a:cxn ang="0">
                    <a:pos x="83" y="2"/>
                  </a:cxn>
                  <a:cxn ang="0">
                    <a:pos x="83" y="34"/>
                  </a:cxn>
                  <a:cxn ang="0">
                    <a:pos x="79" y="32"/>
                  </a:cxn>
                </a:cxnLst>
                <a:rect l="0" t="0" r="r" b="b"/>
                <a:pathLst>
                  <a:path w="83" h="146">
                    <a:moveTo>
                      <a:pt x="79" y="32"/>
                    </a:moveTo>
                    <a:cubicBezTo>
                      <a:pt x="78" y="32"/>
                      <a:pt x="76" y="31"/>
                      <a:pt x="74" y="31"/>
                    </a:cubicBezTo>
                    <a:cubicBezTo>
                      <a:pt x="73" y="30"/>
                      <a:pt x="71" y="30"/>
                      <a:pt x="69" y="29"/>
                    </a:cubicBezTo>
                    <a:cubicBezTo>
                      <a:pt x="67" y="29"/>
                      <a:pt x="66" y="29"/>
                      <a:pt x="64" y="29"/>
                    </a:cubicBezTo>
                    <a:cubicBezTo>
                      <a:pt x="59" y="29"/>
                      <a:pt x="55" y="30"/>
                      <a:pt x="51" y="32"/>
                    </a:cubicBezTo>
                    <a:cubicBezTo>
                      <a:pt x="48" y="34"/>
                      <a:pt x="44" y="37"/>
                      <a:pt x="41" y="41"/>
                    </a:cubicBezTo>
                    <a:cubicBezTo>
                      <a:pt x="39" y="44"/>
                      <a:pt x="36" y="49"/>
                      <a:pt x="35" y="54"/>
                    </a:cubicBezTo>
                    <a:cubicBezTo>
                      <a:pt x="33" y="60"/>
                      <a:pt x="32" y="66"/>
                      <a:pt x="32" y="73"/>
                    </a:cubicBezTo>
                    <a:cubicBezTo>
                      <a:pt x="32" y="146"/>
                      <a:pt x="32" y="146"/>
                      <a:pt x="32" y="146"/>
                    </a:cubicBezTo>
                    <a:cubicBezTo>
                      <a:pt x="0" y="146"/>
                      <a:pt x="0" y="146"/>
                      <a:pt x="0" y="146"/>
                    </a:cubicBezTo>
                    <a:cubicBezTo>
                      <a:pt x="0" y="2"/>
                      <a:pt x="0" y="2"/>
                      <a:pt x="0" y="2"/>
                    </a:cubicBezTo>
                    <a:cubicBezTo>
                      <a:pt x="32" y="2"/>
                      <a:pt x="32" y="2"/>
                      <a:pt x="32" y="2"/>
                    </a:cubicBezTo>
                    <a:cubicBezTo>
                      <a:pt x="32" y="30"/>
                      <a:pt x="32" y="30"/>
                      <a:pt x="32" y="30"/>
                    </a:cubicBezTo>
                    <a:cubicBezTo>
                      <a:pt x="33" y="30"/>
                      <a:pt x="33" y="30"/>
                      <a:pt x="33" y="30"/>
                    </a:cubicBezTo>
                    <a:cubicBezTo>
                      <a:pt x="35" y="25"/>
                      <a:pt x="37" y="20"/>
                      <a:pt x="40" y="17"/>
                    </a:cubicBezTo>
                    <a:cubicBezTo>
                      <a:pt x="42" y="13"/>
                      <a:pt x="45" y="10"/>
                      <a:pt x="48" y="7"/>
                    </a:cubicBezTo>
                    <a:cubicBezTo>
                      <a:pt x="52" y="5"/>
                      <a:pt x="55" y="3"/>
                      <a:pt x="59" y="2"/>
                    </a:cubicBezTo>
                    <a:cubicBezTo>
                      <a:pt x="62" y="0"/>
                      <a:pt x="66" y="0"/>
                      <a:pt x="70" y="0"/>
                    </a:cubicBezTo>
                    <a:cubicBezTo>
                      <a:pt x="72" y="0"/>
                      <a:pt x="74" y="0"/>
                      <a:pt x="77" y="0"/>
                    </a:cubicBezTo>
                    <a:cubicBezTo>
                      <a:pt x="79" y="1"/>
                      <a:pt x="81" y="1"/>
                      <a:pt x="83" y="2"/>
                    </a:cubicBezTo>
                    <a:cubicBezTo>
                      <a:pt x="83" y="34"/>
                      <a:pt x="83" y="34"/>
                      <a:pt x="83" y="34"/>
                    </a:cubicBezTo>
                    <a:cubicBezTo>
                      <a:pt x="82" y="33"/>
                      <a:pt x="81" y="33"/>
                      <a:pt x="79"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3" name="Rectangle 32">
                <a:extLst>
                  <a:ext uri="{FF2B5EF4-FFF2-40B4-BE49-F238E27FC236}">
                    <a16:creationId xmlns:a16="http://schemas.microsoft.com/office/drawing/2014/main" id="{4A94011A-097D-49E4-8AAB-97EC47AEBA10}"/>
                  </a:ext>
                </a:extLst>
              </p:cNvPr>
              <p:cNvSpPr>
                <a:spLocks noChangeArrowheads="1"/>
              </p:cNvSpPr>
              <p:nvPr/>
            </p:nvSpPr>
            <p:spPr bwMode="black">
              <a:xfrm>
                <a:off x="6805851" y="6205329"/>
                <a:ext cx="25534" cy="166797"/>
              </a:xfrm>
              <a:prstGeom prst="rect">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4" name="Freeform 33">
                <a:extLst>
                  <a:ext uri="{FF2B5EF4-FFF2-40B4-BE49-F238E27FC236}">
                    <a16:creationId xmlns:a16="http://schemas.microsoft.com/office/drawing/2014/main" id="{7E5D5F15-2A34-4057-8D23-46A5F3C0ECF3}"/>
                  </a:ext>
                </a:extLst>
              </p:cNvPr>
              <p:cNvSpPr>
                <a:spLocks noEditPoints="1"/>
              </p:cNvSpPr>
              <p:nvPr/>
            </p:nvSpPr>
            <p:spPr bwMode="black">
              <a:xfrm>
                <a:off x="6852607" y="6257059"/>
                <a:ext cx="102797" cy="118383"/>
              </a:xfrm>
              <a:custGeom>
                <a:avLst/>
                <a:gdLst/>
                <a:ahLst/>
                <a:cxnLst>
                  <a:cxn ang="0">
                    <a:pos x="33" y="85"/>
                  </a:cxn>
                  <a:cxn ang="0">
                    <a:pos x="45"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6" y="42"/>
                  </a:cxn>
                  <a:cxn ang="0">
                    <a:pos x="22" y="18"/>
                  </a:cxn>
                  <a:cxn ang="0">
                    <a:pos x="44" y="4"/>
                  </a:cxn>
                  <a:cxn ang="0">
                    <a:pos x="69" y="0"/>
                  </a:cxn>
                  <a:cxn ang="0">
                    <a:pos x="96" y="5"/>
                  </a:cxn>
                  <a:cxn ang="0">
                    <a:pos x="116" y="19"/>
                  </a:cxn>
                  <a:cxn ang="0">
                    <a:pos x="127" y="41"/>
                  </a:cxn>
                  <a:cxn ang="0">
                    <a:pos x="131" y="69"/>
                  </a:cxn>
                  <a:cxn ang="0">
                    <a:pos x="131" y="85"/>
                  </a:cxn>
                  <a:cxn ang="0">
                    <a:pos x="33" y="85"/>
                  </a:cxn>
                  <a:cxn ang="0">
                    <a:pos x="97" y="46"/>
                  </a:cxn>
                  <a:cxn ang="0">
                    <a:pos x="92" y="35"/>
                  </a:cxn>
                  <a:cxn ang="0">
                    <a:pos x="82" y="28"/>
                  </a:cxn>
                  <a:cxn ang="0">
                    <a:pos x="69" y="25"/>
                  </a:cxn>
                  <a:cxn ang="0">
                    <a:pos x="56" y="28"/>
                  </a:cxn>
                  <a:cxn ang="0">
                    <a:pos x="46" y="35"/>
                  </a:cxn>
                  <a:cxn ang="0">
                    <a:pos x="38" y="46"/>
                  </a:cxn>
                  <a:cxn ang="0">
                    <a:pos x="33" y="60"/>
                  </a:cxn>
                  <a:cxn ang="0">
                    <a:pos x="99" y="60"/>
                  </a:cxn>
                  <a:cxn ang="0">
                    <a:pos x="97" y="46"/>
                  </a:cxn>
                </a:cxnLst>
                <a:rect l="0" t="0" r="r" b="b"/>
                <a:pathLst>
                  <a:path w="131" h="151">
                    <a:moveTo>
                      <a:pt x="33" y="85"/>
                    </a:moveTo>
                    <a:cubicBezTo>
                      <a:pt x="34" y="98"/>
                      <a:pt x="38" y="108"/>
                      <a:pt x="45" y="115"/>
                    </a:cubicBezTo>
                    <a:cubicBezTo>
                      <a:pt x="53" y="122"/>
                      <a:pt x="63" y="125"/>
                      <a:pt x="77" y="125"/>
                    </a:cubicBezTo>
                    <a:cubicBezTo>
                      <a:pt x="85" y="125"/>
                      <a:pt x="93" y="124"/>
                      <a:pt x="100" y="121"/>
                    </a:cubicBezTo>
                    <a:cubicBezTo>
                      <a:pt x="108" y="119"/>
                      <a:pt x="114" y="115"/>
                      <a:pt x="120" y="111"/>
                    </a:cubicBezTo>
                    <a:cubicBezTo>
                      <a:pt x="120" y="139"/>
                      <a:pt x="120" y="139"/>
                      <a:pt x="120" y="139"/>
                    </a:cubicBezTo>
                    <a:cubicBezTo>
                      <a:pt x="118" y="140"/>
                      <a:pt x="115" y="141"/>
                      <a:pt x="112" y="143"/>
                    </a:cubicBezTo>
                    <a:cubicBezTo>
                      <a:pt x="109" y="144"/>
                      <a:pt x="105" y="145"/>
                      <a:pt x="101" y="146"/>
                    </a:cubicBezTo>
                    <a:cubicBezTo>
                      <a:pt x="97" y="148"/>
                      <a:pt x="92" y="149"/>
                      <a:pt x="86" y="149"/>
                    </a:cubicBezTo>
                    <a:cubicBezTo>
                      <a:pt x="81" y="150"/>
                      <a:pt x="75" y="151"/>
                      <a:pt x="69" y="151"/>
                    </a:cubicBezTo>
                    <a:cubicBezTo>
                      <a:pt x="58" y="151"/>
                      <a:pt x="49" y="149"/>
                      <a:pt x="40" y="146"/>
                    </a:cubicBezTo>
                    <a:cubicBezTo>
                      <a:pt x="32" y="143"/>
                      <a:pt x="24" y="138"/>
                      <a:pt x="19" y="132"/>
                    </a:cubicBezTo>
                    <a:cubicBezTo>
                      <a:pt x="13" y="125"/>
                      <a:pt x="8" y="118"/>
                      <a:pt x="5" y="108"/>
                    </a:cubicBezTo>
                    <a:cubicBezTo>
                      <a:pt x="2" y="99"/>
                      <a:pt x="0" y="89"/>
                      <a:pt x="0" y="77"/>
                    </a:cubicBezTo>
                    <a:cubicBezTo>
                      <a:pt x="0" y="63"/>
                      <a:pt x="2" y="52"/>
                      <a:pt x="6" y="42"/>
                    </a:cubicBezTo>
                    <a:cubicBezTo>
                      <a:pt x="10" y="33"/>
                      <a:pt x="16" y="25"/>
                      <a:pt x="22" y="18"/>
                    </a:cubicBezTo>
                    <a:cubicBezTo>
                      <a:pt x="29" y="12"/>
                      <a:pt x="36" y="7"/>
                      <a:pt x="44" y="4"/>
                    </a:cubicBezTo>
                    <a:cubicBezTo>
                      <a:pt x="52" y="1"/>
                      <a:pt x="60" y="0"/>
                      <a:pt x="69" y="0"/>
                    </a:cubicBezTo>
                    <a:cubicBezTo>
                      <a:pt x="79" y="0"/>
                      <a:pt x="88" y="2"/>
                      <a:pt x="96" y="5"/>
                    </a:cubicBezTo>
                    <a:cubicBezTo>
                      <a:pt x="104" y="8"/>
                      <a:pt x="110" y="13"/>
                      <a:pt x="116" y="19"/>
                    </a:cubicBezTo>
                    <a:cubicBezTo>
                      <a:pt x="121" y="25"/>
                      <a:pt x="125" y="32"/>
                      <a:pt x="127" y="41"/>
                    </a:cubicBezTo>
                    <a:cubicBezTo>
                      <a:pt x="130" y="49"/>
                      <a:pt x="131" y="59"/>
                      <a:pt x="131" y="69"/>
                    </a:cubicBezTo>
                    <a:cubicBezTo>
                      <a:pt x="131" y="85"/>
                      <a:pt x="131" y="85"/>
                      <a:pt x="131" y="85"/>
                    </a:cubicBezTo>
                    <a:lnTo>
                      <a:pt x="33" y="85"/>
                    </a:lnTo>
                    <a:close/>
                    <a:moveTo>
                      <a:pt x="97" y="46"/>
                    </a:moveTo>
                    <a:cubicBezTo>
                      <a:pt x="96" y="42"/>
                      <a:pt x="94" y="38"/>
                      <a:pt x="92" y="35"/>
                    </a:cubicBezTo>
                    <a:cubicBezTo>
                      <a:pt x="89" y="32"/>
                      <a:pt x="86" y="30"/>
                      <a:pt x="82"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4" y="55"/>
                      <a:pt x="33" y="60"/>
                    </a:cubicBezTo>
                    <a:cubicBezTo>
                      <a:pt x="99" y="60"/>
                      <a:pt x="99" y="60"/>
                      <a:pt x="99" y="60"/>
                    </a:cubicBezTo>
                    <a:cubicBezTo>
                      <a:pt x="99"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45" name="Freeform 34">
                <a:extLst>
                  <a:ext uri="{FF2B5EF4-FFF2-40B4-BE49-F238E27FC236}">
                    <a16:creationId xmlns:a16="http://schemas.microsoft.com/office/drawing/2014/main" id="{3280AD1D-7F7F-468D-968E-A819AF146935}"/>
                  </a:ext>
                </a:extLst>
              </p:cNvPr>
              <p:cNvSpPr>
                <a:spLocks/>
              </p:cNvSpPr>
              <p:nvPr/>
            </p:nvSpPr>
            <p:spPr bwMode="black">
              <a:xfrm>
                <a:off x="6974969" y="6257723"/>
                <a:ext cx="64995" cy="114403"/>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29" name="Group 105">
              <a:extLst>
                <a:ext uri="{FF2B5EF4-FFF2-40B4-BE49-F238E27FC236}">
                  <a16:creationId xmlns:a16="http://schemas.microsoft.com/office/drawing/2014/main" id="{062A4F08-F567-4E9C-8B9E-11ED3C898F65}"/>
                </a:ext>
              </a:extLst>
            </p:cNvPr>
            <p:cNvGrpSpPr/>
            <p:nvPr/>
          </p:nvGrpSpPr>
          <p:grpSpPr bwMode="black">
            <a:xfrm>
              <a:off x="6803199" y="2526022"/>
              <a:ext cx="915643" cy="323947"/>
              <a:chOff x="7376591" y="6134773"/>
              <a:chExt cx="919129" cy="336446"/>
            </a:xfrm>
            <a:grpFill/>
            <a:effectLst/>
          </p:grpSpPr>
          <p:sp>
            <p:nvSpPr>
              <p:cNvPr id="128" name="Freeform 24">
                <a:extLst>
                  <a:ext uri="{FF2B5EF4-FFF2-40B4-BE49-F238E27FC236}">
                    <a16:creationId xmlns:a16="http://schemas.microsoft.com/office/drawing/2014/main" id="{DA526EA5-0519-46E9-A94D-536DCFB303F4}"/>
                  </a:ext>
                </a:extLst>
              </p:cNvPr>
              <p:cNvSpPr>
                <a:spLocks/>
              </p:cNvSpPr>
              <p:nvPr/>
            </p:nvSpPr>
            <p:spPr bwMode="black">
              <a:xfrm>
                <a:off x="7984332" y="6141379"/>
                <a:ext cx="40319" cy="3918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6" y="41"/>
                      <a:pt x="58" y="57"/>
                      <a:pt x="50" y="73"/>
                    </a:cubicBezTo>
                    <a:cubicBezTo>
                      <a:pt x="33" y="64"/>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9" name="Freeform 25">
                <a:extLst>
                  <a:ext uri="{FF2B5EF4-FFF2-40B4-BE49-F238E27FC236}">
                    <a16:creationId xmlns:a16="http://schemas.microsoft.com/office/drawing/2014/main" id="{A4CC34F9-F23C-4958-8B1E-F81EB9C01EA4}"/>
                  </a:ext>
                </a:extLst>
              </p:cNvPr>
              <p:cNvSpPr>
                <a:spLocks/>
              </p:cNvSpPr>
              <p:nvPr/>
            </p:nvSpPr>
            <p:spPr bwMode="black">
              <a:xfrm>
                <a:off x="8116906" y="6158463"/>
                <a:ext cx="39863" cy="39408"/>
              </a:xfrm>
              <a:custGeom>
                <a:avLst/>
                <a:gdLst/>
                <a:ahLst/>
                <a:cxnLst>
                  <a:cxn ang="0">
                    <a:pos x="21" y="0"/>
                  </a:cxn>
                  <a:cxn ang="0">
                    <a:pos x="74" y="25"/>
                  </a:cxn>
                  <a:cxn ang="0">
                    <a:pos x="49" y="73"/>
                  </a:cxn>
                  <a:cxn ang="0">
                    <a:pos x="0" y="44"/>
                  </a:cxn>
                  <a:cxn ang="0">
                    <a:pos x="21" y="0"/>
                  </a:cxn>
                </a:cxnLst>
                <a:rect l="0" t="0" r="r" b="b"/>
                <a:pathLst>
                  <a:path w="74" h="73">
                    <a:moveTo>
                      <a:pt x="21" y="0"/>
                    </a:moveTo>
                    <a:cubicBezTo>
                      <a:pt x="39" y="9"/>
                      <a:pt x="56" y="17"/>
                      <a:pt x="74" y="25"/>
                    </a:cubicBezTo>
                    <a:cubicBezTo>
                      <a:pt x="66" y="41"/>
                      <a:pt x="58" y="57"/>
                      <a:pt x="49"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0" name="Freeform 26">
                <a:extLst>
                  <a:ext uri="{FF2B5EF4-FFF2-40B4-BE49-F238E27FC236}">
                    <a16:creationId xmlns:a16="http://schemas.microsoft.com/office/drawing/2014/main" id="{94D2DB4E-C8A2-4C86-BCFA-181811B25415}"/>
                  </a:ext>
                </a:extLst>
              </p:cNvPr>
              <p:cNvSpPr>
                <a:spLocks/>
              </p:cNvSpPr>
              <p:nvPr/>
            </p:nvSpPr>
            <p:spPr bwMode="black">
              <a:xfrm>
                <a:off x="8017134" y="6172131"/>
                <a:ext cx="40319" cy="39180"/>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7" y="41"/>
                      <a:pt x="58" y="57"/>
                      <a:pt x="50" y="73"/>
                    </a:cubicBezTo>
                    <a:cubicBezTo>
                      <a:pt x="34" y="64"/>
                      <a:pt x="17"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1" name="Freeform 27">
                <a:extLst>
                  <a:ext uri="{FF2B5EF4-FFF2-40B4-BE49-F238E27FC236}">
                    <a16:creationId xmlns:a16="http://schemas.microsoft.com/office/drawing/2014/main" id="{B71DC4A9-AF24-4401-975C-1B66940C9C73}"/>
                  </a:ext>
                </a:extLst>
              </p:cNvPr>
              <p:cNvSpPr>
                <a:spLocks/>
              </p:cNvSpPr>
              <p:nvPr/>
            </p:nvSpPr>
            <p:spPr bwMode="black">
              <a:xfrm>
                <a:off x="8077498" y="6174181"/>
                <a:ext cx="39863" cy="39408"/>
              </a:xfrm>
              <a:custGeom>
                <a:avLst/>
                <a:gdLst/>
                <a:ahLst/>
                <a:cxnLst>
                  <a:cxn ang="0">
                    <a:pos x="21" y="0"/>
                  </a:cxn>
                  <a:cxn ang="0">
                    <a:pos x="74" y="25"/>
                  </a:cxn>
                  <a:cxn ang="0">
                    <a:pos x="50" y="73"/>
                  </a:cxn>
                  <a:cxn ang="0">
                    <a:pos x="0" y="48"/>
                  </a:cxn>
                  <a:cxn ang="0">
                    <a:pos x="21" y="0"/>
                  </a:cxn>
                </a:cxnLst>
                <a:rect l="0" t="0" r="r" b="b"/>
                <a:pathLst>
                  <a:path w="74" h="73">
                    <a:moveTo>
                      <a:pt x="21" y="0"/>
                    </a:moveTo>
                    <a:cubicBezTo>
                      <a:pt x="39" y="8"/>
                      <a:pt x="57" y="17"/>
                      <a:pt x="74"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2" name="Freeform 28">
                <a:extLst>
                  <a:ext uri="{FF2B5EF4-FFF2-40B4-BE49-F238E27FC236}">
                    <a16:creationId xmlns:a16="http://schemas.microsoft.com/office/drawing/2014/main" id="{F63FF0C1-7C35-4E9E-A09C-3A2AB0B37312}"/>
                  </a:ext>
                </a:extLst>
              </p:cNvPr>
              <p:cNvSpPr>
                <a:spLocks/>
              </p:cNvSpPr>
              <p:nvPr/>
            </p:nvSpPr>
            <p:spPr bwMode="black">
              <a:xfrm>
                <a:off x="7977726" y="6187620"/>
                <a:ext cx="40546" cy="39408"/>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7" y="41"/>
                      <a:pt x="59" y="57"/>
                      <a:pt x="50" y="73"/>
                    </a:cubicBezTo>
                    <a:cubicBezTo>
                      <a:pt x="34" y="65"/>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3" name="Freeform 29">
                <a:extLst>
                  <a:ext uri="{FF2B5EF4-FFF2-40B4-BE49-F238E27FC236}">
                    <a16:creationId xmlns:a16="http://schemas.microsoft.com/office/drawing/2014/main" id="{710EF77C-F150-4D10-92B8-5A9F4FB5680B}"/>
                  </a:ext>
                </a:extLst>
              </p:cNvPr>
              <p:cNvSpPr>
                <a:spLocks/>
              </p:cNvSpPr>
              <p:nvPr/>
            </p:nvSpPr>
            <p:spPr bwMode="black">
              <a:xfrm>
                <a:off x="7376591" y="6239329"/>
                <a:ext cx="159452" cy="231890"/>
              </a:xfrm>
              <a:custGeom>
                <a:avLst/>
                <a:gdLst/>
                <a:ahLst/>
                <a:cxnLst>
                  <a:cxn ang="0">
                    <a:pos x="293" y="196"/>
                  </a:cxn>
                  <a:cxn ang="0">
                    <a:pos x="114" y="236"/>
                  </a:cxn>
                  <a:cxn ang="0">
                    <a:pos x="131" y="430"/>
                  </a:cxn>
                  <a:cxn ang="0">
                    <a:pos x="129" y="430"/>
                  </a:cxn>
                  <a:cxn ang="0">
                    <a:pos x="237" y="142"/>
                  </a:cxn>
                  <a:cxn ang="0">
                    <a:pos x="237" y="140"/>
                  </a:cxn>
                  <a:cxn ang="0">
                    <a:pos x="218" y="119"/>
                  </a:cxn>
                  <a:cxn ang="0">
                    <a:pos x="170" y="104"/>
                  </a:cxn>
                  <a:cxn ang="0">
                    <a:pos x="135" y="123"/>
                  </a:cxn>
                  <a:cxn ang="0">
                    <a:pos x="126" y="119"/>
                  </a:cxn>
                  <a:cxn ang="0">
                    <a:pos x="293" y="196"/>
                  </a:cxn>
                </a:cxnLst>
                <a:rect l="0" t="0" r="r" b="b"/>
                <a:pathLst>
                  <a:path w="296" h="430">
                    <a:moveTo>
                      <a:pt x="293" y="196"/>
                    </a:moveTo>
                    <a:cubicBezTo>
                      <a:pt x="222" y="194"/>
                      <a:pt x="147" y="199"/>
                      <a:pt x="114" y="236"/>
                    </a:cubicBezTo>
                    <a:cubicBezTo>
                      <a:pt x="114" y="300"/>
                      <a:pt x="163" y="369"/>
                      <a:pt x="131" y="430"/>
                    </a:cubicBezTo>
                    <a:cubicBezTo>
                      <a:pt x="131" y="430"/>
                      <a:pt x="130" y="430"/>
                      <a:pt x="129" y="430"/>
                    </a:cubicBezTo>
                    <a:cubicBezTo>
                      <a:pt x="107" y="295"/>
                      <a:pt x="0" y="144"/>
                      <a:pt x="237" y="142"/>
                    </a:cubicBezTo>
                    <a:cubicBezTo>
                      <a:pt x="237" y="141"/>
                      <a:pt x="237" y="141"/>
                      <a:pt x="237" y="140"/>
                    </a:cubicBezTo>
                    <a:cubicBezTo>
                      <a:pt x="231" y="133"/>
                      <a:pt x="224" y="126"/>
                      <a:pt x="218" y="119"/>
                    </a:cubicBezTo>
                    <a:cubicBezTo>
                      <a:pt x="202" y="112"/>
                      <a:pt x="196" y="104"/>
                      <a:pt x="170" y="104"/>
                    </a:cubicBezTo>
                    <a:cubicBezTo>
                      <a:pt x="159" y="110"/>
                      <a:pt x="143" y="127"/>
                      <a:pt x="135" y="123"/>
                    </a:cubicBezTo>
                    <a:cubicBezTo>
                      <a:pt x="132" y="122"/>
                      <a:pt x="129" y="120"/>
                      <a:pt x="126" y="119"/>
                    </a:cubicBezTo>
                    <a:cubicBezTo>
                      <a:pt x="179" y="0"/>
                      <a:pt x="296" y="71"/>
                      <a:pt x="293" y="19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34" name="Freeform 30">
                <a:extLst>
                  <a:ext uri="{FF2B5EF4-FFF2-40B4-BE49-F238E27FC236}">
                    <a16:creationId xmlns:a16="http://schemas.microsoft.com/office/drawing/2014/main" id="{7F4A54F0-5AD4-4718-A7A2-0C5DC249887D}"/>
                  </a:ext>
                </a:extLst>
              </p:cNvPr>
              <p:cNvSpPr>
                <a:spLocks noEditPoints="1"/>
              </p:cNvSpPr>
              <p:nvPr/>
            </p:nvSpPr>
            <p:spPr bwMode="black">
              <a:xfrm>
                <a:off x="7545838" y="6134773"/>
                <a:ext cx="749882" cy="298633"/>
              </a:xfrm>
              <a:custGeom>
                <a:avLst/>
                <a:gdLst/>
                <a:ahLst/>
                <a:cxnLst>
                  <a:cxn ang="0">
                    <a:pos x="981" y="334"/>
                  </a:cxn>
                  <a:cxn ang="0">
                    <a:pos x="1113" y="334"/>
                  </a:cxn>
                  <a:cxn ang="0">
                    <a:pos x="1102" y="184"/>
                  </a:cxn>
                  <a:cxn ang="0">
                    <a:pos x="1102" y="188"/>
                  </a:cxn>
                  <a:cxn ang="0">
                    <a:pos x="1136" y="334"/>
                  </a:cxn>
                  <a:cxn ang="0">
                    <a:pos x="1344" y="213"/>
                  </a:cxn>
                  <a:cxn ang="0">
                    <a:pos x="1392" y="390"/>
                  </a:cxn>
                  <a:cxn ang="0">
                    <a:pos x="1253" y="351"/>
                  </a:cxn>
                  <a:cxn ang="0">
                    <a:pos x="1000" y="390"/>
                  </a:cxn>
                  <a:cxn ang="0">
                    <a:pos x="894" y="369"/>
                  </a:cxn>
                  <a:cxn ang="0">
                    <a:pos x="850" y="390"/>
                  </a:cxn>
                  <a:cxn ang="0">
                    <a:pos x="739" y="371"/>
                  </a:cxn>
                  <a:cxn ang="0">
                    <a:pos x="645" y="390"/>
                  </a:cxn>
                  <a:cxn ang="0">
                    <a:pos x="453" y="267"/>
                  </a:cxn>
                  <a:cxn ang="0">
                    <a:pos x="297" y="390"/>
                  </a:cxn>
                  <a:cxn ang="0">
                    <a:pos x="155" y="545"/>
                  </a:cxn>
                  <a:cxn ang="0">
                    <a:pos x="52" y="526"/>
                  </a:cxn>
                  <a:cxn ang="0">
                    <a:pos x="0" y="505"/>
                  </a:cxn>
                  <a:cxn ang="0">
                    <a:pos x="4" y="493"/>
                  </a:cxn>
                  <a:cxn ang="0">
                    <a:pos x="113" y="507"/>
                  </a:cxn>
                  <a:cxn ang="0">
                    <a:pos x="272" y="326"/>
                  </a:cxn>
                  <a:cxn ang="0">
                    <a:pos x="226" y="252"/>
                  </a:cxn>
                  <a:cxn ang="0">
                    <a:pos x="246" y="202"/>
                  </a:cxn>
                  <a:cxn ang="0">
                    <a:pos x="257" y="211"/>
                  </a:cxn>
                  <a:cxn ang="0">
                    <a:pos x="297" y="334"/>
                  </a:cxn>
                  <a:cxn ang="0">
                    <a:pos x="424" y="302"/>
                  </a:cxn>
                  <a:cxn ang="0">
                    <a:pos x="384" y="221"/>
                  </a:cxn>
                  <a:cxn ang="0">
                    <a:pos x="376" y="230"/>
                  </a:cxn>
                  <a:cxn ang="0">
                    <a:pos x="318" y="181"/>
                  </a:cxn>
                  <a:cxn ang="0">
                    <a:pos x="522" y="0"/>
                  </a:cxn>
                  <a:cxn ang="0">
                    <a:pos x="522" y="56"/>
                  </a:cxn>
                  <a:cxn ang="0">
                    <a:pos x="359" y="121"/>
                  </a:cxn>
                  <a:cxn ang="0">
                    <a:pos x="420" y="177"/>
                  </a:cxn>
                  <a:cxn ang="0">
                    <a:pos x="582" y="334"/>
                  </a:cxn>
                  <a:cxn ang="0">
                    <a:pos x="712" y="328"/>
                  </a:cxn>
                  <a:cxn ang="0">
                    <a:pos x="731" y="242"/>
                  </a:cxn>
                  <a:cxn ang="0">
                    <a:pos x="735" y="244"/>
                  </a:cxn>
                  <a:cxn ang="0">
                    <a:pos x="825" y="334"/>
                  </a:cxn>
                  <a:cxn ang="0">
                    <a:pos x="866" y="328"/>
                  </a:cxn>
                  <a:cxn ang="0">
                    <a:pos x="885" y="242"/>
                  </a:cxn>
                  <a:cxn ang="0">
                    <a:pos x="887" y="246"/>
                  </a:cxn>
                  <a:cxn ang="0">
                    <a:pos x="954" y="332"/>
                  </a:cxn>
                  <a:cxn ang="0">
                    <a:pos x="935" y="257"/>
                  </a:cxn>
                  <a:cxn ang="0">
                    <a:pos x="956" y="221"/>
                  </a:cxn>
                  <a:cxn ang="0">
                    <a:pos x="958" y="221"/>
                  </a:cxn>
                  <a:cxn ang="0">
                    <a:pos x="981" y="334"/>
                  </a:cxn>
                  <a:cxn ang="0">
                    <a:pos x="1357" y="330"/>
                  </a:cxn>
                  <a:cxn ang="0">
                    <a:pos x="1324" y="259"/>
                  </a:cxn>
                  <a:cxn ang="0">
                    <a:pos x="1284" y="298"/>
                  </a:cxn>
                  <a:cxn ang="0">
                    <a:pos x="1357" y="330"/>
                  </a:cxn>
                </a:cxnLst>
                <a:rect l="0" t="0" r="r" b="b"/>
                <a:pathLst>
                  <a:path w="1392" h="554">
                    <a:moveTo>
                      <a:pt x="981" y="334"/>
                    </a:moveTo>
                    <a:cubicBezTo>
                      <a:pt x="1025" y="334"/>
                      <a:pt x="1069" y="334"/>
                      <a:pt x="1113" y="334"/>
                    </a:cubicBezTo>
                    <a:cubicBezTo>
                      <a:pt x="1113" y="258"/>
                      <a:pt x="1048" y="238"/>
                      <a:pt x="1102" y="184"/>
                    </a:cubicBezTo>
                    <a:cubicBezTo>
                      <a:pt x="1102" y="186"/>
                      <a:pt x="1102" y="187"/>
                      <a:pt x="1102" y="188"/>
                    </a:cubicBezTo>
                    <a:cubicBezTo>
                      <a:pt x="1136" y="217"/>
                      <a:pt x="1137" y="270"/>
                      <a:pt x="1136" y="334"/>
                    </a:cubicBezTo>
                    <a:cubicBezTo>
                      <a:pt x="1259" y="335"/>
                      <a:pt x="1246" y="228"/>
                      <a:pt x="1344" y="213"/>
                    </a:cubicBezTo>
                    <a:cubicBezTo>
                      <a:pt x="1367" y="281"/>
                      <a:pt x="1392" y="283"/>
                      <a:pt x="1392" y="390"/>
                    </a:cubicBezTo>
                    <a:cubicBezTo>
                      <a:pt x="1314" y="391"/>
                      <a:pt x="1302" y="366"/>
                      <a:pt x="1253" y="351"/>
                    </a:cubicBezTo>
                    <a:cubicBezTo>
                      <a:pt x="1213" y="406"/>
                      <a:pt x="1094" y="390"/>
                      <a:pt x="1000" y="390"/>
                    </a:cubicBezTo>
                    <a:cubicBezTo>
                      <a:pt x="959" y="390"/>
                      <a:pt x="910" y="394"/>
                      <a:pt x="894" y="369"/>
                    </a:cubicBezTo>
                    <a:cubicBezTo>
                      <a:pt x="881" y="377"/>
                      <a:pt x="869" y="386"/>
                      <a:pt x="850" y="390"/>
                    </a:cubicBezTo>
                    <a:cubicBezTo>
                      <a:pt x="805" y="400"/>
                      <a:pt x="763" y="383"/>
                      <a:pt x="739" y="371"/>
                    </a:cubicBezTo>
                    <a:cubicBezTo>
                      <a:pt x="714" y="387"/>
                      <a:pt x="690" y="390"/>
                      <a:pt x="645" y="390"/>
                    </a:cubicBezTo>
                    <a:cubicBezTo>
                      <a:pt x="509" y="390"/>
                      <a:pt x="525" y="322"/>
                      <a:pt x="453" y="267"/>
                    </a:cubicBezTo>
                    <a:cubicBezTo>
                      <a:pt x="454" y="357"/>
                      <a:pt x="389" y="392"/>
                      <a:pt x="297" y="390"/>
                    </a:cubicBezTo>
                    <a:cubicBezTo>
                      <a:pt x="298" y="458"/>
                      <a:pt x="211" y="533"/>
                      <a:pt x="155" y="545"/>
                    </a:cubicBezTo>
                    <a:cubicBezTo>
                      <a:pt x="115" y="554"/>
                      <a:pt x="77" y="536"/>
                      <a:pt x="52" y="526"/>
                    </a:cubicBezTo>
                    <a:cubicBezTo>
                      <a:pt x="34" y="519"/>
                      <a:pt x="17" y="512"/>
                      <a:pt x="0" y="505"/>
                    </a:cubicBezTo>
                    <a:cubicBezTo>
                      <a:pt x="1" y="501"/>
                      <a:pt x="2" y="497"/>
                      <a:pt x="4" y="493"/>
                    </a:cubicBezTo>
                    <a:cubicBezTo>
                      <a:pt x="31" y="502"/>
                      <a:pt x="76" y="515"/>
                      <a:pt x="113" y="507"/>
                    </a:cubicBezTo>
                    <a:cubicBezTo>
                      <a:pt x="179" y="493"/>
                      <a:pt x="290" y="419"/>
                      <a:pt x="272" y="326"/>
                    </a:cubicBezTo>
                    <a:cubicBezTo>
                      <a:pt x="267" y="297"/>
                      <a:pt x="242" y="272"/>
                      <a:pt x="226" y="252"/>
                    </a:cubicBezTo>
                    <a:cubicBezTo>
                      <a:pt x="233" y="235"/>
                      <a:pt x="239" y="218"/>
                      <a:pt x="246" y="202"/>
                    </a:cubicBezTo>
                    <a:cubicBezTo>
                      <a:pt x="249" y="205"/>
                      <a:pt x="253" y="208"/>
                      <a:pt x="257" y="211"/>
                    </a:cubicBezTo>
                    <a:cubicBezTo>
                      <a:pt x="276" y="251"/>
                      <a:pt x="297" y="267"/>
                      <a:pt x="297" y="334"/>
                    </a:cubicBezTo>
                    <a:cubicBezTo>
                      <a:pt x="347" y="336"/>
                      <a:pt x="404" y="329"/>
                      <a:pt x="424" y="302"/>
                    </a:cubicBezTo>
                    <a:cubicBezTo>
                      <a:pt x="451" y="266"/>
                      <a:pt x="412" y="228"/>
                      <a:pt x="384" y="221"/>
                    </a:cubicBezTo>
                    <a:cubicBezTo>
                      <a:pt x="381" y="224"/>
                      <a:pt x="379" y="227"/>
                      <a:pt x="376" y="230"/>
                    </a:cubicBezTo>
                    <a:cubicBezTo>
                      <a:pt x="354" y="217"/>
                      <a:pt x="335" y="200"/>
                      <a:pt x="318" y="181"/>
                    </a:cubicBezTo>
                    <a:cubicBezTo>
                      <a:pt x="317" y="59"/>
                      <a:pt x="430" y="25"/>
                      <a:pt x="522" y="0"/>
                    </a:cubicBezTo>
                    <a:cubicBezTo>
                      <a:pt x="522" y="19"/>
                      <a:pt x="522" y="37"/>
                      <a:pt x="522" y="56"/>
                    </a:cubicBezTo>
                    <a:cubicBezTo>
                      <a:pt x="482" y="65"/>
                      <a:pt x="381" y="95"/>
                      <a:pt x="359" y="121"/>
                    </a:cubicBezTo>
                    <a:cubicBezTo>
                      <a:pt x="364" y="147"/>
                      <a:pt x="402" y="162"/>
                      <a:pt x="420" y="177"/>
                    </a:cubicBezTo>
                    <a:cubicBezTo>
                      <a:pt x="460" y="207"/>
                      <a:pt x="546" y="325"/>
                      <a:pt x="582" y="334"/>
                    </a:cubicBezTo>
                    <a:cubicBezTo>
                      <a:pt x="603" y="340"/>
                      <a:pt x="701" y="336"/>
                      <a:pt x="712" y="328"/>
                    </a:cubicBezTo>
                    <a:cubicBezTo>
                      <a:pt x="729" y="317"/>
                      <a:pt x="723" y="263"/>
                      <a:pt x="731" y="242"/>
                    </a:cubicBezTo>
                    <a:cubicBezTo>
                      <a:pt x="733" y="243"/>
                      <a:pt x="734" y="243"/>
                      <a:pt x="735" y="244"/>
                    </a:cubicBezTo>
                    <a:cubicBezTo>
                      <a:pt x="743" y="294"/>
                      <a:pt x="764" y="334"/>
                      <a:pt x="825" y="334"/>
                    </a:cubicBezTo>
                    <a:cubicBezTo>
                      <a:pt x="841" y="334"/>
                      <a:pt x="856" y="335"/>
                      <a:pt x="866" y="328"/>
                    </a:cubicBezTo>
                    <a:cubicBezTo>
                      <a:pt x="883" y="317"/>
                      <a:pt x="877" y="263"/>
                      <a:pt x="885" y="242"/>
                    </a:cubicBezTo>
                    <a:cubicBezTo>
                      <a:pt x="885" y="243"/>
                      <a:pt x="886" y="245"/>
                      <a:pt x="887" y="246"/>
                    </a:cubicBezTo>
                    <a:cubicBezTo>
                      <a:pt x="899" y="274"/>
                      <a:pt x="903" y="354"/>
                      <a:pt x="954" y="332"/>
                    </a:cubicBezTo>
                    <a:cubicBezTo>
                      <a:pt x="983" y="318"/>
                      <a:pt x="946" y="266"/>
                      <a:pt x="935" y="257"/>
                    </a:cubicBezTo>
                    <a:cubicBezTo>
                      <a:pt x="942" y="245"/>
                      <a:pt x="949" y="233"/>
                      <a:pt x="956" y="221"/>
                    </a:cubicBezTo>
                    <a:cubicBezTo>
                      <a:pt x="957" y="221"/>
                      <a:pt x="957" y="221"/>
                      <a:pt x="958" y="221"/>
                    </a:cubicBezTo>
                    <a:cubicBezTo>
                      <a:pt x="970" y="255"/>
                      <a:pt x="981" y="280"/>
                      <a:pt x="981" y="334"/>
                    </a:cubicBezTo>
                    <a:close/>
                    <a:moveTo>
                      <a:pt x="1357" y="330"/>
                    </a:moveTo>
                    <a:cubicBezTo>
                      <a:pt x="1356" y="303"/>
                      <a:pt x="1340" y="274"/>
                      <a:pt x="1324" y="259"/>
                    </a:cubicBezTo>
                    <a:cubicBezTo>
                      <a:pt x="1311" y="262"/>
                      <a:pt x="1274" y="291"/>
                      <a:pt x="1284" y="298"/>
                    </a:cubicBezTo>
                    <a:cubicBezTo>
                      <a:pt x="1298" y="316"/>
                      <a:pt x="1327" y="329"/>
                      <a:pt x="1357" y="33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0" name="Group 106">
              <a:extLst>
                <a:ext uri="{FF2B5EF4-FFF2-40B4-BE49-F238E27FC236}">
                  <a16:creationId xmlns:a16="http://schemas.microsoft.com/office/drawing/2014/main" id="{61E6C6CB-988B-4C30-AF84-3731002E37E0}"/>
                </a:ext>
              </a:extLst>
            </p:cNvPr>
            <p:cNvGrpSpPr/>
            <p:nvPr/>
          </p:nvGrpSpPr>
          <p:grpSpPr bwMode="black">
            <a:xfrm>
              <a:off x="7910530" y="4706745"/>
              <a:ext cx="712165" cy="180546"/>
              <a:chOff x="420233" y="6191684"/>
              <a:chExt cx="714879" cy="187513"/>
            </a:xfrm>
            <a:grpFill/>
            <a:effectLst/>
          </p:grpSpPr>
          <p:sp>
            <p:nvSpPr>
              <p:cNvPr id="116" name="Freeform 20">
                <a:extLst>
                  <a:ext uri="{FF2B5EF4-FFF2-40B4-BE49-F238E27FC236}">
                    <a16:creationId xmlns:a16="http://schemas.microsoft.com/office/drawing/2014/main" id="{00B85A10-A74C-4D42-A588-41A95590872E}"/>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7" name="Freeform 21">
                <a:extLst>
                  <a:ext uri="{FF2B5EF4-FFF2-40B4-BE49-F238E27FC236}">
                    <a16:creationId xmlns:a16="http://schemas.microsoft.com/office/drawing/2014/main" id="{0E24EE00-072D-4E71-9443-F98DC0BA46FF}"/>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8" name="Freeform 22">
                <a:extLst>
                  <a:ext uri="{FF2B5EF4-FFF2-40B4-BE49-F238E27FC236}">
                    <a16:creationId xmlns:a16="http://schemas.microsoft.com/office/drawing/2014/main" id="{F98D3700-B67D-45F5-AF09-29B00F5C29B5}"/>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9" name="Freeform 25">
                <a:extLst>
                  <a:ext uri="{FF2B5EF4-FFF2-40B4-BE49-F238E27FC236}">
                    <a16:creationId xmlns:a16="http://schemas.microsoft.com/office/drawing/2014/main" id="{D676B763-031C-4B78-8F66-9175BD235370}"/>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0" name="Freeform 26">
                <a:extLst>
                  <a:ext uri="{FF2B5EF4-FFF2-40B4-BE49-F238E27FC236}">
                    <a16:creationId xmlns:a16="http://schemas.microsoft.com/office/drawing/2014/main" id="{C4F0F645-7B6F-4D95-9A52-D6CB87C3741F}"/>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1" name="Freeform 36">
                <a:extLst>
                  <a:ext uri="{FF2B5EF4-FFF2-40B4-BE49-F238E27FC236}">
                    <a16:creationId xmlns:a16="http://schemas.microsoft.com/office/drawing/2014/main" id="{642CB8C5-C585-4AD3-B641-68D3CF606D9F}"/>
                  </a:ext>
                </a:extLst>
              </p:cNvPr>
              <p:cNvSpPr>
                <a:spLocks/>
              </p:cNvSpPr>
              <p:nvPr/>
            </p:nvSpPr>
            <p:spPr bwMode="black">
              <a:xfrm>
                <a:off x="420233" y="6223203"/>
                <a:ext cx="114883" cy="155994"/>
              </a:xfrm>
              <a:custGeom>
                <a:avLst/>
                <a:gdLst/>
                <a:ahLst/>
                <a:cxnLst>
                  <a:cxn ang="0">
                    <a:pos x="253" y="323"/>
                  </a:cxn>
                  <a:cxn ang="0">
                    <a:pos x="253" y="271"/>
                  </a:cxn>
                  <a:cxn ang="0">
                    <a:pos x="214" y="289"/>
                  </a:cxn>
                  <a:cxn ang="0">
                    <a:pos x="168" y="295"/>
                  </a:cxn>
                  <a:cxn ang="0">
                    <a:pos x="123" y="286"/>
                  </a:cxn>
                  <a:cxn ang="0">
                    <a:pos x="88" y="263"/>
                  </a:cxn>
                  <a:cxn ang="0">
                    <a:pos x="66" y="225"/>
                  </a:cxn>
                  <a:cxn ang="0">
                    <a:pos x="58" y="175"/>
                  </a:cxn>
                  <a:cxn ang="0">
                    <a:pos x="67" y="121"/>
                  </a:cxn>
                  <a:cxn ang="0">
                    <a:pos x="92" y="82"/>
                  </a:cxn>
                  <a:cxn ang="0">
                    <a:pos x="129" y="57"/>
                  </a:cxn>
                  <a:cxn ang="0">
                    <a:pos x="174" y="49"/>
                  </a:cxn>
                  <a:cxn ang="0">
                    <a:pos x="216" y="55"/>
                  </a:cxn>
                  <a:cxn ang="0">
                    <a:pos x="253" y="70"/>
                  </a:cxn>
                  <a:cxn ang="0">
                    <a:pos x="253" y="14"/>
                  </a:cxn>
                  <a:cxn ang="0">
                    <a:pos x="238" y="8"/>
                  </a:cxn>
                  <a:cxn ang="0">
                    <a:pos x="218" y="4"/>
                  </a:cxn>
                  <a:cxn ang="0">
                    <a:pos x="196" y="1"/>
                  </a:cxn>
                  <a:cxn ang="0">
                    <a:pos x="173" y="0"/>
                  </a:cxn>
                  <a:cxn ang="0">
                    <a:pos x="105" y="13"/>
                  </a:cxn>
                  <a:cxn ang="0">
                    <a:pos x="50" y="48"/>
                  </a:cxn>
                  <a:cxn ang="0">
                    <a:pos x="13" y="105"/>
                  </a:cxn>
                  <a:cxn ang="0">
                    <a:pos x="0" y="178"/>
                  </a:cxn>
                  <a:cxn ang="0">
                    <a:pos x="10" y="244"/>
                  </a:cxn>
                  <a:cxn ang="0">
                    <a:pos x="41" y="297"/>
                  </a:cxn>
                  <a:cxn ang="0">
                    <a:pos x="91" y="331"/>
                  </a:cxn>
                  <a:cxn ang="0">
                    <a:pos x="159" y="343"/>
                  </a:cxn>
                  <a:cxn ang="0">
                    <a:pos x="185" y="342"/>
                  </a:cxn>
                  <a:cxn ang="0">
                    <a:pos x="211" y="338"/>
                  </a:cxn>
                  <a:cxn ang="0">
                    <a:pos x="234" y="332"/>
                  </a:cxn>
                  <a:cxn ang="0">
                    <a:pos x="253" y="323"/>
                  </a:cxn>
                </a:cxnLst>
                <a:rect l="0" t="0" r="r" b="b"/>
                <a:pathLst>
                  <a:path w="253" h="343">
                    <a:moveTo>
                      <a:pt x="253" y="323"/>
                    </a:moveTo>
                    <a:cubicBezTo>
                      <a:pt x="253" y="271"/>
                      <a:pt x="253" y="271"/>
                      <a:pt x="253" y="271"/>
                    </a:cubicBezTo>
                    <a:cubicBezTo>
                      <a:pt x="241" y="279"/>
                      <a:pt x="228" y="285"/>
                      <a:pt x="214" y="289"/>
                    </a:cubicBezTo>
                    <a:cubicBezTo>
                      <a:pt x="200" y="293"/>
                      <a:pt x="184" y="295"/>
                      <a:pt x="168" y="295"/>
                    </a:cubicBezTo>
                    <a:cubicBezTo>
                      <a:pt x="151" y="295"/>
                      <a:pt x="136" y="292"/>
                      <a:pt x="123" y="286"/>
                    </a:cubicBezTo>
                    <a:cubicBezTo>
                      <a:pt x="109" y="281"/>
                      <a:pt x="98" y="273"/>
                      <a:pt x="88" y="263"/>
                    </a:cubicBezTo>
                    <a:cubicBezTo>
                      <a:pt x="78" y="252"/>
                      <a:pt x="71" y="240"/>
                      <a:pt x="66" y="225"/>
                    </a:cubicBezTo>
                    <a:cubicBezTo>
                      <a:pt x="60" y="210"/>
                      <a:pt x="58" y="194"/>
                      <a:pt x="58" y="175"/>
                    </a:cubicBezTo>
                    <a:cubicBezTo>
                      <a:pt x="58" y="155"/>
                      <a:pt x="61" y="137"/>
                      <a:pt x="67" y="121"/>
                    </a:cubicBezTo>
                    <a:cubicBezTo>
                      <a:pt x="73" y="106"/>
                      <a:pt x="81" y="92"/>
                      <a:pt x="92" y="82"/>
                    </a:cubicBezTo>
                    <a:cubicBezTo>
                      <a:pt x="102" y="71"/>
                      <a:pt x="114" y="63"/>
                      <a:pt x="129" y="57"/>
                    </a:cubicBezTo>
                    <a:cubicBezTo>
                      <a:pt x="143" y="52"/>
                      <a:pt x="158" y="49"/>
                      <a:pt x="174" y="49"/>
                    </a:cubicBezTo>
                    <a:cubicBezTo>
                      <a:pt x="189" y="49"/>
                      <a:pt x="203" y="51"/>
                      <a:pt x="216" y="55"/>
                    </a:cubicBezTo>
                    <a:cubicBezTo>
                      <a:pt x="230" y="58"/>
                      <a:pt x="242" y="63"/>
                      <a:pt x="253" y="70"/>
                    </a:cubicBezTo>
                    <a:cubicBezTo>
                      <a:pt x="253" y="14"/>
                      <a:pt x="253" y="14"/>
                      <a:pt x="253" y="14"/>
                    </a:cubicBezTo>
                    <a:cubicBezTo>
                      <a:pt x="249" y="12"/>
                      <a:pt x="244" y="10"/>
                      <a:pt x="238" y="8"/>
                    </a:cubicBezTo>
                    <a:cubicBezTo>
                      <a:pt x="232" y="7"/>
                      <a:pt x="225" y="5"/>
                      <a:pt x="218" y="4"/>
                    </a:cubicBezTo>
                    <a:cubicBezTo>
                      <a:pt x="211" y="3"/>
                      <a:pt x="204" y="2"/>
                      <a:pt x="196" y="1"/>
                    </a:cubicBezTo>
                    <a:cubicBezTo>
                      <a:pt x="188" y="1"/>
                      <a:pt x="180" y="0"/>
                      <a:pt x="173" y="0"/>
                    </a:cubicBezTo>
                    <a:cubicBezTo>
                      <a:pt x="149" y="0"/>
                      <a:pt x="126" y="5"/>
                      <a:pt x="105" y="13"/>
                    </a:cubicBezTo>
                    <a:cubicBezTo>
                      <a:pt x="84" y="21"/>
                      <a:pt x="66" y="33"/>
                      <a:pt x="50" y="48"/>
                    </a:cubicBezTo>
                    <a:cubicBezTo>
                      <a:pt x="35" y="64"/>
                      <a:pt x="22" y="83"/>
                      <a:pt x="13" y="105"/>
                    </a:cubicBezTo>
                    <a:cubicBezTo>
                      <a:pt x="4" y="127"/>
                      <a:pt x="0" y="151"/>
                      <a:pt x="0" y="178"/>
                    </a:cubicBezTo>
                    <a:cubicBezTo>
                      <a:pt x="0" y="202"/>
                      <a:pt x="3" y="224"/>
                      <a:pt x="10" y="244"/>
                    </a:cubicBezTo>
                    <a:cubicBezTo>
                      <a:pt x="18" y="265"/>
                      <a:pt x="28" y="282"/>
                      <a:pt x="41" y="297"/>
                    </a:cubicBezTo>
                    <a:cubicBezTo>
                      <a:pt x="55" y="311"/>
                      <a:pt x="72" y="323"/>
                      <a:pt x="91" y="331"/>
                    </a:cubicBezTo>
                    <a:cubicBezTo>
                      <a:pt x="111" y="339"/>
                      <a:pt x="134" y="343"/>
                      <a:pt x="159" y="343"/>
                    </a:cubicBezTo>
                    <a:cubicBezTo>
                      <a:pt x="168" y="343"/>
                      <a:pt x="176" y="343"/>
                      <a:pt x="185" y="342"/>
                    </a:cubicBezTo>
                    <a:cubicBezTo>
                      <a:pt x="194" y="341"/>
                      <a:pt x="203" y="340"/>
                      <a:pt x="211" y="338"/>
                    </a:cubicBezTo>
                    <a:cubicBezTo>
                      <a:pt x="219" y="336"/>
                      <a:pt x="227" y="334"/>
                      <a:pt x="234" y="332"/>
                    </a:cubicBezTo>
                    <a:cubicBezTo>
                      <a:pt x="241" y="329"/>
                      <a:pt x="248" y="327"/>
                      <a:pt x="253" y="32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2" name="Freeform 37">
                <a:extLst>
                  <a:ext uri="{FF2B5EF4-FFF2-40B4-BE49-F238E27FC236}">
                    <a16:creationId xmlns:a16="http://schemas.microsoft.com/office/drawing/2014/main" id="{30274396-F345-4425-87C9-540B6C79302E}"/>
                  </a:ext>
                </a:extLst>
              </p:cNvPr>
              <p:cNvSpPr>
                <a:spLocks noEditPoints="1"/>
              </p:cNvSpPr>
              <p:nvPr/>
            </p:nvSpPr>
            <p:spPr bwMode="black">
              <a:xfrm>
                <a:off x="546993" y="6266369"/>
                <a:ext cx="90445" cy="112828"/>
              </a:xfrm>
              <a:custGeom>
                <a:avLst/>
                <a:gdLst/>
                <a:ahLst/>
                <a:cxnLst>
                  <a:cxn ang="0">
                    <a:pos x="193" y="53"/>
                  </a:cxn>
                  <a:cxn ang="0">
                    <a:pos x="176" y="24"/>
                  </a:cxn>
                  <a:cxn ang="0">
                    <a:pos x="148" y="6"/>
                  </a:cxn>
                  <a:cxn ang="0">
                    <a:pos x="107" y="0"/>
                  </a:cxn>
                  <a:cxn ang="0">
                    <a:pos x="82" y="2"/>
                  </a:cxn>
                  <a:cxn ang="0">
                    <a:pos x="58" y="7"/>
                  </a:cxn>
                  <a:cxn ang="0">
                    <a:pos x="37" y="14"/>
                  </a:cxn>
                  <a:cxn ang="0">
                    <a:pos x="23" y="21"/>
                  </a:cxn>
                  <a:cxn ang="0">
                    <a:pos x="23" y="68"/>
                  </a:cxn>
                  <a:cxn ang="0">
                    <a:pos x="59" y="49"/>
                  </a:cxn>
                  <a:cxn ang="0">
                    <a:pos x="101" y="42"/>
                  </a:cxn>
                  <a:cxn ang="0">
                    <a:pos x="135" y="53"/>
                  </a:cxn>
                  <a:cxn ang="0">
                    <a:pos x="146" y="90"/>
                  </a:cxn>
                  <a:cxn ang="0">
                    <a:pos x="77" y="100"/>
                  </a:cxn>
                  <a:cxn ang="0">
                    <a:pos x="42" y="109"/>
                  </a:cxn>
                  <a:cxn ang="0">
                    <a:pos x="18" y="126"/>
                  </a:cxn>
                  <a:cxn ang="0">
                    <a:pos x="4" y="150"/>
                  </a:cxn>
                  <a:cxn ang="0">
                    <a:pos x="0" y="178"/>
                  </a:cxn>
                  <a:cxn ang="0">
                    <a:pos x="5" y="207"/>
                  </a:cxn>
                  <a:cxn ang="0">
                    <a:pos x="19" y="229"/>
                  </a:cxn>
                  <a:cxn ang="0">
                    <a:pos x="43" y="243"/>
                  </a:cxn>
                  <a:cxn ang="0">
                    <a:pos x="75" y="248"/>
                  </a:cxn>
                  <a:cxn ang="0">
                    <a:pos x="115" y="239"/>
                  </a:cxn>
                  <a:cxn ang="0">
                    <a:pos x="145" y="210"/>
                  </a:cxn>
                  <a:cxn ang="0">
                    <a:pos x="146" y="210"/>
                  </a:cxn>
                  <a:cxn ang="0">
                    <a:pos x="146" y="243"/>
                  </a:cxn>
                  <a:cxn ang="0">
                    <a:pos x="199" y="243"/>
                  </a:cxn>
                  <a:cxn ang="0">
                    <a:pos x="199" y="92"/>
                  </a:cxn>
                  <a:cxn ang="0">
                    <a:pos x="193" y="53"/>
                  </a:cxn>
                  <a:cxn ang="0">
                    <a:pos x="146" y="149"/>
                  </a:cxn>
                  <a:cxn ang="0">
                    <a:pos x="142" y="171"/>
                  </a:cxn>
                  <a:cxn ang="0">
                    <a:pos x="131" y="189"/>
                  </a:cxn>
                  <a:cxn ang="0">
                    <a:pos x="114" y="202"/>
                  </a:cxn>
                  <a:cxn ang="0">
                    <a:pos x="91" y="206"/>
                  </a:cxn>
                  <a:cxn ang="0">
                    <a:pos x="75" y="204"/>
                  </a:cxn>
                  <a:cxn ang="0">
                    <a:pos x="63" y="197"/>
                  </a:cxn>
                  <a:cxn ang="0">
                    <a:pos x="55" y="186"/>
                  </a:cxn>
                  <a:cxn ang="0">
                    <a:pos x="52" y="173"/>
                  </a:cxn>
                  <a:cxn ang="0">
                    <a:pos x="54" y="158"/>
                  </a:cxn>
                  <a:cxn ang="0">
                    <a:pos x="61" y="147"/>
                  </a:cxn>
                  <a:cxn ang="0">
                    <a:pos x="74" y="139"/>
                  </a:cxn>
                  <a:cxn ang="0">
                    <a:pos x="95" y="134"/>
                  </a:cxn>
                  <a:cxn ang="0">
                    <a:pos x="146" y="127"/>
                  </a:cxn>
                  <a:cxn ang="0">
                    <a:pos x="146" y="149"/>
                  </a:cxn>
                </a:cxnLst>
                <a:rect l="0" t="0" r="r" b="b"/>
                <a:pathLst>
                  <a:path w="199" h="248">
                    <a:moveTo>
                      <a:pt x="193" y="53"/>
                    </a:moveTo>
                    <a:cubicBezTo>
                      <a:pt x="189" y="42"/>
                      <a:pt x="184" y="32"/>
                      <a:pt x="176" y="24"/>
                    </a:cubicBezTo>
                    <a:cubicBezTo>
                      <a:pt x="169" y="16"/>
                      <a:pt x="159" y="10"/>
                      <a:pt x="148" y="6"/>
                    </a:cubicBezTo>
                    <a:cubicBezTo>
                      <a:pt x="136" y="2"/>
                      <a:pt x="123" y="0"/>
                      <a:pt x="107" y="0"/>
                    </a:cubicBezTo>
                    <a:cubicBezTo>
                      <a:pt x="99" y="0"/>
                      <a:pt x="91" y="1"/>
                      <a:pt x="82" y="2"/>
                    </a:cubicBezTo>
                    <a:cubicBezTo>
                      <a:pt x="74" y="3"/>
                      <a:pt x="66" y="5"/>
                      <a:pt x="58" y="7"/>
                    </a:cubicBezTo>
                    <a:cubicBezTo>
                      <a:pt x="50" y="9"/>
                      <a:pt x="43" y="12"/>
                      <a:pt x="37" y="14"/>
                    </a:cubicBezTo>
                    <a:cubicBezTo>
                      <a:pt x="31" y="17"/>
                      <a:pt x="26" y="19"/>
                      <a:pt x="23" y="21"/>
                    </a:cubicBezTo>
                    <a:cubicBezTo>
                      <a:pt x="23" y="68"/>
                      <a:pt x="23" y="68"/>
                      <a:pt x="23" y="68"/>
                    </a:cubicBezTo>
                    <a:cubicBezTo>
                      <a:pt x="33" y="60"/>
                      <a:pt x="46" y="54"/>
                      <a:pt x="59" y="49"/>
                    </a:cubicBezTo>
                    <a:cubicBezTo>
                      <a:pt x="73" y="44"/>
                      <a:pt x="87" y="42"/>
                      <a:pt x="101" y="42"/>
                    </a:cubicBezTo>
                    <a:cubicBezTo>
                      <a:pt x="116" y="42"/>
                      <a:pt x="127" y="46"/>
                      <a:pt x="135" y="53"/>
                    </a:cubicBezTo>
                    <a:cubicBezTo>
                      <a:pt x="142" y="61"/>
                      <a:pt x="146" y="73"/>
                      <a:pt x="146" y="90"/>
                    </a:cubicBezTo>
                    <a:cubicBezTo>
                      <a:pt x="77" y="100"/>
                      <a:pt x="77" y="100"/>
                      <a:pt x="77" y="100"/>
                    </a:cubicBezTo>
                    <a:cubicBezTo>
                      <a:pt x="63" y="101"/>
                      <a:pt x="52" y="104"/>
                      <a:pt x="42" y="109"/>
                    </a:cubicBezTo>
                    <a:cubicBezTo>
                      <a:pt x="32" y="114"/>
                      <a:pt x="24" y="119"/>
                      <a:pt x="18" y="126"/>
                    </a:cubicBezTo>
                    <a:cubicBezTo>
                      <a:pt x="12" y="133"/>
                      <a:pt x="7" y="141"/>
                      <a:pt x="4" y="150"/>
                    </a:cubicBezTo>
                    <a:cubicBezTo>
                      <a:pt x="1" y="158"/>
                      <a:pt x="0" y="168"/>
                      <a:pt x="0" y="178"/>
                    </a:cubicBezTo>
                    <a:cubicBezTo>
                      <a:pt x="0" y="188"/>
                      <a:pt x="1" y="198"/>
                      <a:pt x="5" y="207"/>
                    </a:cubicBezTo>
                    <a:cubicBezTo>
                      <a:pt x="8" y="215"/>
                      <a:pt x="13" y="223"/>
                      <a:pt x="19" y="229"/>
                    </a:cubicBezTo>
                    <a:cubicBezTo>
                      <a:pt x="25" y="235"/>
                      <a:pt x="33" y="240"/>
                      <a:pt x="43" y="243"/>
                    </a:cubicBezTo>
                    <a:cubicBezTo>
                      <a:pt x="52" y="247"/>
                      <a:pt x="63" y="248"/>
                      <a:pt x="75" y="248"/>
                    </a:cubicBezTo>
                    <a:cubicBezTo>
                      <a:pt x="90" y="248"/>
                      <a:pt x="104" y="245"/>
                      <a:pt x="115" y="239"/>
                    </a:cubicBezTo>
                    <a:cubicBezTo>
                      <a:pt x="127" y="232"/>
                      <a:pt x="137" y="222"/>
                      <a:pt x="145" y="210"/>
                    </a:cubicBezTo>
                    <a:cubicBezTo>
                      <a:pt x="146" y="210"/>
                      <a:pt x="146" y="210"/>
                      <a:pt x="146" y="210"/>
                    </a:cubicBezTo>
                    <a:cubicBezTo>
                      <a:pt x="146" y="243"/>
                      <a:pt x="146" y="243"/>
                      <a:pt x="146" y="243"/>
                    </a:cubicBezTo>
                    <a:cubicBezTo>
                      <a:pt x="199" y="243"/>
                      <a:pt x="199" y="243"/>
                      <a:pt x="199" y="243"/>
                    </a:cubicBezTo>
                    <a:cubicBezTo>
                      <a:pt x="199" y="92"/>
                      <a:pt x="199" y="92"/>
                      <a:pt x="199" y="92"/>
                    </a:cubicBezTo>
                    <a:cubicBezTo>
                      <a:pt x="199" y="78"/>
                      <a:pt x="197" y="65"/>
                      <a:pt x="193" y="53"/>
                    </a:cubicBezTo>
                    <a:close/>
                    <a:moveTo>
                      <a:pt x="146" y="149"/>
                    </a:moveTo>
                    <a:cubicBezTo>
                      <a:pt x="146" y="157"/>
                      <a:pt x="145" y="164"/>
                      <a:pt x="142" y="171"/>
                    </a:cubicBezTo>
                    <a:cubicBezTo>
                      <a:pt x="140" y="178"/>
                      <a:pt x="136" y="184"/>
                      <a:pt x="131" y="189"/>
                    </a:cubicBezTo>
                    <a:cubicBezTo>
                      <a:pt x="126" y="194"/>
                      <a:pt x="121" y="199"/>
                      <a:pt x="114" y="202"/>
                    </a:cubicBezTo>
                    <a:cubicBezTo>
                      <a:pt x="107" y="205"/>
                      <a:pt x="100" y="206"/>
                      <a:pt x="91" y="206"/>
                    </a:cubicBezTo>
                    <a:cubicBezTo>
                      <a:pt x="85" y="206"/>
                      <a:pt x="80" y="205"/>
                      <a:pt x="75" y="204"/>
                    </a:cubicBezTo>
                    <a:cubicBezTo>
                      <a:pt x="70" y="202"/>
                      <a:pt x="66" y="199"/>
                      <a:pt x="63" y="197"/>
                    </a:cubicBezTo>
                    <a:cubicBezTo>
                      <a:pt x="59" y="194"/>
                      <a:pt x="57" y="190"/>
                      <a:pt x="55" y="186"/>
                    </a:cubicBezTo>
                    <a:cubicBezTo>
                      <a:pt x="53" y="182"/>
                      <a:pt x="52" y="177"/>
                      <a:pt x="52" y="173"/>
                    </a:cubicBezTo>
                    <a:cubicBezTo>
                      <a:pt x="52" y="167"/>
                      <a:pt x="53" y="162"/>
                      <a:pt x="54" y="158"/>
                    </a:cubicBezTo>
                    <a:cubicBezTo>
                      <a:pt x="55" y="154"/>
                      <a:pt x="57" y="150"/>
                      <a:pt x="61" y="147"/>
                    </a:cubicBezTo>
                    <a:cubicBezTo>
                      <a:pt x="64" y="144"/>
                      <a:pt x="68" y="141"/>
                      <a:pt x="74" y="139"/>
                    </a:cubicBezTo>
                    <a:cubicBezTo>
                      <a:pt x="79" y="137"/>
                      <a:pt x="86" y="135"/>
                      <a:pt x="95" y="134"/>
                    </a:cubicBezTo>
                    <a:cubicBezTo>
                      <a:pt x="146" y="127"/>
                      <a:pt x="146" y="127"/>
                      <a:pt x="146" y="127"/>
                    </a:cubicBezTo>
                    <a:lnTo>
                      <a:pt x="146" y="14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3" name="Freeform 38">
                <a:extLst>
                  <a:ext uri="{FF2B5EF4-FFF2-40B4-BE49-F238E27FC236}">
                    <a16:creationId xmlns:a16="http://schemas.microsoft.com/office/drawing/2014/main" id="{9BADB120-3DC2-428E-BB94-9F6EEDBADE09}"/>
                  </a:ext>
                </a:extLst>
              </p:cNvPr>
              <p:cNvSpPr>
                <a:spLocks/>
              </p:cNvSpPr>
              <p:nvPr/>
            </p:nvSpPr>
            <p:spPr bwMode="black">
              <a:xfrm>
                <a:off x="659820" y="6266369"/>
                <a:ext cx="160334" cy="110544"/>
              </a:xfrm>
              <a:custGeom>
                <a:avLst/>
                <a:gdLst/>
                <a:ahLst/>
                <a:cxnLst>
                  <a:cxn ang="0">
                    <a:pos x="353" y="243"/>
                  </a:cxn>
                  <a:cxn ang="0">
                    <a:pos x="353" y="96"/>
                  </a:cxn>
                  <a:cxn ang="0">
                    <a:pos x="333" y="23"/>
                  </a:cxn>
                  <a:cxn ang="0">
                    <a:pos x="276" y="0"/>
                  </a:cxn>
                  <a:cxn ang="0">
                    <a:pos x="230" y="11"/>
                  </a:cxn>
                  <a:cxn ang="0">
                    <a:pos x="196" y="46"/>
                  </a:cxn>
                  <a:cxn ang="0">
                    <a:pos x="186" y="27"/>
                  </a:cxn>
                  <a:cxn ang="0">
                    <a:pos x="171" y="12"/>
                  </a:cxn>
                  <a:cxn ang="0">
                    <a:pos x="152" y="3"/>
                  </a:cxn>
                  <a:cxn ang="0">
                    <a:pos x="129" y="0"/>
                  </a:cxn>
                  <a:cxn ang="0">
                    <a:pos x="86" y="11"/>
                  </a:cxn>
                  <a:cxn ang="0">
                    <a:pos x="54" y="42"/>
                  </a:cxn>
                  <a:cxn ang="0">
                    <a:pos x="53" y="42"/>
                  </a:cxn>
                  <a:cxn ang="0">
                    <a:pos x="53" y="6"/>
                  </a:cxn>
                  <a:cxn ang="0">
                    <a:pos x="0" y="6"/>
                  </a:cxn>
                  <a:cxn ang="0">
                    <a:pos x="0" y="243"/>
                  </a:cxn>
                  <a:cxn ang="0">
                    <a:pos x="53" y="243"/>
                  </a:cxn>
                  <a:cxn ang="0">
                    <a:pos x="53" y="110"/>
                  </a:cxn>
                  <a:cxn ang="0">
                    <a:pos x="57" y="82"/>
                  </a:cxn>
                  <a:cxn ang="0">
                    <a:pos x="67" y="61"/>
                  </a:cxn>
                  <a:cxn ang="0">
                    <a:pos x="83" y="48"/>
                  </a:cxn>
                  <a:cxn ang="0">
                    <a:pos x="103" y="44"/>
                  </a:cxn>
                  <a:cxn ang="0">
                    <a:pos x="122" y="47"/>
                  </a:cxn>
                  <a:cxn ang="0">
                    <a:pos x="137" y="57"/>
                  </a:cxn>
                  <a:cxn ang="0">
                    <a:pos x="146" y="76"/>
                  </a:cxn>
                  <a:cxn ang="0">
                    <a:pos x="149" y="104"/>
                  </a:cxn>
                  <a:cxn ang="0">
                    <a:pos x="149" y="243"/>
                  </a:cxn>
                  <a:cxn ang="0">
                    <a:pos x="203" y="243"/>
                  </a:cxn>
                  <a:cxn ang="0">
                    <a:pos x="203" y="110"/>
                  </a:cxn>
                  <a:cxn ang="0">
                    <a:pos x="207" y="84"/>
                  </a:cxn>
                  <a:cxn ang="0">
                    <a:pos x="217" y="63"/>
                  </a:cxn>
                  <a:cxn ang="0">
                    <a:pos x="233" y="49"/>
                  </a:cxn>
                  <a:cxn ang="0">
                    <a:pos x="253" y="44"/>
                  </a:cxn>
                  <a:cxn ang="0">
                    <a:pos x="272" y="47"/>
                  </a:cxn>
                  <a:cxn ang="0">
                    <a:pos x="287" y="57"/>
                  </a:cxn>
                  <a:cxn ang="0">
                    <a:pos x="296" y="77"/>
                  </a:cxn>
                  <a:cxn ang="0">
                    <a:pos x="300" y="109"/>
                  </a:cxn>
                  <a:cxn ang="0">
                    <a:pos x="300" y="243"/>
                  </a:cxn>
                  <a:cxn ang="0">
                    <a:pos x="353" y="243"/>
                  </a:cxn>
                </a:cxnLst>
                <a:rect l="0" t="0" r="r" b="b"/>
                <a:pathLst>
                  <a:path w="353" h="243">
                    <a:moveTo>
                      <a:pt x="353" y="243"/>
                    </a:moveTo>
                    <a:cubicBezTo>
                      <a:pt x="353" y="96"/>
                      <a:pt x="353" y="96"/>
                      <a:pt x="353" y="96"/>
                    </a:cubicBezTo>
                    <a:cubicBezTo>
                      <a:pt x="353" y="63"/>
                      <a:pt x="347" y="38"/>
                      <a:pt x="333" y="23"/>
                    </a:cubicBezTo>
                    <a:cubicBezTo>
                      <a:pt x="320" y="8"/>
                      <a:pt x="301" y="0"/>
                      <a:pt x="276" y="0"/>
                    </a:cubicBezTo>
                    <a:cubicBezTo>
                      <a:pt x="259" y="0"/>
                      <a:pt x="243" y="4"/>
                      <a:pt x="230" y="11"/>
                    </a:cubicBezTo>
                    <a:cubicBezTo>
                      <a:pt x="217" y="18"/>
                      <a:pt x="206" y="30"/>
                      <a:pt x="196" y="46"/>
                    </a:cubicBezTo>
                    <a:cubicBezTo>
                      <a:pt x="194" y="39"/>
                      <a:pt x="191" y="33"/>
                      <a:pt x="186" y="27"/>
                    </a:cubicBezTo>
                    <a:cubicBezTo>
                      <a:pt x="182" y="21"/>
                      <a:pt x="177" y="16"/>
                      <a:pt x="171" y="12"/>
                    </a:cubicBezTo>
                    <a:cubicBezTo>
                      <a:pt x="165" y="8"/>
                      <a:pt x="159" y="5"/>
                      <a:pt x="152" y="3"/>
                    </a:cubicBezTo>
                    <a:cubicBezTo>
                      <a:pt x="145" y="1"/>
                      <a:pt x="137" y="0"/>
                      <a:pt x="129" y="0"/>
                    </a:cubicBezTo>
                    <a:cubicBezTo>
                      <a:pt x="113" y="0"/>
                      <a:pt x="98" y="4"/>
                      <a:pt x="86" y="11"/>
                    </a:cubicBezTo>
                    <a:cubicBezTo>
                      <a:pt x="73" y="18"/>
                      <a:pt x="62" y="28"/>
                      <a:pt x="54" y="42"/>
                    </a:cubicBezTo>
                    <a:cubicBezTo>
                      <a:pt x="53" y="42"/>
                      <a:pt x="53" y="42"/>
                      <a:pt x="53" y="42"/>
                    </a:cubicBezTo>
                    <a:cubicBezTo>
                      <a:pt x="53" y="6"/>
                      <a:pt x="53" y="6"/>
                      <a:pt x="53" y="6"/>
                    </a:cubicBezTo>
                    <a:cubicBezTo>
                      <a:pt x="0" y="6"/>
                      <a:pt x="0" y="6"/>
                      <a:pt x="0" y="6"/>
                    </a:cubicBezTo>
                    <a:cubicBezTo>
                      <a:pt x="0" y="243"/>
                      <a:pt x="0" y="243"/>
                      <a:pt x="0" y="243"/>
                    </a:cubicBezTo>
                    <a:cubicBezTo>
                      <a:pt x="53" y="243"/>
                      <a:pt x="53" y="243"/>
                      <a:pt x="53" y="243"/>
                    </a:cubicBezTo>
                    <a:cubicBezTo>
                      <a:pt x="53" y="110"/>
                      <a:pt x="53" y="110"/>
                      <a:pt x="53" y="110"/>
                    </a:cubicBezTo>
                    <a:cubicBezTo>
                      <a:pt x="53" y="99"/>
                      <a:pt x="54" y="90"/>
                      <a:pt x="57" y="82"/>
                    </a:cubicBezTo>
                    <a:cubicBezTo>
                      <a:pt x="60" y="74"/>
                      <a:pt x="63" y="67"/>
                      <a:pt x="67" y="61"/>
                    </a:cubicBezTo>
                    <a:cubicBezTo>
                      <a:pt x="72" y="56"/>
                      <a:pt x="77" y="51"/>
                      <a:pt x="83" y="48"/>
                    </a:cubicBezTo>
                    <a:cubicBezTo>
                      <a:pt x="89" y="45"/>
                      <a:pt x="96" y="44"/>
                      <a:pt x="103" y="44"/>
                    </a:cubicBezTo>
                    <a:cubicBezTo>
                      <a:pt x="110" y="44"/>
                      <a:pt x="116" y="45"/>
                      <a:pt x="122" y="47"/>
                    </a:cubicBezTo>
                    <a:cubicBezTo>
                      <a:pt x="128" y="49"/>
                      <a:pt x="133" y="53"/>
                      <a:pt x="137" y="57"/>
                    </a:cubicBezTo>
                    <a:cubicBezTo>
                      <a:pt x="141" y="62"/>
                      <a:pt x="144" y="68"/>
                      <a:pt x="146" y="76"/>
                    </a:cubicBezTo>
                    <a:cubicBezTo>
                      <a:pt x="148" y="84"/>
                      <a:pt x="149" y="93"/>
                      <a:pt x="149" y="104"/>
                    </a:cubicBezTo>
                    <a:cubicBezTo>
                      <a:pt x="149" y="243"/>
                      <a:pt x="149" y="243"/>
                      <a:pt x="149" y="243"/>
                    </a:cubicBezTo>
                    <a:cubicBezTo>
                      <a:pt x="203" y="243"/>
                      <a:pt x="203" y="243"/>
                      <a:pt x="203" y="243"/>
                    </a:cubicBezTo>
                    <a:cubicBezTo>
                      <a:pt x="203" y="110"/>
                      <a:pt x="203" y="110"/>
                      <a:pt x="203" y="110"/>
                    </a:cubicBezTo>
                    <a:cubicBezTo>
                      <a:pt x="203" y="101"/>
                      <a:pt x="204" y="92"/>
                      <a:pt x="207" y="84"/>
                    </a:cubicBezTo>
                    <a:cubicBezTo>
                      <a:pt x="209" y="76"/>
                      <a:pt x="212" y="69"/>
                      <a:pt x="217" y="63"/>
                    </a:cubicBezTo>
                    <a:cubicBezTo>
                      <a:pt x="221" y="57"/>
                      <a:pt x="227" y="53"/>
                      <a:pt x="233" y="49"/>
                    </a:cubicBezTo>
                    <a:cubicBezTo>
                      <a:pt x="239" y="45"/>
                      <a:pt x="245" y="44"/>
                      <a:pt x="253" y="44"/>
                    </a:cubicBezTo>
                    <a:cubicBezTo>
                      <a:pt x="260" y="44"/>
                      <a:pt x="267" y="45"/>
                      <a:pt x="272" y="47"/>
                    </a:cubicBezTo>
                    <a:cubicBezTo>
                      <a:pt x="278" y="48"/>
                      <a:pt x="283" y="52"/>
                      <a:pt x="287" y="57"/>
                    </a:cubicBezTo>
                    <a:cubicBezTo>
                      <a:pt x="291" y="62"/>
                      <a:pt x="294" y="68"/>
                      <a:pt x="296" y="77"/>
                    </a:cubicBezTo>
                    <a:cubicBezTo>
                      <a:pt x="298" y="85"/>
                      <a:pt x="300" y="96"/>
                      <a:pt x="300" y="109"/>
                    </a:cubicBezTo>
                    <a:cubicBezTo>
                      <a:pt x="300" y="243"/>
                      <a:pt x="300" y="243"/>
                      <a:pt x="300" y="243"/>
                    </a:cubicBezTo>
                    <a:lnTo>
                      <a:pt x="353"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4" name="Freeform 39">
                <a:extLst>
                  <a:ext uri="{FF2B5EF4-FFF2-40B4-BE49-F238E27FC236}">
                    <a16:creationId xmlns:a16="http://schemas.microsoft.com/office/drawing/2014/main" id="{A744BD4C-4297-400F-BB14-03E3B1289E34}"/>
                  </a:ext>
                </a:extLst>
              </p:cNvPr>
              <p:cNvSpPr>
                <a:spLocks/>
              </p:cNvSpPr>
              <p:nvPr/>
            </p:nvSpPr>
            <p:spPr bwMode="black">
              <a:xfrm>
                <a:off x="1039643" y="6266369"/>
                <a:ext cx="95469" cy="110544"/>
              </a:xfrm>
              <a:custGeom>
                <a:avLst/>
                <a:gdLst/>
                <a:ahLst/>
                <a:cxnLst>
                  <a:cxn ang="0">
                    <a:pos x="210" y="243"/>
                  </a:cxn>
                  <a:cxn ang="0">
                    <a:pos x="210" y="97"/>
                  </a:cxn>
                  <a:cxn ang="0">
                    <a:pos x="189" y="24"/>
                  </a:cxn>
                  <a:cxn ang="0">
                    <a:pos x="131" y="0"/>
                  </a:cxn>
                  <a:cxn ang="0">
                    <a:pos x="88" y="10"/>
                  </a:cxn>
                  <a:cxn ang="0">
                    <a:pos x="54" y="44"/>
                  </a:cxn>
                  <a:cxn ang="0">
                    <a:pos x="53" y="44"/>
                  </a:cxn>
                  <a:cxn ang="0">
                    <a:pos x="53" y="6"/>
                  </a:cxn>
                  <a:cxn ang="0">
                    <a:pos x="0" y="6"/>
                  </a:cxn>
                  <a:cxn ang="0">
                    <a:pos x="0" y="243"/>
                  </a:cxn>
                  <a:cxn ang="0">
                    <a:pos x="53" y="243"/>
                  </a:cxn>
                  <a:cxn ang="0">
                    <a:pos x="53" y="108"/>
                  </a:cxn>
                  <a:cxn ang="0">
                    <a:pos x="57" y="82"/>
                  </a:cxn>
                  <a:cxn ang="0">
                    <a:pos x="69" y="62"/>
                  </a:cxn>
                  <a:cxn ang="0">
                    <a:pos x="87" y="48"/>
                  </a:cxn>
                  <a:cxn ang="0">
                    <a:pos x="109" y="44"/>
                  </a:cxn>
                  <a:cxn ang="0">
                    <a:pos x="145" y="60"/>
                  </a:cxn>
                  <a:cxn ang="0">
                    <a:pos x="156" y="110"/>
                  </a:cxn>
                  <a:cxn ang="0">
                    <a:pos x="156" y="243"/>
                  </a:cxn>
                  <a:cxn ang="0">
                    <a:pos x="210" y="243"/>
                  </a:cxn>
                </a:cxnLst>
                <a:rect l="0" t="0" r="r" b="b"/>
                <a:pathLst>
                  <a:path w="210" h="243">
                    <a:moveTo>
                      <a:pt x="210" y="243"/>
                    </a:moveTo>
                    <a:cubicBezTo>
                      <a:pt x="210" y="97"/>
                      <a:pt x="210" y="97"/>
                      <a:pt x="210" y="97"/>
                    </a:cubicBezTo>
                    <a:cubicBezTo>
                      <a:pt x="210" y="64"/>
                      <a:pt x="203" y="40"/>
                      <a:pt x="189" y="24"/>
                    </a:cubicBezTo>
                    <a:cubicBezTo>
                      <a:pt x="175" y="8"/>
                      <a:pt x="156" y="0"/>
                      <a:pt x="131" y="0"/>
                    </a:cubicBezTo>
                    <a:cubicBezTo>
                      <a:pt x="115" y="0"/>
                      <a:pt x="100" y="3"/>
                      <a:pt x="88" y="10"/>
                    </a:cubicBezTo>
                    <a:cubicBezTo>
                      <a:pt x="75" y="17"/>
                      <a:pt x="63" y="28"/>
                      <a:pt x="54" y="44"/>
                    </a:cubicBezTo>
                    <a:cubicBezTo>
                      <a:pt x="53" y="44"/>
                      <a:pt x="53" y="44"/>
                      <a:pt x="53" y="44"/>
                    </a:cubicBezTo>
                    <a:cubicBezTo>
                      <a:pt x="53" y="6"/>
                      <a:pt x="53" y="6"/>
                      <a:pt x="53" y="6"/>
                    </a:cubicBezTo>
                    <a:cubicBezTo>
                      <a:pt x="0" y="6"/>
                      <a:pt x="0" y="6"/>
                      <a:pt x="0" y="6"/>
                    </a:cubicBezTo>
                    <a:cubicBezTo>
                      <a:pt x="0" y="243"/>
                      <a:pt x="0" y="243"/>
                      <a:pt x="0" y="243"/>
                    </a:cubicBezTo>
                    <a:cubicBezTo>
                      <a:pt x="53" y="243"/>
                      <a:pt x="53" y="243"/>
                      <a:pt x="53" y="243"/>
                    </a:cubicBezTo>
                    <a:cubicBezTo>
                      <a:pt x="53" y="108"/>
                      <a:pt x="53" y="108"/>
                      <a:pt x="53" y="108"/>
                    </a:cubicBezTo>
                    <a:cubicBezTo>
                      <a:pt x="53" y="99"/>
                      <a:pt x="54" y="90"/>
                      <a:pt x="57" y="82"/>
                    </a:cubicBezTo>
                    <a:cubicBezTo>
                      <a:pt x="60" y="74"/>
                      <a:pt x="64" y="67"/>
                      <a:pt x="69" y="62"/>
                    </a:cubicBezTo>
                    <a:cubicBezTo>
                      <a:pt x="74" y="56"/>
                      <a:pt x="80" y="52"/>
                      <a:pt x="87" y="48"/>
                    </a:cubicBezTo>
                    <a:cubicBezTo>
                      <a:pt x="94" y="45"/>
                      <a:pt x="101" y="44"/>
                      <a:pt x="109" y="44"/>
                    </a:cubicBezTo>
                    <a:cubicBezTo>
                      <a:pt x="126" y="44"/>
                      <a:pt x="138" y="49"/>
                      <a:pt x="145" y="60"/>
                    </a:cubicBezTo>
                    <a:cubicBezTo>
                      <a:pt x="153" y="71"/>
                      <a:pt x="156" y="87"/>
                      <a:pt x="156" y="110"/>
                    </a:cubicBezTo>
                    <a:cubicBezTo>
                      <a:pt x="156" y="243"/>
                      <a:pt x="156" y="243"/>
                      <a:pt x="156" y="243"/>
                    </a:cubicBezTo>
                    <a:lnTo>
                      <a:pt x="210" y="24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5" name="Freeform 42">
                <a:extLst>
                  <a:ext uri="{FF2B5EF4-FFF2-40B4-BE49-F238E27FC236}">
                    <a16:creationId xmlns:a16="http://schemas.microsoft.com/office/drawing/2014/main" id="{80675E69-7FBA-4FA7-85E6-703B2CA7E48A}"/>
                  </a:ext>
                </a:extLst>
              </p:cNvPr>
              <p:cNvSpPr>
                <a:spLocks/>
              </p:cNvSpPr>
              <p:nvPr/>
            </p:nvSpPr>
            <p:spPr bwMode="black">
              <a:xfrm>
                <a:off x="611629" y="6191684"/>
                <a:ext cx="37229" cy="28778"/>
              </a:xfrm>
              <a:custGeom>
                <a:avLst/>
                <a:gdLst/>
                <a:ahLst/>
                <a:cxnLst>
                  <a:cxn ang="0">
                    <a:pos x="53" y="0"/>
                  </a:cxn>
                  <a:cxn ang="0">
                    <a:pos x="163" y="0"/>
                  </a:cxn>
                  <a:cxn ang="0">
                    <a:pos x="63" y="126"/>
                  </a:cxn>
                  <a:cxn ang="0">
                    <a:pos x="0" y="126"/>
                  </a:cxn>
                  <a:cxn ang="0">
                    <a:pos x="53" y="0"/>
                  </a:cxn>
                </a:cxnLst>
                <a:rect l="0" t="0" r="r" b="b"/>
                <a:pathLst>
                  <a:path w="163" h="126">
                    <a:moveTo>
                      <a:pt x="53" y="0"/>
                    </a:moveTo>
                    <a:lnTo>
                      <a:pt x="163" y="0"/>
                    </a:lnTo>
                    <a:lnTo>
                      <a:pt x="63" y="126"/>
                    </a:lnTo>
                    <a:lnTo>
                      <a:pt x="0" y="126"/>
                    </a:lnTo>
                    <a:lnTo>
                      <a:pt x="53"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6" name="Freeform 43">
                <a:extLst>
                  <a:ext uri="{FF2B5EF4-FFF2-40B4-BE49-F238E27FC236}">
                    <a16:creationId xmlns:a16="http://schemas.microsoft.com/office/drawing/2014/main" id="{0208BC7A-7E6E-479C-8EA8-3BB39C8F73FF}"/>
                  </a:ext>
                </a:extLst>
              </p:cNvPr>
              <p:cNvSpPr>
                <a:spLocks noEditPoints="1"/>
              </p:cNvSpPr>
              <p:nvPr/>
            </p:nvSpPr>
            <p:spPr bwMode="black">
              <a:xfrm>
                <a:off x="891414" y="6266369"/>
                <a:ext cx="111000" cy="112828"/>
              </a:xfrm>
              <a:custGeom>
                <a:avLst/>
                <a:gdLst/>
                <a:ahLst/>
                <a:cxnLst>
                  <a:cxn ang="0">
                    <a:pos x="236" y="72"/>
                  </a:cxn>
                  <a:cxn ang="0">
                    <a:pos x="213" y="34"/>
                  </a:cxn>
                  <a:cxn ang="0">
                    <a:pos x="176" y="9"/>
                  </a:cxn>
                  <a:cxn ang="0">
                    <a:pos x="126" y="0"/>
                  </a:cxn>
                  <a:cxn ang="0">
                    <a:pos x="75" y="8"/>
                  </a:cxn>
                  <a:cxn ang="0">
                    <a:pos x="35" y="32"/>
                  </a:cxn>
                  <a:cxn ang="0">
                    <a:pos x="9" y="72"/>
                  </a:cxn>
                  <a:cxn ang="0">
                    <a:pos x="0" y="127"/>
                  </a:cxn>
                  <a:cxn ang="0">
                    <a:pos x="8" y="177"/>
                  </a:cxn>
                  <a:cxn ang="0">
                    <a:pos x="32" y="215"/>
                  </a:cxn>
                  <a:cxn ang="0">
                    <a:pos x="70" y="240"/>
                  </a:cxn>
                  <a:cxn ang="0">
                    <a:pos x="120" y="248"/>
                  </a:cxn>
                  <a:cxn ang="0">
                    <a:pos x="171" y="240"/>
                  </a:cxn>
                  <a:cxn ang="0">
                    <a:pos x="210" y="215"/>
                  </a:cxn>
                  <a:cxn ang="0">
                    <a:pos x="235" y="175"/>
                  </a:cxn>
                  <a:cxn ang="0">
                    <a:pos x="244" y="122"/>
                  </a:cxn>
                  <a:cxn ang="0">
                    <a:pos x="236" y="72"/>
                  </a:cxn>
                  <a:cxn ang="0">
                    <a:pos x="171" y="184"/>
                  </a:cxn>
                  <a:cxn ang="0">
                    <a:pos x="123" y="205"/>
                  </a:cxn>
                  <a:cxn ang="0">
                    <a:pos x="96" y="200"/>
                  </a:cxn>
                  <a:cxn ang="0">
                    <a:pos x="74" y="185"/>
                  </a:cxn>
                  <a:cxn ang="0">
                    <a:pos x="60" y="160"/>
                  </a:cxn>
                  <a:cxn ang="0">
                    <a:pos x="55" y="125"/>
                  </a:cxn>
                  <a:cxn ang="0">
                    <a:pos x="61" y="89"/>
                  </a:cxn>
                  <a:cxn ang="0">
                    <a:pos x="75" y="63"/>
                  </a:cxn>
                  <a:cxn ang="0">
                    <a:pos x="96" y="49"/>
                  </a:cxn>
                  <a:cxn ang="0">
                    <a:pos x="123" y="44"/>
                  </a:cxn>
                  <a:cxn ang="0">
                    <a:pos x="171" y="64"/>
                  </a:cxn>
                  <a:cxn ang="0">
                    <a:pos x="188" y="124"/>
                  </a:cxn>
                  <a:cxn ang="0">
                    <a:pos x="171" y="184"/>
                  </a:cxn>
                </a:cxnLst>
                <a:rect l="0" t="0" r="r" b="b"/>
                <a:pathLst>
                  <a:path w="244" h="248">
                    <a:moveTo>
                      <a:pt x="236" y="72"/>
                    </a:moveTo>
                    <a:cubicBezTo>
                      <a:pt x="231" y="57"/>
                      <a:pt x="223" y="44"/>
                      <a:pt x="213" y="34"/>
                    </a:cubicBezTo>
                    <a:cubicBezTo>
                      <a:pt x="203" y="23"/>
                      <a:pt x="191" y="15"/>
                      <a:pt x="176" y="9"/>
                    </a:cubicBezTo>
                    <a:cubicBezTo>
                      <a:pt x="162" y="3"/>
                      <a:pt x="145" y="0"/>
                      <a:pt x="126" y="0"/>
                    </a:cubicBezTo>
                    <a:cubicBezTo>
                      <a:pt x="107" y="0"/>
                      <a:pt x="90" y="3"/>
                      <a:pt x="75" y="8"/>
                    </a:cubicBezTo>
                    <a:cubicBezTo>
                      <a:pt x="59" y="13"/>
                      <a:pt x="46" y="22"/>
                      <a:pt x="35" y="32"/>
                    </a:cubicBezTo>
                    <a:cubicBezTo>
                      <a:pt x="24" y="43"/>
                      <a:pt x="15" y="56"/>
                      <a:pt x="9" y="72"/>
                    </a:cubicBezTo>
                    <a:cubicBezTo>
                      <a:pt x="3" y="88"/>
                      <a:pt x="0" y="106"/>
                      <a:pt x="0" y="127"/>
                    </a:cubicBezTo>
                    <a:cubicBezTo>
                      <a:pt x="0" y="145"/>
                      <a:pt x="3" y="162"/>
                      <a:pt x="8" y="177"/>
                    </a:cubicBezTo>
                    <a:cubicBezTo>
                      <a:pt x="14" y="192"/>
                      <a:pt x="22" y="205"/>
                      <a:pt x="32" y="215"/>
                    </a:cubicBezTo>
                    <a:cubicBezTo>
                      <a:pt x="43" y="226"/>
                      <a:pt x="55" y="234"/>
                      <a:pt x="70" y="240"/>
                    </a:cubicBezTo>
                    <a:cubicBezTo>
                      <a:pt x="85" y="246"/>
                      <a:pt x="101" y="248"/>
                      <a:pt x="120" y="248"/>
                    </a:cubicBezTo>
                    <a:cubicBezTo>
                      <a:pt x="138" y="248"/>
                      <a:pt x="155" y="245"/>
                      <a:pt x="171" y="240"/>
                    </a:cubicBezTo>
                    <a:cubicBezTo>
                      <a:pt x="186" y="234"/>
                      <a:pt x="199" y="226"/>
                      <a:pt x="210" y="215"/>
                    </a:cubicBezTo>
                    <a:cubicBezTo>
                      <a:pt x="220" y="204"/>
                      <a:pt x="229" y="190"/>
                      <a:pt x="235" y="175"/>
                    </a:cubicBezTo>
                    <a:cubicBezTo>
                      <a:pt x="241" y="159"/>
                      <a:pt x="244" y="141"/>
                      <a:pt x="244" y="122"/>
                    </a:cubicBezTo>
                    <a:cubicBezTo>
                      <a:pt x="244" y="104"/>
                      <a:pt x="241" y="87"/>
                      <a:pt x="236" y="72"/>
                    </a:cubicBezTo>
                    <a:close/>
                    <a:moveTo>
                      <a:pt x="171" y="184"/>
                    </a:moveTo>
                    <a:cubicBezTo>
                      <a:pt x="160" y="198"/>
                      <a:pt x="144" y="205"/>
                      <a:pt x="123" y="205"/>
                    </a:cubicBezTo>
                    <a:cubicBezTo>
                      <a:pt x="113" y="205"/>
                      <a:pt x="104" y="203"/>
                      <a:pt x="96" y="200"/>
                    </a:cubicBezTo>
                    <a:cubicBezTo>
                      <a:pt x="88" y="197"/>
                      <a:pt x="80" y="192"/>
                      <a:pt x="74" y="185"/>
                    </a:cubicBezTo>
                    <a:cubicBezTo>
                      <a:pt x="68" y="178"/>
                      <a:pt x="64" y="170"/>
                      <a:pt x="60" y="160"/>
                    </a:cubicBezTo>
                    <a:cubicBezTo>
                      <a:pt x="57" y="150"/>
                      <a:pt x="55" y="139"/>
                      <a:pt x="55" y="125"/>
                    </a:cubicBezTo>
                    <a:cubicBezTo>
                      <a:pt x="55" y="111"/>
                      <a:pt x="57" y="99"/>
                      <a:pt x="61" y="89"/>
                    </a:cubicBezTo>
                    <a:cubicBezTo>
                      <a:pt x="64" y="79"/>
                      <a:pt x="69" y="70"/>
                      <a:pt x="75" y="63"/>
                    </a:cubicBezTo>
                    <a:cubicBezTo>
                      <a:pt x="81" y="57"/>
                      <a:pt x="88" y="52"/>
                      <a:pt x="96" y="49"/>
                    </a:cubicBezTo>
                    <a:cubicBezTo>
                      <a:pt x="104" y="45"/>
                      <a:pt x="113" y="44"/>
                      <a:pt x="123" y="44"/>
                    </a:cubicBezTo>
                    <a:cubicBezTo>
                      <a:pt x="143" y="44"/>
                      <a:pt x="159" y="50"/>
                      <a:pt x="171" y="64"/>
                    </a:cubicBezTo>
                    <a:cubicBezTo>
                      <a:pt x="182" y="78"/>
                      <a:pt x="188" y="97"/>
                      <a:pt x="188" y="124"/>
                    </a:cubicBezTo>
                    <a:cubicBezTo>
                      <a:pt x="188" y="150"/>
                      <a:pt x="182" y="170"/>
                      <a:pt x="171" y="18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27" name="Freeform 44">
                <a:extLst>
                  <a:ext uri="{FF2B5EF4-FFF2-40B4-BE49-F238E27FC236}">
                    <a16:creationId xmlns:a16="http://schemas.microsoft.com/office/drawing/2014/main" id="{0B0D3DB3-798A-4C6D-8A26-3B8CDD378660}"/>
                  </a:ext>
                </a:extLst>
              </p:cNvPr>
              <p:cNvSpPr>
                <a:spLocks/>
              </p:cNvSpPr>
              <p:nvPr/>
            </p:nvSpPr>
            <p:spPr bwMode="black">
              <a:xfrm>
                <a:off x="998760" y="6266826"/>
                <a:ext cx="20099" cy="50019"/>
              </a:xfrm>
              <a:custGeom>
                <a:avLst/>
                <a:gdLst/>
                <a:ahLst/>
                <a:cxnLst>
                  <a:cxn ang="0">
                    <a:pos x="0" y="0"/>
                  </a:cxn>
                  <a:cxn ang="0">
                    <a:pos x="44" y="0"/>
                  </a:cxn>
                  <a:cxn ang="0">
                    <a:pos x="44" y="28"/>
                  </a:cxn>
                  <a:cxn ang="0">
                    <a:pos x="39" y="63"/>
                  </a:cxn>
                  <a:cxn ang="0">
                    <a:pos x="26" y="93"/>
                  </a:cxn>
                  <a:cxn ang="0">
                    <a:pos x="7" y="110"/>
                  </a:cxn>
                  <a:cxn ang="0">
                    <a:pos x="6" y="97"/>
                  </a:cxn>
                  <a:cxn ang="0">
                    <a:pos x="4" y="86"/>
                  </a:cxn>
                  <a:cxn ang="0">
                    <a:pos x="11" y="78"/>
                  </a:cxn>
                  <a:cxn ang="0">
                    <a:pos x="20" y="58"/>
                  </a:cxn>
                  <a:cxn ang="0">
                    <a:pos x="21" y="46"/>
                  </a:cxn>
                  <a:cxn ang="0">
                    <a:pos x="0" y="46"/>
                  </a:cxn>
                  <a:cxn ang="0">
                    <a:pos x="0" y="0"/>
                  </a:cxn>
                </a:cxnLst>
                <a:rect l="0" t="0" r="r" b="b"/>
                <a:pathLst>
                  <a:path w="44" h="110">
                    <a:moveTo>
                      <a:pt x="0" y="0"/>
                    </a:moveTo>
                    <a:cubicBezTo>
                      <a:pt x="44" y="0"/>
                      <a:pt x="44" y="0"/>
                      <a:pt x="44" y="0"/>
                    </a:cubicBezTo>
                    <a:cubicBezTo>
                      <a:pt x="44" y="28"/>
                      <a:pt x="44" y="28"/>
                      <a:pt x="44" y="28"/>
                    </a:cubicBezTo>
                    <a:cubicBezTo>
                      <a:pt x="44" y="28"/>
                      <a:pt x="43" y="47"/>
                      <a:pt x="39" y="63"/>
                    </a:cubicBezTo>
                    <a:cubicBezTo>
                      <a:pt x="35" y="78"/>
                      <a:pt x="34" y="84"/>
                      <a:pt x="26" y="93"/>
                    </a:cubicBezTo>
                    <a:cubicBezTo>
                      <a:pt x="18" y="102"/>
                      <a:pt x="7" y="110"/>
                      <a:pt x="7" y="110"/>
                    </a:cubicBezTo>
                    <a:cubicBezTo>
                      <a:pt x="7" y="110"/>
                      <a:pt x="7" y="103"/>
                      <a:pt x="6" y="97"/>
                    </a:cubicBezTo>
                    <a:cubicBezTo>
                      <a:pt x="5" y="91"/>
                      <a:pt x="4" y="86"/>
                      <a:pt x="4" y="86"/>
                    </a:cubicBezTo>
                    <a:cubicBezTo>
                      <a:pt x="4" y="86"/>
                      <a:pt x="6" y="84"/>
                      <a:pt x="11" y="78"/>
                    </a:cubicBezTo>
                    <a:cubicBezTo>
                      <a:pt x="15" y="72"/>
                      <a:pt x="19" y="62"/>
                      <a:pt x="20" y="58"/>
                    </a:cubicBezTo>
                    <a:cubicBezTo>
                      <a:pt x="21" y="54"/>
                      <a:pt x="21" y="46"/>
                      <a:pt x="21" y="46"/>
                    </a:cubicBezTo>
                    <a:cubicBezTo>
                      <a:pt x="0" y="46"/>
                      <a:pt x="0" y="46"/>
                      <a:pt x="0" y="46"/>
                    </a:cubicBezTo>
                    <a:lnTo>
                      <a:pt x="0" y="0"/>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1" name="Group 107">
              <a:extLst>
                <a:ext uri="{FF2B5EF4-FFF2-40B4-BE49-F238E27FC236}">
                  <a16:creationId xmlns:a16="http://schemas.microsoft.com/office/drawing/2014/main" id="{D7DACEE8-5B3E-4B45-80FB-4525F692D564}"/>
                </a:ext>
              </a:extLst>
            </p:cNvPr>
            <p:cNvGrpSpPr/>
            <p:nvPr/>
          </p:nvGrpSpPr>
          <p:grpSpPr bwMode="black">
            <a:xfrm>
              <a:off x="3754570" y="3564615"/>
              <a:ext cx="1389796" cy="384501"/>
              <a:chOff x="2649884" y="6146155"/>
              <a:chExt cx="1395225" cy="400069"/>
            </a:xfrm>
            <a:grpFill/>
            <a:effectLst/>
          </p:grpSpPr>
          <p:sp>
            <p:nvSpPr>
              <p:cNvPr id="105" name="Line 6">
                <a:extLst>
                  <a:ext uri="{FF2B5EF4-FFF2-40B4-BE49-F238E27FC236}">
                    <a16:creationId xmlns:a16="http://schemas.microsoft.com/office/drawing/2014/main" id="{D6CC1C11-0158-419A-B1DD-2E74972CC28D}"/>
                  </a:ext>
                </a:extLst>
              </p:cNvPr>
              <p:cNvSpPr>
                <a:spLocks noChangeShapeType="1"/>
              </p:cNvSpPr>
              <p:nvPr/>
            </p:nvSpPr>
            <p:spPr bwMode="black">
              <a:xfrm>
                <a:off x="2649884" y="6545967"/>
                <a:ext cx="257" cy="257"/>
              </a:xfrm>
              <a:prstGeom prst="lin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6" name="Freeform 7">
                <a:extLst>
                  <a:ext uri="{FF2B5EF4-FFF2-40B4-BE49-F238E27FC236}">
                    <a16:creationId xmlns:a16="http://schemas.microsoft.com/office/drawing/2014/main" id="{C9F8EC80-938D-4D85-A6D8-29B69CAED115}"/>
                  </a:ext>
                </a:extLst>
              </p:cNvPr>
              <p:cNvSpPr>
                <a:spLocks noEditPoints="1"/>
              </p:cNvSpPr>
              <p:nvPr/>
            </p:nvSpPr>
            <p:spPr bwMode="black">
              <a:xfrm>
                <a:off x="3268640" y="6412953"/>
                <a:ext cx="69723" cy="81043"/>
              </a:xfrm>
              <a:custGeom>
                <a:avLst/>
                <a:gdLst/>
                <a:ahLst/>
                <a:cxnLst>
                  <a:cxn ang="0">
                    <a:pos x="283" y="342"/>
                  </a:cxn>
                  <a:cxn ang="0">
                    <a:pos x="219" y="346"/>
                  </a:cxn>
                  <a:cxn ang="0">
                    <a:pos x="235" y="206"/>
                  </a:cxn>
                  <a:cxn ang="0">
                    <a:pos x="139" y="22"/>
                  </a:cxn>
                  <a:cxn ang="0">
                    <a:pos x="279" y="86"/>
                  </a:cxn>
                  <a:cxn ang="0">
                    <a:pos x="283" y="342"/>
                  </a:cxn>
                  <a:cxn ang="0">
                    <a:pos x="139" y="162"/>
                  </a:cxn>
                  <a:cxn ang="0">
                    <a:pos x="211" y="82"/>
                  </a:cxn>
                  <a:cxn ang="0">
                    <a:pos x="139" y="162"/>
                  </a:cxn>
                </a:cxnLst>
                <a:rect l="0" t="0" r="r" b="b"/>
                <a:pathLst>
                  <a:path w="301" h="350">
                    <a:moveTo>
                      <a:pt x="283" y="342"/>
                    </a:moveTo>
                    <a:cubicBezTo>
                      <a:pt x="269" y="350"/>
                      <a:pt x="240" y="344"/>
                      <a:pt x="219" y="346"/>
                    </a:cubicBezTo>
                    <a:cubicBezTo>
                      <a:pt x="222" y="297"/>
                      <a:pt x="209" y="232"/>
                      <a:pt x="235" y="206"/>
                    </a:cubicBezTo>
                    <a:cubicBezTo>
                      <a:pt x="101" y="301"/>
                      <a:pt x="0" y="67"/>
                      <a:pt x="139" y="22"/>
                    </a:cubicBezTo>
                    <a:cubicBezTo>
                      <a:pt x="205" y="0"/>
                      <a:pt x="264" y="37"/>
                      <a:pt x="279" y="86"/>
                    </a:cubicBezTo>
                    <a:cubicBezTo>
                      <a:pt x="301" y="157"/>
                      <a:pt x="271" y="257"/>
                      <a:pt x="283" y="342"/>
                    </a:cubicBezTo>
                    <a:close/>
                    <a:moveTo>
                      <a:pt x="139" y="162"/>
                    </a:moveTo>
                    <a:cubicBezTo>
                      <a:pt x="194" y="204"/>
                      <a:pt x="259" y="130"/>
                      <a:pt x="211" y="82"/>
                    </a:cubicBezTo>
                    <a:cubicBezTo>
                      <a:pt x="150" y="55"/>
                      <a:pt x="110" y="111"/>
                      <a:pt x="139" y="16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7" name="Freeform 8">
                <a:extLst>
                  <a:ext uri="{FF2B5EF4-FFF2-40B4-BE49-F238E27FC236}">
                    <a16:creationId xmlns:a16="http://schemas.microsoft.com/office/drawing/2014/main" id="{E621632E-F4DF-49A0-BB04-4F6BFECF5170}"/>
                  </a:ext>
                </a:extLst>
              </p:cNvPr>
              <p:cNvSpPr>
                <a:spLocks noEditPoints="1"/>
              </p:cNvSpPr>
              <p:nvPr/>
            </p:nvSpPr>
            <p:spPr bwMode="black">
              <a:xfrm>
                <a:off x="3766475" y="6217679"/>
                <a:ext cx="120664" cy="196304"/>
              </a:xfrm>
              <a:custGeom>
                <a:avLst/>
                <a:gdLst/>
                <a:ahLst/>
                <a:cxnLst>
                  <a:cxn ang="0">
                    <a:pos x="492" y="322"/>
                  </a:cxn>
                  <a:cxn ang="0">
                    <a:pos x="428" y="322"/>
                  </a:cxn>
                  <a:cxn ang="0">
                    <a:pos x="112" y="282"/>
                  </a:cxn>
                  <a:cxn ang="0">
                    <a:pos x="356" y="274"/>
                  </a:cxn>
                  <a:cxn ang="0">
                    <a:pos x="356" y="718"/>
                  </a:cxn>
                  <a:cxn ang="0">
                    <a:pos x="148" y="778"/>
                  </a:cxn>
                  <a:cxn ang="0">
                    <a:pos x="288" y="590"/>
                  </a:cxn>
                  <a:cxn ang="0">
                    <a:pos x="288" y="342"/>
                  </a:cxn>
                  <a:cxn ang="0">
                    <a:pos x="52" y="338"/>
                  </a:cxn>
                  <a:cxn ang="0">
                    <a:pos x="492" y="322"/>
                  </a:cxn>
                  <a:cxn ang="0">
                    <a:pos x="196" y="734"/>
                  </a:cxn>
                  <a:cxn ang="0">
                    <a:pos x="276" y="738"/>
                  </a:cxn>
                  <a:cxn ang="0">
                    <a:pos x="272" y="646"/>
                  </a:cxn>
                  <a:cxn ang="0">
                    <a:pos x="196" y="734"/>
                  </a:cxn>
                </a:cxnLst>
                <a:rect l="0" t="0" r="r" b="b"/>
                <a:pathLst>
                  <a:path w="521" h="848">
                    <a:moveTo>
                      <a:pt x="492" y="322"/>
                    </a:moveTo>
                    <a:cubicBezTo>
                      <a:pt x="471" y="322"/>
                      <a:pt x="449" y="322"/>
                      <a:pt x="428" y="322"/>
                    </a:cubicBezTo>
                    <a:cubicBezTo>
                      <a:pt x="459" y="112"/>
                      <a:pt x="119" y="90"/>
                      <a:pt x="112" y="282"/>
                    </a:cubicBezTo>
                    <a:cubicBezTo>
                      <a:pt x="176" y="264"/>
                      <a:pt x="281" y="268"/>
                      <a:pt x="356" y="274"/>
                    </a:cubicBezTo>
                    <a:cubicBezTo>
                      <a:pt x="342" y="394"/>
                      <a:pt x="374" y="598"/>
                      <a:pt x="356" y="718"/>
                    </a:cubicBezTo>
                    <a:cubicBezTo>
                      <a:pt x="343" y="804"/>
                      <a:pt x="209" y="848"/>
                      <a:pt x="148" y="778"/>
                    </a:cubicBezTo>
                    <a:cubicBezTo>
                      <a:pt x="69" y="687"/>
                      <a:pt x="172" y="524"/>
                      <a:pt x="288" y="590"/>
                    </a:cubicBezTo>
                    <a:cubicBezTo>
                      <a:pt x="288" y="507"/>
                      <a:pt x="288" y="425"/>
                      <a:pt x="288" y="342"/>
                    </a:cubicBezTo>
                    <a:cubicBezTo>
                      <a:pt x="217" y="333"/>
                      <a:pt x="129" y="341"/>
                      <a:pt x="52" y="338"/>
                    </a:cubicBezTo>
                    <a:cubicBezTo>
                      <a:pt x="0" y="21"/>
                      <a:pt x="521" y="0"/>
                      <a:pt x="492" y="322"/>
                    </a:cubicBezTo>
                    <a:close/>
                    <a:moveTo>
                      <a:pt x="196" y="734"/>
                    </a:moveTo>
                    <a:cubicBezTo>
                      <a:pt x="213" y="750"/>
                      <a:pt x="254" y="749"/>
                      <a:pt x="276" y="738"/>
                    </a:cubicBezTo>
                    <a:cubicBezTo>
                      <a:pt x="297" y="716"/>
                      <a:pt x="296" y="664"/>
                      <a:pt x="272" y="646"/>
                    </a:cubicBezTo>
                    <a:cubicBezTo>
                      <a:pt x="204" y="618"/>
                      <a:pt x="162" y="685"/>
                      <a:pt x="196" y="73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8" name="Freeform 9">
                <a:extLst>
                  <a:ext uri="{FF2B5EF4-FFF2-40B4-BE49-F238E27FC236}">
                    <a16:creationId xmlns:a16="http://schemas.microsoft.com/office/drawing/2014/main" id="{2027F5AD-C926-4CF6-A0C1-E44E3144E624}"/>
                  </a:ext>
                </a:extLst>
              </p:cNvPr>
              <p:cNvSpPr>
                <a:spLocks noEditPoints="1"/>
              </p:cNvSpPr>
              <p:nvPr/>
            </p:nvSpPr>
            <p:spPr bwMode="black">
              <a:xfrm>
                <a:off x="3361775" y="6220251"/>
                <a:ext cx="243901" cy="203250"/>
              </a:xfrm>
              <a:custGeom>
                <a:avLst/>
                <a:gdLst/>
                <a:ahLst/>
                <a:cxnLst>
                  <a:cxn ang="0">
                    <a:pos x="552" y="699"/>
                  </a:cxn>
                  <a:cxn ang="0">
                    <a:pos x="844" y="535"/>
                  </a:cxn>
                  <a:cxn ang="0">
                    <a:pos x="844" y="83"/>
                  </a:cxn>
                  <a:cxn ang="0">
                    <a:pos x="912" y="83"/>
                  </a:cxn>
                  <a:cxn ang="0">
                    <a:pos x="912" y="539"/>
                  </a:cxn>
                  <a:cxn ang="0">
                    <a:pos x="980" y="599"/>
                  </a:cxn>
                  <a:cxn ang="0">
                    <a:pos x="760" y="767"/>
                  </a:cxn>
                  <a:cxn ang="0">
                    <a:pos x="740" y="639"/>
                  </a:cxn>
                  <a:cxn ang="0">
                    <a:pos x="544" y="791"/>
                  </a:cxn>
                  <a:cxn ang="0">
                    <a:pos x="484" y="791"/>
                  </a:cxn>
                  <a:cxn ang="0">
                    <a:pos x="484" y="255"/>
                  </a:cxn>
                  <a:cxn ang="0">
                    <a:pos x="108" y="191"/>
                  </a:cxn>
                  <a:cxn ang="0">
                    <a:pos x="240" y="263"/>
                  </a:cxn>
                  <a:cxn ang="0">
                    <a:pos x="128" y="583"/>
                  </a:cxn>
                  <a:cxn ang="0">
                    <a:pos x="284" y="731"/>
                  </a:cxn>
                  <a:cxn ang="0">
                    <a:pos x="68" y="735"/>
                  </a:cxn>
                  <a:cxn ang="0">
                    <a:pos x="60" y="683"/>
                  </a:cxn>
                  <a:cxn ang="0">
                    <a:pos x="60" y="359"/>
                  </a:cxn>
                  <a:cxn ang="0">
                    <a:pos x="140" y="263"/>
                  </a:cxn>
                  <a:cxn ang="0">
                    <a:pos x="0" y="211"/>
                  </a:cxn>
                  <a:cxn ang="0">
                    <a:pos x="552" y="247"/>
                  </a:cxn>
                  <a:cxn ang="0">
                    <a:pos x="552" y="699"/>
                  </a:cxn>
                  <a:cxn ang="0">
                    <a:pos x="128" y="647"/>
                  </a:cxn>
                  <a:cxn ang="0">
                    <a:pos x="216" y="727"/>
                  </a:cxn>
                  <a:cxn ang="0">
                    <a:pos x="208" y="635"/>
                  </a:cxn>
                  <a:cxn ang="0">
                    <a:pos x="128" y="647"/>
                  </a:cxn>
                  <a:cxn ang="0">
                    <a:pos x="916" y="727"/>
                  </a:cxn>
                  <a:cxn ang="0">
                    <a:pos x="908" y="603"/>
                  </a:cxn>
                  <a:cxn ang="0">
                    <a:pos x="836" y="599"/>
                  </a:cxn>
                  <a:cxn ang="0">
                    <a:pos x="916" y="727"/>
                  </a:cxn>
                </a:cxnLst>
                <a:rect l="0" t="0" r="r" b="b"/>
                <a:pathLst>
                  <a:path w="1053" h="878">
                    <a:moveTo>
                      <a:pt x="552" y="699"/>
                    </a:moveTo>
                    <a:cubicBezTo>
                      <a:pt x="629" y="640"/>
                      <a:pt x="712" y="553"/>
                      <a:pt x="844" y="535"/>
                    </a:cubicBezTo>
                    <a:cubicBezTo>
                      <a:pt x="844" y="384"/>
                      <a:pt x="844" y="234"/>
                      <a:pt x="844" y="83"/>
                    </a:cubicBezTo>
                    <a:cubicBezTo>
                      <a:pt x="867" y="83"/>
                      <a:pt x="889" y="83"/>
                      <a:pt x="912" y="83"/>
                    </a:cubicBezTo>
                    <a:cubicBezTo>
                      <a:pt x="912" y="235"/>
                      <a:pt x="912" y="387"/>
                      <a:pt x="912" y="539"/>
                    </a:cubicBezTo>
                    <a:cubicBezTo>
                      <a:pt x="940" y="567"/>
                      <a:pt x="965" y="571"/>
                      <a:pt x="980" y="599"/>
                    </a:cubicBezTo>
                    <a:cubicBezTo>
                      <a:pt x="1053" y="735"/>
                      <a:pt x="865" y="878"/>
                      <a:pt x="760" y="767"/>
                    </a:cubicBezTo>
                    <a:cubicBezTo>
                      <a:pt x="737" y="742"/>
                      <a:pt x="721" y="686"/>
                      <a:pt x="740" y="639"/>
                    </a:cubicBezTo>
                    <a:cubicBezTo>
                      <a:pt x="678" y="677"/>
                      <a:pt x="603" y="736"/>
                      <a:pt x="544" y="791"/>
                    </a:cubicBezTo>
                    <a:cubicBezTo>
                      <a:pt x="524" y="791"/>
                      <a:pt x="504" y="791"/>
                      <a:pt x="484" y="791"/>
                    </a:cubicBezTo>
                    <a:cubicBezTo>
                      <a:pt x="466" y="623"/>
                      <a:pt x="509" y="408"/>
                      <a:pt x="484" y="255"/>
                    </a:cubicBezTo>
                    <a:cubicBezTo>
                      <a:pt x="462" y="117"/>
                      <a:pt x="210" y="106"/>
                      <a:pt x="108" y="191"/>
                    </a:cubicBezTo>
                    <a:cubicBezTo>
                      <a:pt x="155" y="212"/>
                      <a:pt x="210" y="225"/>
                      <a:pt x="240" y="263"/>
                    </a:cubicBezTo>
                    <a:cubicBezTo>
                      <a:pt x="117" y="283"/>
                      <a:pt x="121" y="423"/>
                      <a:pt x="128" y="583"/>
                    </a:cubicBezTo>
                    <a:cubicBezTo>
                      <a:pt x="214" y="537"/>
                      <a:pt x="323" y="629"/>
                      <a:pt x="284" y="731"/>
                    </a:cubicBezTo>
                    <a:cubicBezTo>
                      <a:pt x="252" y="814"/>
                      <a:pt x="102" y="828"/>
                      <a:pt x="68" y="735"/>
                    </a:cubicBezTo>
                    <a:cubicBezTo>
                      <a:pt x="65" y="727"/>
                      <a:pt x="61" y="699"/>
                      <a:pt x="60" y="683"/>
                    </a:cubicBezTo>
                    <a:cubicBezTo>
                      <a:pt x="53" y="599"/>
                      <a:pt x="51" y="438"/>
                      <a:pt x="60" y="359"/>
                    </a:cubicBezTo>
                    <a:cubicBezTo>
                      <a:pt x="66" y="310"/>
                      <a:pt x="94" y="283"/>
                      <a:pt x="140" y="263"/>
                    </a:cubicBezTo>
                    <a:cubicBezTo>
                      <a:pt x="104" y="235"/>
                      <a:pt x="50" y="225"/>
                      <a:pt x="0" y="211"/>
                    </a:cubicBezTo>
                    <a:cubicBezTo>
                      <a:pt x="82" y="46"/>
                      <a:pt x="522" y="0"/>
                      <a:pt x="552" y="247"/>
                    </a:cubicBezTo>
                    <a:cubicBezTo>
                      <a:pt x="569" y="385"/>
                      <a:pt x="539" y="542"/>
                      <a:pt x="552" y="699"/>
                    </a:cubicBezTo>
                    <a:close/>
                    <a:moveTo>
                      <a:pt x="128" y="647"/>
                    </a:moveTo>
                    <a:cubicBezTo>
                      <a:pt x="90" y="699"/>
                      <a:pt x="163" y="780"/>
                      <a:pt x="216" y="727"/>
                    </a:cubicBezTo>
                    <a:cubicBezTo>
                      <a:pt x="236" y="707"/>
                      <a:pt x="231" y="653"/>
                      <a:pt x="208" y="635"/>
                    </a:cubicBezTo>
                    <a:cubicBezTo>
                      <a:pt x="169" y="627"/>
                      <a:pt x="141" y="630"/>
                      <a:pt x="128" y="647"/>
                    </a:cubicBezTo>
                    <a:close/>
                    <a:moveTo>
                      <a:pt x="916" y="727"/>
                    </a:moveTo>
                    <a:cubicBezTo>
                      <a:pt x="944" y="704"/>
                      <a:pt x="940" y="622"/>
                      <a:pt x="908" y="603"/>
                    </a:cubicBezTo>
                    <a:cubicBezTo>
                      <a:pt x="891" y="593"/>
                      <a:pt x="862" y="593"/>
                      <a:pt x="836" y="599"/>
                    </a:cubicBezTo>
                    <a:cubicBezTo>
                      <a:pt x="722" y="627"/>
                      <a:pt x="823" y="805"/>
                      <a:pt x="916" y="72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9" name="Freeform 10">
                <a:extLst>
                  <a:ext uri="{FF2B5EF4-FFF2-40B4-BE49-F238E27FC236}">
                    <a16:creationId xmlns:a16="http://schemas.microsoft.com/office/drawing/2014/main" id="{50DBB569-E9DE-427A-A6F0-E0B172ED4E68}"/>
                  </a:ext>
                </a:extLst>
              </p:cNvPr>
              <p:cNvSpPr>
                <a:spLocks noEditPoints="1"/>
              </p:cNvSpPr>
              <p:nvPr/>
            </p:nvSpPr>
            <p:spPr bwMode="black">
              <a:xfrm>
                <a:off x="2849790" y="6233887"/>
                <a:ext cx="132499" cy="169547"/>
              </a:xfrm>
              <a:custGeom>
                <a:avLst/>
                <a:gdLst/>
                <a:ahLst/>
                <a:cxnLst>
                  <a:cxn ang="0">
                    <a:pos x="556" y="732"/>
                  </a:cxn>
                  <a:cxn ang="0">
                    <a:pos x="136" y="732"/>
                  </a:cxn>
                  <a:cxn ang="0">
                    <a:pos x="136" y="496"/>
                  </a:cxn>
                  <a:cxn ang="0">
                    <a:pos x="144" y="268"/>
                  </a:cxn>
                  <a:cxn ang="0">
                    <a:pos x="364" y="272"/>
                  </a:cxn>
                  <a:cxn ang="0">
                    <a:pos x="204" y="420"/>
                  </a:cxn>
                  <a:cxn ang="0">
                    <a:pos x="204" y="660"/>
                  </a:cxn>
                  <a:cxn ang="0">
                    <a:pos x="488" y="664"/>
                  </a:cxn>
                  <a:cxn ang="0">
                    <a:pos x="484" y="224"/>
                  </a:cxn>
                  <a:cxn ang="0">
                    <a:pos x="212" y="92"/>
                  </a:cxn>
                  <a:cxn ang="0">
                    <a:pos x="76" y="352"/>
                  </a:cxn>
                  <a:cxn ang="0">
                    <a:pos x="8" y="356"/>
                  </a:cxn>
                  <a:cxn ang="0">
                    <a:pos x="252" y="16"/>
                  </a:cxn>
                  <a:cxn ang="0">
                    <a:pos x="556" y="232"/>
                  </a:cxn>
                  <a:cxn ang="0">
                    <a:pos x="556" y="732"/>
                  </a:cxn>
                  <a:cxn ang="0">
                    <a:pos x="284" y="268"/>
                  </a:cxn>
                  <a:cxn ang="0">
                    <a:pos x="288" y="364"/>
                  </a:cxn>
                  <a:cxn ang="0">
                    <a:pos x="300" y="352"/>
                  </a:cxn>
                  <a:cxn ang="0">
                    <a:pos x="284" y="268"/>
                  </a:cxn>
                </a:cxnLst>
                <a:rect l="0" t="0" r="r" b="b"/>
                <a:pathLst>
                  <a:path w="572" h="732">
                    <a:moveTo>
                      <a:pt x="556" y="732"/>
                    </a:moveTo>
                    <a:cubicBezTo>
                      <a:pt x="416" y="732"/>
                      <a:pt x="276" y="732"/>
                      <a:pt x="136" y="732"/>
                    </a:cubicBezTo>
                    <a:cubicBezTo>
                      <a:pt x="136" y="657"/>
                      <a:pt x="136" y="580"/>
                      <a:pt x="136" y="496"/>
                    </a:cubicBezTo>
                    <a:cubicBezTo>
                      <a:pt x="136" y="421"/>
                      <a:pt x="122" y="324"/>
                      <a:pt x="144" y="268"/>
                    </a:cubicBezTo>
                    <a:cubicBezTo>
                      <a:pt x="180" y="175"/>
                      <a:pt x="334" y="182"/>
                      <a:pt x="364" y="272"/>
                    </a:cubicBezTo>
                    <a:cubicBezTo>
                      <a:pt x="400" y="381"/>
                      <a:pt x="297" y="467"/>
                      <a:pt x="204" y="420"/>
                    </a:cubicBezTo>
                    <a:cubicBezTo>
                      <a:pt x="204" y="500"/>
                      <a:pt x="204" y="580"/>
                      <a:pt x="204" y="660"/>
                    </a:cubicBezTo>
                    <a:cubicBezTo>
                      <a:pt x="291" y="669"/>
                      <a:pt x="395" y="661"/>
                      <a:pt x="488" y="664"/>
                    </a:cubicBezTo>
                    <a:cubicBezTo>
                      <a:pt x="471" y="524"/>
                      <a:pt x="512" y="351"/>
                      <a:pt x="484" y="224"/>
                    </a:cubicBezTo>
                    <a:cubicBezTo>
                      <a:pt x="459" y="113"/>
                      <a:pt x="334" y="47"/>
                      <a:pt x="212" y="92"/>
                    </a:cubicBezTo>
                    <a:cubicBezTo>
                      <a:pt x="120" y="126"/>
                      <a:pt x="69" y="210"/>
                      <a:pt x="76" y="352"/>
                    </a:cubicBezTo>
                    <a:cubicBezTo>
                      <a:pt x="60" y="360"/>
                      <a:pt x="30" y="354"/>
                      <a:pt x="8" y="356"/>
                    </a:cubicBezTo>
                    <a:cubicBezTo>
                      <a:pt x="0" y="157"/>
                      <a:pt x="89" y="33"/>
                      <a:pt x="252" y="16"/>
                    </a:cubicBezTo>
                    <a:cubicBezTo>
                      <a:pt x="409" y="0"/>
                      <a:pt x="540" y="91"/>
                      <a:pt x="556" y="232"/>
                    </a:cubicBezTo>
                    <a:cubicBezTo>
                      <a:pt x="572" y="376"/>
                      <a:pt x="544" y="560"/>
                      <a:pt x="556" y="732"/>
                    </a:cubicBezTo>
                    <a:close/>
                    <a:moveTo>
                      <a:pt x="284" y="268"/>
                    </a:moveTo>
                    <a:cubicBezTo>
                      <a:pt x="172" y="208"/>
                      <a:pt x="175" y="423"/>
                      <a:pt x="288" y="364"/>
                    </a:cubicBezTo>
                    <a:cubicBezTo>
                      <a:pt x="289" y="363"/>
                      <a:pt x="292" y="354"/>
                      <a:pt x="300" y="352"/>
                    </a:cubicBezTo>
                    <a:cubicBezTo>
                      <a:pt x="310" y="317"/>
                      <a:pt x="305" y="279"/>
                      <a:pt x="284" y="26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0" name="Freeform 11">
                <a:extLst>
                  <a:ext uri="{FF2B5EF4-FFF2-40B4-BE49-F238E27FC236}">
                    <a16:creationId xmlns:a16="http://schemas.microsoft.com/office/drawing/2014/main" id="{CAD2A530-78CC-4C92-9D51-67D019D29368}"/>
                  </a:ext>
                </a:extLst>
              </p:cNvPr>
              <p:cNvSpPr>
                <a:spLocks noEditPoints="1"/>
              </p:cNvSpPr>
              <p:nvPr/>
            </p:nvSpPr>
            <p:spPr bwMode="black">
              <a:xfrm>
                <a:off x="3617254"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1" name="Freeform 12">
                <a:extLst>
                  <a:ext uri="{FF2B5EF4-FFF2-40B4-BE49-F238E27FC236}">
                    <a16:creationId xmlns:a16="http://schemas.microsoft.com/office/drawing/2014/main" id="{69233490-A82F-4DF7-8CDE-B1BFDFC07EC8}"/>
                  </a:ext>
                </a:extLst>
              </p:cNvPr>
              <p:cNvSpPr>
                <a:spLocks noEditPoints="1"/>
              </p:cNvSpPr>
              <p:nvPr/>
            </p:nvSpPr>
            <p:spPr bwMode="black">
              <a:xfrm>
                <a:off x="3200461" y="6233630"/>
                <a:ext cx="129669" cy="169804"/>
              </a:xfrm>
              <a:custGeom>
                <a:avLst/>
                <a:gdLst/>
                <a:ahLst/>
                <a:cxnLst>
                  <a:cxn ang="0">
                    <a:pos x="541" y="733"/>
                  </a:cxn>
                  <a:cxn ang="0">
                    <a:pos x="477" y="733"/>
                  </a:cxn>
                  <a:cxn ang="0">
                    <a:pos x="465" y="209"/>
                  </a:cxn>
                  <a:cxn ang="0">
                    <a:pos x="145" y="125"/>
                  </a:cxn>
                  <a:cxn ang="0">
                    <a:pos x="69" y="577"/>
                  </a:cxn>
                  <a:cxn ang="0">
                    <a:pos x="133" y="381"/>
                  </a:cxn>
                  <a:cxn ang="0">
                    <a:pos x="209" y="201"/>
                  </a:cxn>
                  <a:cxn ang="0">
                    <a:pos x="297" y="413"/>
                  </a:cxn>
                  <a:cxn ang="0">
                    <a:pos x="193" y="373"/>
                  </a:cxn>
                  <a:cxn ang="0">
                    <a:pos x="77" y="733"/>
                  </a:cxn>
                  <a:cxn ang="0">
                    <a:pos x="5" y="733"/>
                  </a:cxn>
                  <a:cxn ang="0">
                    <a:pos x="5" y="321"/>
                  </a:cxn>
                  <a:cxn ang="0">
                    <a:pos x="241" y="17"/>
                  </a:cxn>
                  <a:cxn ang="0">
                    <a:pos x="541" y="225"/>
                  </a:cxn>
                  <a:cxn ang="0">
                    <a:pos x="541" y="733"/>
                  </a:cxn>
                  <a:cxn ang="0">
                    <a:pos x="241" y="341"/>
                  </a:cxn>
                  <a:cxn ang="0">
                    <a:pos x="317" y="345"/>
                  </a:cxn>
                  <a:cxn ang="0">
                    <a:pos x="241" y="341"/>
                  </a:cxn>
                </a:cxnLst>
                <a:rect l="0" t="0" r="r" b="b"/>
                <a:pathLst>
                  <a:path w="560" h="733">
                    <a:moveTo>
                      <a:pt x="541" y="733"/>
                    </a:moveTo>
                    <a:cubicBezTo>
                      <a:pt x="520" y="733"/>
                      <a:pt x="498" y="733"/>
                      <a:pt x="477" y="733"/>
                    </a:cubicBezTo>
                    <a:cubicBezTo>
                      <a:pt x="458" y="568"/>
                      <a:pt x="507" y="346"/>
                      <a:pt x="465" y="209"/>
                    </a:cubicBezTo>
                    <a:cubicBezTo>
                      <a:pt x="429" y="91"/>
                      <a:pt x="253" y="30"/>
                      <a:pt x="145" y="125"/>
                    </a:cubicBezTo>
                    <a:cubicBezTo>
                      <a:pt x="50" y="208"/>
                      <a:pt x="68" y="391"/>
                      <a:pt x="69" y="577"/>
                    </a:cubicBezTo>
                    <a:cubicBezTo>
                      <a:pt x="91" y="512"/>
                      <a:pt x="113" y="450"/>
                      <a:pt x="133" y="381"/>
                    </a:cubicBezTo>
                    <a:cubicBezTo>
                      <a:pt x="153" y="314"/>
                      <a:pt x="162" y="238"/>
                      <a:pt x="209" y="201"/>
                    </a:cubicBezTo>
                    <a:cubicBezTo>
                      <a:pt x="368" y="76"/>
                      <a:pt x="492" y="389"/>
                      <a:pt x="297" y="413"/>
                    </a:cubicBezTo>
                    <a:cubicBezTo>
                      <a:pt x="249" y="419"/>
                      <a:pt x="218" y="401"/>
                      <a:pt x="193" y="373"/>
                    </a:cubicBezTo>
                    <a:cubicBezTo>
                      <a:pt x="159" y="498"/>
                      <a:pt x="114" y="611"/>
                      <a:pt x="77" y="733"/>
                    </a:cubicBezTo>
                    <a:cubicBezTo>
                      <a:pt x="53" y="733"/>
                      <a:pt x="29" y="733"/>
                      <a:pt x="5" y="733"/>
                    </a:cubicBezTo>
                    <a:cubicBezTo>
                      <a:pt x="8" y="582"/>
                      <a:pt x="0" y="440"/>
                      <a:pt x="5" y="321"/>
                    </a:cubicBezTo>
                    <a:cubicBezTo>
                      <a:pt x="11" y="169"/>
                      <a:pt x="84" y="33"/>
                      <a:pt x="241" y="17"/>
                    </a:cubicBezTo>
                    <a:cubicBezTo>
                      <a:pt x="401" y="0"/>
                      <a:pt x="524" y="91"/>
                      <a:pt x="541" y="225"/>
                    </a:cubicBezTo>
                    <a:cubicBezTo>
                      <a:pt x="560" y="379"/>
                      <a:pt x="527" y="557"/>
                      <a:pt x="541" y="733"/>
                    </a:cubicBezTo>
                    <a:close/>
                    <a:moveTo>
                      <a:pt x="241" y="341"/>
                    </a:moveTo>
                    <a:cubicBezTo>
                      <a:pt x="260" y="350"/>
                      <a:pt x="294" y="352"/>
                      <a:pt x="317" y="345"/>
                    </a:cubicBezTo>
                    <a:cubicBezTo>
                      <a:pt x="414" y="228"/>
                      <a:pt x="155" y="200"/>
                      <a:pt x="241" y="3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2" name="Freeform 13">
                <a:extLst>
                  <a:ext uri="{FF2B5EF4-FFF2-40B4-BE49-F238E27FC236}">
                    <a16:creationId xmlns:a16="http://schemas.microsoft.com/office/drawing/2014/main" id="{AE8A910C-90A2-4252-8816-F9A12DF38313}"/>
                  </a:ext>
                </a:extLst>
              </p:cNvPr>
              <p:cNvSpPr>
                <a:spLocks noEditPoints="1"/>
              </p:cNvSpPr>
              <p:nvPr/>
            </p:nvSpPr>
            <p:spPr bwMode="black">
              <a:xfrm>
                <a:off x="2690020" y="6219480"/>
                <a:ext cx="130183" cy="183955"/>
              </a:xfrm>
              <a:custGeom>
                <a:avLst/>
                <a:gdLst/>
                <a:ahLst/>
                <a:cxnLst>
                  <a:cxn ang="0">
                    <a:pos x="354" y="722"/>
                  </a:cxn>
                  <a:cxn ang="0">
                    <a:pos x="490" y="726"/>
                  </a:cxn>
                  <a:cxn ang="0">
                    <a:pos x="494" y="86"/>
                  </a:cxn>
                  <a:cxn ang="0">
                    <a:pos x="562" y="86"/>
                  </a:cxn>
                  <a:cxn ang="0">
                    <a:pos x="562" y="794"/>
                  </a:cxn>
                  <a:cxn ang="0">
                    <a:pos x="198" y="794"/>
                  </a:cxn>
                  <a:cxn ang="0">
                    <a:pos x="202" y="726"/>
                  </a:cxn>
                  <a:cxn ang="0">
                    <a:pos x="286" y="726"/>
                  </a:cxn>
                  <a:cxn ang="0">
                    <a:pos x="286" y="394"/>
                  </a:cxn>
                  <a:cxn ang="0">
                    <a:pos x="346" y="218"/>
                  </a:cxn>
                  <a:cxn ang="0">
                    <a:pos x="154" y="158"/>
                  </a:cxn>
                  <a:cxn ang="0">
                    <a:pos x="246" y="198"/>
                  </a:cxn>
                  <a:cxn ang="0">
                    <a:pos x="90" y="378"/>
                  </a:cxn>
                  <a:cxn ang="0">
                    <a:pos x="34" y="290"/>
                  </a:cxn>
                  <a:cxn ang="0">
                    <a:pos x="418" y="222"/>
                  </a:cxn>
                  <a:cxn ang="0">
                    <a:pos x="354" y="398"/>
                  </a:cxn>
                  <a:cxn ang="0">
                    <a:pos x="354" y="722"/>
                  </a:cxn>
                  <a:cxn ang="0">
                    <a:pos x="114" y="318"/>
                  </a:cxn>
                  <a:cxn ang="0">
                    <a:pos x="186" y="222"/>
                  </a:cxn>
                  <a:cxn ang="0">
                    <a:pos x="114" y="318"/>
                  </a:cxn>
                </a:cxnLst>
                <a:rect l="0" t="0" r="r" b="b"/>
                <a:pathLst>
                  <a:path w="562" h="794">
                    <a:moveTo>
                      <a:pt x="354" y="722"/>
                    </a:moveTo>
                    <a:cubicBezTo>
                      <a:pt x="391" y="731"/>
                      <a:pt x="446" y="723"/>
                      <a:pt x="490" y="726"/>
                    </a:cubicBezTo>
                    <a:cubicBezTo>
                      <a:pt x="499" y="521"/>
                      <a:pt x="491" y="298"/>
                      <a:pt x="494" y="86"/>
                    </a:cubicBezTo>
                    <a:cubicBezTo>
                      <a:pt x="517" y="86"/>
                      <a:pt x="539" y="86"/>
                      <a:pt x="562" y="86"/>
                    </a:cubicBezTo>
                    <a:cubicBezTo>
                      <a:pt x="562" y="322"/>
                      <a:pt x="562" y="558"/>
                      <a:pt x="562" y="794"/>
                    </a:cubicBezTo>
                    <a:cubicBezTo>
                      <a:pt x="441" y="794"/>
                      <a:pt x="319" y="794"/>
                      <a:pt x="198" y="794"/>
                    </a:cubicBezTo>
                    <a:cubicBezTo>
                      <a:pt x="200" y="772"/>
                      <a:pt x="194" y="742"/>
                      <a:pt x="202" y="726"/>
                    </a:cubicBezTo>
                    <a:cubicBezTo>
                      <a:pt x="230" y="726"/>
                      <a:pt x="258" y="726"/>
                      <a:pt x="286" y="726"/>
                    </a:cubicBezTo>
                    <a:cubicBezTo>
                      <a:pt x="297" y="618"/>
                      <a:pt x="272" y="509"/>
                      <a:pt x="286" y="394"/>
                    </a:cubicBezTo>
                    <a:cubicBezTo>
                      <a:pt x="295" y="319"/>
                      <a:pt x="349" y="283"/>
                      <a:pt x="346" y="218"/>
                    </a:cubicBezTo>
                    <a:cubicBezTo>
                      <a:pt x="342" y="133"/>
                      <a:pt x="237" y="126"/>
                      <a:pt x="154" y="158"/>
                    </a:cubicBezTo>
                    <a:cubicBezTo>
                      <a:pt x="192" y="171"/>
                      <a:pt x="226" y="173"/>
                      <a:pt x="246" y="198"/>
                    </a:cubicBezTo>
                    <a:cubicBezTo>
                      <a:pt x="326" y="296"/>
                      <a:pt x="201" y="438"/>
                      <a:pt x="90" y="378"/>
                    </a:cubicBezTo>
                    <a:cubicBezTo>
                      <a:pt x="65" y="364"/>
                      <a:pt x="39" y="327"/>
                      <a:pt x="34" y="290"/>
                    </a:cubicBezTo>
                    <a:cubicBezTo>
                      <a:pt x="0" y="40"/>
                      <a:pt x="420" y="0"/>
                      <a:pt x="418" y="222"/>
                    </a:cubicBezTo>
                    <a:cubicBezTo>
                      <a:pt x="417" y="288"/>
                      <a:pt x="365" y="328"/>
                      <a:pt x="354" y="398"/>
                    </a:cubicBezTo>
                    <a:cubicBezTo>
                      <a:pt x="339" y="500"/>
                      <a:pt x="365" y="597"/>
                      <a:pt x="354" y="722"/>
                    </a:cubicBezTo>
                    <a:close/>
                    <a:moveTo>
                      <a:pt x="114" y="318"/>
                    </a:moveTo>
                    <a:cubicBezTo>
                      <a:pt x="172" y="360"/>
                      <a:pt x="243" y="273"/>
                      <a:pt x="186" y="222"/>
                    </a:cubicBezTo>
                    <a:cubicBezTo>
                      <a:pt x="109" y="182"/>
                      <a:pt x="66" y="283"/>
                      <a:pt x="114" y="31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3" name="Freeform 14">
                <a:extLst>
                  <a:ext uri="{FF2B5EF4-FFF2-40B4-BE49-F238E27FC236}">
                    <a16:creationId xmlns:a16="http://schemas.microsoft.com/office/drawing/2014/main" id="{589B9F03-AED1-4A80-8DE4-21DF22417307}"/>
                  </a:ext>
                </a:extLst>
              </p:cNvPr>
              <p:cNvSpPr>
                <a:spLocks noEditPoints="1"/>
              </p:cNvSpPr>
              <p:nvPr/>
            </p:nvSpPr>
            <p:spPr bwMode="black">
              <a:xfrm>
                <a:off x="3881737" y="6232086"/>
                <a:ext cx="163372"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4" name="Freeform 15">
                <a:extLst>
                  <a:ext uri="{FF2B5EF4-FFF2-40B4-BE49-F238E27FC236}">
                    <a16:creationId xmlns:a16="http://schemas.microsoft.com/office/drawing/2014/main" id="{244A7076-F8BE-4B64-B08C-C982E31533C1}"/>
                  </a:ext>
                </a:extLst>
              </p:cNvPr>
              <p:cNvSpPr>
                <a:spLocks noEditPoints="1"/>
              </p:cNvSpPr>
              <p:nvPr/>
            </p:nvSpPr>
            <p:spPr bwMode="black">
              <a:xfrm>
                <a:off x="2994638" y="6232086"/>
                <a:ext cx="163630" cy="171348"/>
              </a:xfrm>
              <a:custGeom>
                <a:avLst/>
                <a:gdLst/>
                <a:ahLst/>
                <a:cxnLst>
                  <a:cxn ang="0">
                    <a:pos x="290" y="672"/>
                  </a:cxn>
                  <a:cxn ang="0">
                    <a:pos x="638" y="672"/>
                  </a:cxn>
                  <a:cxn ang="0">
                    <a:pos x="638" y="32"/>
                  </a:cxn>
                  <a:cxn ang="0">
                    <a:pos x="706" y="32"/>
                  </a:cxn>
                  <a:cxn ang="0">
                    <a:pos x="706" y="740"/>
                  </a:cxn>
                  <a:cxn ang="0">
                    <a:pos x="138" y="740"/>
                  </a:cxn>
                  <a:cxn ang="0">
                    <a:pos x="138" y="676"/>
                  </a:cxn>
                  <a:cxn ang="0">
                    <a:pos x="222" y="672"/>
                  </a:cxn>
                  <a:cxn ang="0">
                    <a:pos x="222" y="248"/>
                  </a:cxn>
                  <a:cxn ang="0">
                    <a:pos x="154" y="24"/>
                  </a:cxn>
                  <a:cxn ang="0">
                    <a:pos x="290" y="380"/>
                  </a:cxn>
                  <a:cxn ang="0">
                    <a:pos x="290" y="672"/>
                  </a:cxn>
                  <a:cxn ang="0">
                    <a:pos x="126" y="104"/>
                  </a:cxn>
                  <a:cxn ang="0">
                    <a:pos x="218" y="180"/>
                  </a:cxn>
                  <a:cxn ang="0">
                    <a:pos x="126" y="104"/>
                  </a:cxn>
                </a:cxnLst>
                <a:rect l="0" t="0" r="r" b="b"/>
                <a:pathLst>
                  <a:path w="706" h="740">
                    <a:moveTo>
                      <a:pt x="290" y="672"/>
                    </a:moveTo>
                    <a:cubicBezTo>
                      <a:pt x="406" y="672"/>
                      <a:pt x="522" y="672"/>
                      <a:pt x="638" y="672"/>
                    </a:cubicBezTo>
                    <a:cubicBezTo>
                      <a:pt x="638" y="459"/>
                      <a:pt x="638" y="245"/>
                      <a:pt x="638" y="32"/>
                    </a:cubicBezTo>
                    <a:cubicBezTo>
                      <a:pt x="661" y="32"/>
                      <a:pt x="683" y="32"/>
                      <a:pt x="706" y="32"/>
                    </a:cubicBezTo>
                    <a:cubicBezTo>
                      <a:pt x="706" y="268"/>
                      <a:pt x="706" y="504"/>
                      <a:pt x="706" y="740"/>
                    </a:cubicBezTo>
                    <a:cubicBezTo>
                      <a:pt x="517" y="740"/>
                      <a:pt x="327" y="740"/>
                      <a:pt x="138" y="740"/>
                    </a:cubicBezTo>
                    <a:cubicBezTo>
                      <a:pt x="138" y="719"/>
                      <a:pt x="138" y="697"/>
                      <a:pt x="138" y="676"/>
                    </a:cubicBezTo>
                    <a:cubicBezTo>
                      <a:pt x="159" y="667"/>
                      <a:pt x="195" y="674"/>
                      <a:pt x="222" y="672"/>
                    </a:cubicBezTo>
                    <a:cubicBezTo>
                      <a:pt x="222" y="531"/>
                      <a:pt x="222" y="389"/>
                      <a:pt x="222" y="248"/>
                    </a:cubicBezTo>
                    <a:cubicBezTo>
                      <a:pt x="40" y="312"/>
                      <a:pt x="0" y="45"/>
                      <a:pt x="154" y="24"/>
                    </a:cubicBezTo>
                    <a:cubicBezTo>
                      <a:pt x="326" y="0"/>
                      <a:pt x="290" y="215"/>
                      <a:pt x="290" y="380"/>
                    </a:cubicBezTo>
                    <a:cubicBezTo>
                      <a:pt x="290" y="485"/>
                      <a:pt x="290" y="585"/>
                      <a:pt x="290" y="672"/>
                    </a:cubicBezTo>
                    <a:close/>
                    <a:moveTo>
                      <a:pt x="126" y="104"/>
                    </a:moveTo>
                    <a:cubicBezTo>
                      <a:pt x="88" y="173"/>
                      <a:pt x="167" y="221"/>
                      <a:pt x="218" y="180"/>
                    </a:cubicBezTo>
                    <a:cubicBezTo>
                      <a:pt x="267" y="112"/>
                      <a:pt x="175" y="53"/>
                      <a:pt x="126" y="1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15" name="Freeform 16">
                <a:extLst>
                  <a:ext uri="{FF2B5EF4-FFF2-40B4-BE49-F238E27FC236}">
                    <a16:creationId xmlns:a16="http://schemas.microsoft.com/office/drawing/2014/main" id="{6F3FABEF-EA4F-4A8A-8AC5-554F55756FCB}"/>
                  </a:ext>
                </a:extLst>
              </p:cNvPr>
              <p:cNvSpPr>
                <a:spLocks noEditPoints="1"/>
              </p:cNvSpPr>
              <p:nvPr/>
            </p:nvSpPr>
            <p:spPr bwMode="black">
              <a:xfrm>
                <a:off x="3781912" y="6146155"/>
                <a:ext cx="128125" cy="69208"/>
              </a:xfrm>
              <a:custGeom>
                <a:avLst/>
                <a:gdLst/>
                <a:ahLst/>
                <a:cxnLst>
                  <a:cxn ang="0">
                    <a:pos x="554" y="67"/>
                  </a:cxn>
                  <a:cxn ang="0">
                    <a:pos x="234" y="287"/>
                  </a:cxn>
                  <a:cxn ang="0">
                    <a:pos x="30" y="191"/>
                  </a:cxn>
                  <a:cxn ang="0">
                    <a:pos x="246" y="179"/>
                  </a:cxn>
                  <a:cxn ang="0">
                    <a:pos x="222" y="227"/>
                  </a:cxn>
                  <a:cxn ang="0">
                    <a:pos x="502" y="27"/>
                  </a:cxn>
                  <a:cxn ang="0">
                    <a:pos x="554" y="67"/>
                  </a:cxn>
                  <a:cxn ang="0">
                    <a:pos x="182" y="131"/>
                  </a:cxn>
                  <a:cxn ang="0">
                    <a:pos x="94" y="195"/>
                  </a:cxn>
                  <a:cxn ang="0">
                    <a:pos x="182" y="131"/>
                  </a:cxn>
                </a:cxnLst>
                <a:rect l="0" t="0" r="r" b="b"/>
                <a:pathLst>
                  <a:path w="554" h="299">
                    <a:moveTo>
                      <a:pt x="554" y="67"/>
                    </a:moveTo>
                    <a:cubicBezTo>
                      <a:pt x="480" y="153"/>
                      <a:pt x="377" y="270"/>
                      <a:pt x="234" y="287"/>
                    </a:cubicBezTo>
                    <a:cubicBezTo>
                      <a:pt x="135" y="299"/>
                      <a:pt x="43" y="264"/>
                      <a:pt x="30" y="191"/>
                    </a:cubicBezTo>
                    <a:cubicBezTo>
                      <a:pt x="0" y="23"/>
                      <a:pt x="272" y="0"/>
                      <a:pt x="246" y="179"/>
                    </a:cubicBezTo>
                    <a:cubicBezTo>
                      <a:pt x="243" y="200"/>
                      <a:pt x="238" y="205"/>
                      <a:pt x="222" y="227"/>
                    </a:cubicBezTo>
                    <a:cubicBezTo>
                      <a:pt x="347" y="192"/>
                      <a:pt x="439" y="124"/>
                      <a:pt x="502" y="27"/>
                    </a:cubicBezTo>
                    <a:cubicBezTo>
                      <a:pt x="525" y="34"/>
                      <a:pt x="537" y="53"/>
                      <a:pt x="554" y="67"/>
                    </a:cubicBezTo>
                    <a:close/>
                    <a:moveTo>
                      <a:pt x="182" y="131"/>
                    </a:moveTo>
                    <a:cubicBezTo>
                      <a:pt x="152" y="84"/>
                      <a:pt x="58" y="117"/>
                      <a:pt x="94" y="195"/>
                    </a:cubicBezTo>
                    <a:cubicBezTo>
                      <a:pt x="146" y="242"/>
                      <a:pt x="217" y="185"/>
                      <a:pt x="182" y="13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2" name="Group 108">
              <a:extLst>
                <a:ext uri="{FF2B5EF4-FFF2-40B4-BE49-F238E27FC236}">
                  <a16:creationId xmlns:a16="http://schemas.microsoft.com/office/drawing/2014/main" id="{007714A7-8162-4789-A2C9-BBE0059676B1}"/>
                </a:ext>
              </a:extLst>
            </p:cNvPr>
            <p:cNvGrpSpPr/>
            <p:nvPr/>
          </p:nvGrpSpPr>
          <p:grpSpPr bwMode="black">
            <a:xfrm>
              <a:off x="3754846" y="5195652"/>
              <a:ext cx="837045" cy="261824"/>
              <a:chOff x="8632347" y="6167032"/>
              <a:chExt cx="840228" cy="271928"/>
            </a:xfrm>
            <a:grpFill/>
            <a:effectLst/>
          </p:grpSpPr>
          <p:sp>
            <p:nvSpPr>
              <p:cNvPr id="102" name="Freeform 17">
                <a:extLst>
                  <a:ext uri="{FF2B5EF4-FFF2-40B4-BE49-F238E27FC236}">
                    <a16:creationId xmlns:a16="http://schemas.microsoft.com/office/drawing/2014/main" id="{1D19EA06-8074-490E-8B24-96B63EF9F419}"/>
                  </a:ext>
                </a:extLst>
              </p:cNvPr>
              <p:cNvSpPr>
                <a:spLocks noEditPoints="1"/>
              </p:cNvSpPr>
              <p:nvPr/>
            </p:nvSpPr>
            <p:spPr bwMode="black">
              <a:xfrm>
                <a:off x="8632347" y="6169214"/>
                <a:ext cx="243121" cy="269746"/>
              </a:xfrm>
              <a:custGeom>
                <a:avLst/>
                <a:gdLst/>
                <a:ahLst/>
                <a:cxnLst>
                  <a:cxn ang="0">
                    <a:pos x="128" y="112"/>
                  </a:cxn>
                  <a:cxn ang="0">
                    <a:pos x="147" y="130"/>
                  </a:cxn>
                  <a:cxn ang="0">
                    <a:pos x="136" y="133"/>
                  </a:cxn>
                  <a:cxn ang="0">
                    <a:pos x="118" y="148"/>
                  </a:cxn>
                  <a:cxn ang="0">
                    <a:pos x="206" y="148"/>
                  </a:cxn>
                  <a:cxn ang="0">
                    <a:pos x="217" y="136"/>
                  </a:cxn>
                  <a:cxn ang="0">
                    <a:pos x="236" y="155"/>
                  </a:cxn>
                  <a:cxn ang="0">
                    <a:pos x="224" y="161"/>
                  </a:cxn>
                  <a:cxn ang="0">
                    <a:pos x="113" y="239"/>
                  </a:cxn>
                  <a:cxn ang="0">
                    <a:pos x="0" y="262"/>
                  </a:cxn>
                  <a:cxn ang="0">
                    <a:pos x="0" y="258"/>
                  </a:cxn>
                  <a:cxn ang="0">
                    <a:pos x="114" y="226"/>
                  </a:cxn>
                  <a:cxn ang="0">
                    <a:pos x="206" y="154"/>
                  </a:cxn>
                  <a:cxn ang="0">
                    <a:pos x="113" y="154"/>
                  </a:cxn>
                  <a:cxn ang="0">
                    <a:pos x="19" y="203"/>
                  </a:cxn>
                  <a:cxn ang="0">
                    <a:pos x="17" y="198"/>
                  </a:cxn>
                  <a:cxn ang="0">
                    <a:pos x="78" y="162"/>
                  </a:cxn>
                  <a:cxn ang="0">
                    <a:pos x="128" y="112"/>
                  </a:cxn>
                  <a:cxn ang="0">
                    <a:pos x="99" y="45"/>
                  </a:cxn>
                  <a:cxn ang="0">
                    <a:pos x="86" y="53"/>
                  </a:cxn>
                  <a:cxn ang="0">
                    <a:pos x="114" y="75"/>
                  </a:cxn>
                  <a:cxn ang="0">
                    <a:pos x="111" y="93"/>
                  </a:cxn>
                  <a:cxn ang="0">
                    <a:pos x="100" y="90"/>
                  </a:cxn>
                  <a:cxn ang="0">
                    <a:pos x="82" y="55"/>
                  </a:cxn>
                  <a:cxn ang="0">
                    <a:pos x="50" y="73"/>
                  </a:cxn>
                  <a:cxn ang="0">
                    <a:pos x="10" y="91"/>
                  </a:cxn>
                  <a:cxn ang="0">
                    <a:pos x="8" y="87"/>
                  </a:cxn>
                  <a:cxn ang="0">
                    <a:pos x="79" y="41"/>
                  </a:cxn>
                  <a:cxn ang="0">
                    <a:pos x="117" y="0"/>
                  </a:cxn>
                  <a:cxn ang="0">
                    <a:pos x="136" y="17"/>
                  </a:cxn>
                  <a:cxn ang="0">
                    <a:pos x="126" y="21"/>
                  </a:cxn>
                  <a:cxn ang="0">
                    <a:pos x="105" y="39"/>
                  </a:cxn>
                  <a:cxn ang="0">
                    <a:pos x="191" y="39"/>
                  </a:cxn>
                  <a:cxn ang="0">
                    <a:pos x="204" y="26"/>
                  </a:cxn>
                  <a:cxn ang="0">
                    <a:pos x="224" y="46"/>
                  </a:cxn>
                  <a:cxn ang="0">
                    <a:pos x="211" y="51"/>
                  </a:cxn>
                  <a:cxn ang="0">
                    <a:pos x="132" y="108"/>
                  </a:cxn>
                  <a:cxn ang="0">
                    <a:pos x="2" y="145"/>
                  </a:cxn>
                  <a:cxn ang="0">
                    <a:pos x="1" y="141"/>
                  </a:cxn>
                  <a:cxn ang="0">
                    <a:pos x="104" y="109"/>
                  </a:cxn>
                  <a:cxn ang="0">
                    <a:pos x="191" y="45"/>
                  </a:cxn>
                  <a:cxn ang="0">
                    <a:pos x="99" y="45"/>
                  </a:cxn>
                  <a:cxn ang="0">
                    <a:pos x="93" y="169"/>
                  </a:cxn>
                  <a:cxn ang="0">
                    <a:pos x="119" y="195"/>
                  </a:cxn>
                  <a:cxn ang="0">
                    <a:pos x="114" y="216"/>
                  </a:cxn>
                  <a:cxn ang="0">
                    <a:pos x="102" y="209"/>
                  </a:cxn>
                  <a:cxn ang="0">
                    <a:pos x="90" y="172"/>
                  </a:cxn>
                  <a:cxn ang="0">
                    <a:pos x="93" y="169"/>
                  </a:cxn>
                </a:cxnLst>
                <a:rect l="0" t="0" r="r" b="b"/>
                <a:pathLst>
                  <a:path w="236" h="262">
                    <a:moveTo>
                      <a:pt x="128" y="112"/>
                    </a:moveTo>
                    <a:cubicBezTo>
                      <a:pt x="147" y="130"/>
                      <a:pt x="147" y="130"/>
                      <a:pt x="147" y="130"/>
                    </a:cubicBezTo>
                    <a:cubicBezTo>
                      <a:pt x="136" y="133"/>
                      <a:pt x="136" y="133"/>
                      <a:pt x="136" y="133"/>
                    </a:cubicBezTo>
                    <a:cubicBezTo>
                      <a:pt x="134" y="135"/>
                      <a:pt x="128" y="140"/>
                      <a:pt x="118" y="148"/>
                    </a:cubicBezTo>
                    <a:cubicBezTo>
                      <a:pt x="206" y="148"/>
                      <a:pt x="206" y="148"/>
                      <a:pt x="206" y="148"/>
                    </a:cubicBezTo>
                    <a:cubicBezTo>
                      <a:pt x="217" y="136"/>
                      <a:pt x="217" y="136"/>
                      <a:pt x="217" y="136"/>
                    </a:cubicBezTo>
                    <a:cubicBezTo>
                      <a:pt x="236" y="155"/>
                      <a:pt x="236" y="155"/>
                      <a:pt x="236" y="155"/>
                    </a:cubicBezTo>
                    <a:cubicBezTo>
                      <a:pt x="224" y="161"/>
                      <a:pt x="224" y="161"/>
                      <a:pt x="224" y="161"/>
                    </a:cubicBezTo>
                    <a:cubicBezTo>
                      <a:pt x="186" y="200"/>
                      <a:pt x="149" y="226"/>
                      <a:pt x="113" y="239"/>
                    </a:cubicBezTo>
                    <a:cubicBezTo>
                      <a:pt x="76" y="251"/>
                      <a:pt x="38" y="259"/>
                      <a:pt x="0" y="262"/>
                    </a:cubicBezTo>
                    <a:cubicBezTo>
                      <a:pt x="0" y="258"/>
                      <a:pt x="0" y="258"/>
                      <a:pt x="0" y="258"/>
                    </a:cubicBezTo>
                    <a:cubicBezTo>
                      <a:pt x="42" y="252"/>
                      <a:pt x="80" y="241"/>
                      <a:pt x="114" y="226"/>
                    </a:cubicBezTo>
                    <a:cubicBezTo>
                      <a:pt x="148" y="211"/>
                      <a:pt x="179" y="187"/>
                      <a:pt x="206" y="154"/>
                    </a:cubicBezTo>
                    <a:cubicBezTo>
                      <a:pt x="113" y="154"/>
                      <a:pt x="113" y="154"/>
                      <a:pt x="113" y="154"/>
                    </a:cubicBezTo>
                    <a:cubicBezTo>
                      <a:pt x="86" y="174"/>
                      <a:pt x="55" y="190"/>
                      <a:pt x="19" y="203"/>
                    </a:cubicBezTo>
                    <a:cubicBezTo>
                      <a:pt x="17" y="198"/>
                      <a:pt x="17" y="198"/>
                      <a:pt x="17" y="198"/>
                    </a:cubicBezTo>
                    <a:cubicBezTo>
                      <a:pt x="40" y="187"/>
                      <a:pt x="60" y="175"/>
                      <a:pt x="78" y="162"/>
                    </a:cubicBezTo>
                    <a:cubicBezTo>
                      <a:pt x="97" y="148"/>
                      <a:pt x="113" y="132"/>
                      <a:pt x="128" y="112"/>
                    </a:cubicBezTo>
                    <a:close/>
                    <a:moveTo>
                      <a:pt x="99" y="45"/>
                    </a:moveTo>
                    <a:cubicBezTo>
                      <a:pt x="86" y="53"/>
                      <a:pt x="86" y="53"/>
                      <a:pt x="86" y="53"/>
                    </a:cubicBezTo>
                    <a:cubicBezTo>
                      <a:pt x="101" y="62"/>
                      <a:pt x="111" y="69"/>
                      <a:pt x="114" y="75"/>
                    </a:cubicBezTo>
                    <a:cubicBezTo>
                      <a:pt x="118" y="81"/>
                      <a:pt x="117" y="87"/>
                      <a:pt x="111" y="93"/>
                    </a:cubicBezTo>
                    <a:cubicBezTo>
                      <a:pt x="106" y="99"/>
                      <a:pt x="102" y="98"/>
                      <a:pt x="100" y="90"/>
                    </a:cubicBezTo>
                    <a:cubicBezTo>
                      <a:pt x="98" y="81"/>
                      <a:pt x="92" y="70"/>
                      <a:pt x="82" y="55"/>
                    </a:cubicBezTo>
                    <a:cubicBezTo>
                      <a:pt x="73" y="61"/>
                      <a:pt x="62" y="67"/>
                      <a:pt x="50" y="73"/>
                    </a:cubicBezTo>
                    <a:cubicBezTo>
                      <a:pt x="39" y="79"/>
                      <a:pt x="25" y="85"/>
                      <a:pt x="10" y="91"/>
                    </a:cubicBezTo>
                    <a:cubicBezTo>
                      <a:pt x="8" y="87"/>
                      <a:pt x="8" y="87"/>
                      <a:pt x="8" y="87"/>
                    </a:cubicBezTo>
                    <a:cubicBezTo>
                      <a:pt x="37" y="73"/>
                      <a:pt x="61" y="57"/>
                      <a:pt x="79" y="41"/>
                    </a:cubicBezTo>
                    <a:cubicBezTo>
                      <a:pt x="98" y="25"/>
                      <a:pt x="110" y="12"/>
                      <a:pt x="117" y="0"/>
                    </a:cubicBezTo>
                    <a:cubicBezTo>
                      <a:pt x="136" y="17"/>
                      <a:pt x="136" y="17"/>
                      <a:pt x="136" y="17"/>
                    </a:cubicBezTo>
                    <a:cubicBezTo>
                      <a:pt x="126" y="21"/>
                      <a:pt x="126" y="21"/>
                      <a:pt x="126" y="21"/>
                    </a:cubicBezTo>
                    <a:cubicBezTo>
                      <a:pt x="105" y="39"/>
                      <a:pt x="105" y="39"/>
                      <a:pt x="105" y="39"/>
                    </a:cubicBezTo>
                    <a:cubicBezTo>
                      <a:pt x="191" y="39"/>
                      <a:pt x="191" y="39"/>
                      <a:pt x="191" y="39"/>
                    </a:cubicBezTo>
                    <a:cubicBezTo>
                      <a:pt x="204" y="26"/>
                      <a:pt x="204" y="26"/>
                      <a:pt x="204" y="26"/>
                    </a:cubicBezTo>
                    <a:cubicBezTo>
                      <a:pt x="224" y="46"/>
                      <a:pt x="224" y="46"/>
                      <a:pt x="224" y="46"/>
                    </a:cubicBezTo>
                    <a:cubicBezTo>
                      <a:pt x="211" y="51"/>
                      <a:pt x="211" y="51"/>
                      <a:pt x="211" y="51"/>
                    </a:cubicBezTo>
                    <a:cubicBezTo>
                      <a:pt x="190" y="71"/>
                      <a:pt x="163" y="90"/>
                      <a:pt x="132" y="108"/>
                    </a:cubicBezTo>
                    <a:cubicBezTo>
                      <a:pt x="101" y="125"/>
                      <a:pt x="58" y="138"/>
                      <a:pt x="2" y="145"/>
                    </a:cubicBezTo>
                    <a:cubicBezTo>
                      <a:pt x="1" y="141"/>
                      <a:pt x="1" y="141"/>
                      <a:pt x="1" y="141"/>
                    </a:cubicBezTo>
                    <a:cubicBezTo>
                      <a:pt x="38" y="134"/>
                      <a:pt x="72" y="124"/>
                      <a:pt x="104" y="109"/>
                    </a:cubicBezTo>
                    <a:cubicBezTo>
                      <a:pt x="135" y="95"/>
                      <a:pt x="164" y="74"/>
                      <a:pt x="191" y="45"/>
                    </a:cubicBezTo>
                    <a:lnTo>
                      <a:pt x="99" y="45"/>
                    </a:lnTo>
                    <a:close/>
                    <a:moveTo>
                      <a:pt x="93" y="169"/>
                    </a:moveTo>
                    <a:cubicBezTo>
                      <a:pt x="107" y="179"/>
                      <a:pt x="115" y="188"/>
                      <a:pt x="119" y="195"/>
                    </a:cubicBezTo>
                    <a:cubicBezTo>
                      <a:pt x="122" y="202"/>
                      <a:pt x="121" y="209"/>
                      <a:pt x="114" y="216"/>
                    </a:cubicBezTo>
                    <a:cubicBezTo>
                      <a:pt x="108" y="222"/>
                      <a:pt x="104" y="220"/>
                      <a:pt x="102" y="209"/>
                    </a:cubicBezTo>
                    <a:cubicBezTo>
                      <a:pt x="101" y="199"/>
                      <a:pt x="97" y="186"/>
                      <a:pt x="90" y="172"/>
                    </a:cubicBezTo>
                    <a:lnTo>
                      <a:pt x="93" y="1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3" name="Freeform 18">
                <a:extLst>
                  <a:ext uri="{FF2B5EF4-FFF2-40B4-BE49-F238E27FC236}">
                    <a16:creationId xmlns:a16="http://schemas.microsoft.com/office/drawing/2014/main" id="{135C8411-E63E-4007-9F00-AC18FB99DE37}"/>
                  </a:ext>
                </a:extLst>
              </p:cNvPr>
              <p:cNvSpPr>
                <a:spLocks noEditPoints="1"/>
              </p:cNvSpPr>
              <p:nvPr/>
            </p:nvSpPr>
            <p:spPr bwMode="black">
              <a:xfrm>
                <a:off x="8908640" y="6167032"/>
                <a:ext cx="273238" cy="270182"/>
              </a:xfrm>
              <a:custGeom>
                <a:avLst/>
                <a:gdLst/>
                <a:ahLst/>
                <a:cxnLst>
                  <a:cxn ang="0">
                    <a:pos x="28" y="7"/>
                  </a:cxn>
                  <a:cxn ang="0">
                    <a:pos x="52" y="50"/>
                  </a:cxn>
                  <a:cxn ang="0">
                    <a:pos x="81" y="38"/>
                  </a:cxn>
                  <a:cxn ang="0">
                    <a:pos x="32" y="56"/>
                  </a:cxn>
                  <a:cxn ang="0">
                    <a:pos x="0" y="50"/>
                  </a:cxn>
                  <a:cxn ang="0">
                    <a:pos x="42" y="34"/>
                  </a:cxn>
                  <a:cxn ang="0">
                    <a:pos x="10" y="87"/>
                  </a:cxn>
                  <a:cxn ang="0">
                    <a:pos x="72" y="77"/>
                  </a:cxn>
                  <a:cxn ang="0">
                    <a:pos x="42" y="93"/>
                  </a:cxn>
                  <a:cxn ang="0">
                    <a:pos x="10" y="87"/>
                  </a:cxn>
                  <a:cxn ang="0">
                    <a:pos x="62" y="128"/>
                  </a:cxn>
                  <a:cxn ang="0">
                    <a:pos x="89" y="135"/>
                  </a:cxn>
                  <a:cxn ang="0">
                    <a:pos x="23" y="138"/>
                  </a:cxn>
                  <a:cxn ang="0">
                    <a:pos x="16" y="159"/>
                  </a:cxn>
                  <a:cxn ang="0">
                    <a:pos x="67" y="168"/>
                  </a:cxn>
                  <a:cxn ang="0">
                    <a:pos x="88" y="170"/>
                  </a:cxn>
                  <a:cxn ang="0">
                    <a:pos x="82" y="234"/>
                  </a:cxn>
                  <a:cxn ang="0">
                    <a:pos x="68" y="229"/>
                  </a:cxn>
                  <a:cxn ang="0">
                    <a:pos x="31" y="245"/>
                  </a:cxn>
                  <a:cxn ang="0">
                    <a:pos x="17" y="206"/>
                  </a:cxn>
                  <a:cxn ang="0">
                    <a:pos x="31" y="174"/>
                  </a:cxn>
                  <a:cxn ang="0">
                    <a:pos x="68" y="223"/>
                  </a:cxn>
                  <a:cxn ang="0">
                    <a:pos x="31" y="174"/>
                  </a:cxn>
                  <a:cxn ang="0">
                    <a:pos x="104" y="35"/>
                  </a:cxn>
                  <a:cxn ang="0">
                    <a:pos x="126" y="43"/>
                  </a:cxn>
                  <a:cxn ang="0">
                    <a:pos x="154" y="10"/>
                  </a:cxn>
                  <a:cxn ang="0">
                    <a:pos x="132" y="43"/>
                  </a:cxn>
                  <a:cxn ang="0">
                    <a:pos x="164" y="33"/>
                  </a:cxn>
                  <a:cxn ang="0">
                    <a:pos x="172" y="52"/>
                  </a:cxn>
                  <a:cxn ang="0">
                    <a:pos x="152" y="261"/>
                  </a:cxn>
                  <a:cxn ang="0">
                    <a:pos x="125" y="236"/>
                  </a:cxn>
                  <a:cxn ang="0">
                    <a:pos x="159" y="229"/>
                  </a:cxn>
                  <a:cxn ang="0">
                    <a:pos x="69" y="257"/>
                  </a:cxn>
                  <a:cxn ang="0">
                    <a:pos x="143" y="161"/>
                  </a:cxn>
                  <a:cxn ang="0">
                    <a:pos x="95" y="164"/>
                  </a:cxn>
                  <a:cxn ang="0">
                    <a:pos x="104" y="154"/>
                  </a:cxn>
                  <a:cxn ang="0">
                    <a:pos x="117" y="80"/>
                  </a:cxn>
                  <a:cxn ang="0">
                    <a:pos x="159" y="50"/>
                  </a:cxn>
                  <a:cxn ang="0">
                    <a:pos x="117" y="87"/>
                  </a:cxn>
                  <a:cxn ang="0">
                    <a:pos x="159" y="116"/>
                  </a:cxn>
                  <a:cxn ang="0">
                    <a:pos x="117" y="87"/>
                  </a:cxn>
                  <a:cxn ang="0">
                    <a:pos x="117" y="154"/>
                  </a:cxn>
                  <a:cxn ang="0">
                    <a:pos x="159" y="123"/>
                  </a:cxn>
                  <a:cxn ang="0">
                    <a:pos x="238" y="79"/>
                  </a:cxn>
                  <a:cxn ang="0">
                    <a:pos x="265" y="87"/>
                  </a:cxn>
                  <a:cxn ang="0">
                    <a:pos x="238" y="237"/>
                  </a:cxn>
                  <a:cxn ang="0">
                    <a:pos x="187" y="238"/>
                  </a:cxn>
                  <a:cxn ang="0">
                    <a:pos x="218" y="237"/>
                  </a:cxn>
                  <a:cxn ang="0">
                    <a:pos x="225" y="87"/>
                  </a:cxn>
                  <a:cxn ang="0">
                    <a:pos x="186" y="90"/>
                  </a:cxn>
                  <a:cxn ang="0">
                    <a:pos x="225" y="80"/>
                  </a:cxn>
                  <a:cxn ang="0">
                    <a:pos x="246" y="16"/>
                  </a:cxn>
                  <a:cxn ang="0">
                    <a:pos x="238" y="79"/>
                  </a:cxn>
                  <a:cxn ang="0">
                    <a:pos x="212" y="140"/>
                  </a:cxn>
                  <a:cxn ang="0">
                    <a:pos x="206" y="166"/>
                  </a:cxn>
                  <a:cxn ang="0">
                    <a:pos x="179" y="118"/>
                  </a:cxn>
                </a:cxnLst>
                <a:rect l="0" t="0" r="r" b="b"/>
                <a:pathLst>
                  <a:path w="265" h="262">
                    <a:moveTo>
                      <a:pt x="26" y="10"/>
                    </a:moveTo>
                    <a:cubicBezTo>
                      <a:pt x="28" y="7"/>
                      <a:pt x="28" y="7"/>
                      <a:pt x="28" y="7"/>
                    </a:cubicBezTo>
                    <a:cubicBezTo>
                      <a:pt x="46" y="15"/>
                      <a:pt x="57" y="23"/>
                      <a:pt x="60" y="29"/>
                    </a:cubicBezTo>
                    <a:cubicBezTo>
                      <a:pt x="63" y="36"/>
                      <a:pt x="60" y="43"/>
                      <a:pt x="52" y="50"/>
                    </a:cubicBezTo>
                    <a:cubicBezTo>
                      <a:pt x="70" y="50"/>
                      <a:pt x="70" y="50"/>
                      <a:pt x="70" y="50"/>
                    </a:cubicBezTo>
                    <a:cubicBezTo>
                      <a:pt x="81" y="38"/>
                      <a:pt x="81" y="38"/>
                      <a:pt x="81" y="38"/>
                    </a:cubicBezTo>
                    <a:cubicBezTo>
                      <a:pt x="99" y="56"/>
                      <a:pt x="99" y="56"/>
                      <a:pt x="99" y="56"/>
                    </a:cubicBezTo>
                    <a:cubicBezTo>
                      <a:pt x="32" y="56"/>
                      <a:pt x="32" y="56"/>
                      <a:pt x="32" y="56"/>
                    </a:cubicBezTo>
                    <a:cubicBezTo>
                      <a:pt x="26" y="56"/>
                      <a:pt x="19" y="57"/>
                      <a:pt x="10" y="60"/>
                    </a:cubicBezTo>
                    <a:cubicBezTo>
                      <a:pt x="0" y="50"/>
                      <a:pt x="0" y="50"/>
                      <a:pt x="0" y="50"/>
                    </a:cubicBezTo>
                    <a:cubicBezTo>
                      <a:pt x="46" y="50"/>
                      <a:pt x="46" y="50"/>
                      <a:pt x="46" y="50"/>
                    </a:cubicBezTo>
                    <a:cubicBezTo>
                      <a:pt x="46" y="45"/>
                      <a:pt x="44" y="40"/>
                      <a:pt x="42" y="34"/>
                    </a:cubicBezTo>
                    <a:cubicBezTo>
                      <a:pt x="40" y="28"/>
                      <a:pt x="34" y="20"/>
                      <a:pt x="26" y="10"/>
                    </a:cubicBezTo>
                    <a:close/>
                    <a:moveTo>
                      <a:pt x="10" y="87"/>
                    </a:moveTo>
                    <a:cubicBezTo>
                      <a:pt x="61" y="87"/>
                      <a:pt x="61" y="87"/>
                      <a:pt x="61" y="87"/>
                    </a:cubicBezTo>
                    <a:cubicBezTo>
                      <a:pt x="72" y="77"/>
                      <a:pt x="72" y="77"/>
                      <a:pt x="72" y="77"/>
                    </a:cubicBezTo>
                    <a:cubicBezTo>
                      <a:pt x="89" y="93"/>
                      <a:pt x="89" y="93"/>
                      <a:pt x="89" y="93"/>
                    </a:cubicBezTo>
                    <a:cubicBezTo>
                      <a:pt x="42" y="93"/>
                      <a:pt x="42" y="93"/>
                      <a:pt x="42" y="93"/>
                    </a:cubicBezTo>
                    <a:cubicBezTo>
                      <a:pt x="36" y="93"/>
                      <a:pt x="29" y="94"/>
                      <a:pt x="21" y="97"/>
                    </a:cubicBezTo>
                    <a:lnTo>
                      <a:pt x="10" y="87"/>
                    </a:lnTo>
                    <a:close/>
                    <a:moveTo>
                      <a:pt x="13" y="128"/>
                    </a:moveTo>
                    <a:cubicBezTo>
                      <a:pt x="62" y="128"/>
                      <a:pt x="62" y="128"/>
                      <a:pt x="62" y="128"/>
                    </a:cubicBezTo>
                    <a:cubicBezTo>
                      <a:pt x="73" y="117"/>
                      <a:pt x="73" y="117"/>
                      <a:pt x="73" y="117"/>
                    </a:cubicBezTo>
                    <a:cubicBezTo>
                      <a:pt x="89" y="135"/>
                      <a:pt x="89" y="135"/>
                      <a:pt x="89" y="135"/>
                    </a:cubicBezTo>
                    <a:cubicBezTo>
                      <a:pt x="44" y="135"/>
                      <a:pt x="44" y="135"/>
                      <a:pt x="44" y="135"/>
                    </a:cubicBezTo>
                    <a:cubicBezTo>
                      <a:pt x="38" y="135"/>
                      <a:pt x="31" y="136"/>
                      <a:pt x="23" y="138"/>
                    </a:cubicBezTo>
                    <a:lnTo>
                      <a:pt x="13" y="128"/>
                    </a:lnTo>
                    <a:close/>
                    <a:moveTo>
                      <a:pt x="16" y="159"/>
                    </a:moveTo>
                    <a:cubicBezTo>
                      <a:pt x="33" y="168"/>
                      <a:pt x="33" y="168"/>
                      <a:pt x="33" y="168"/>
                    </a:cubicBezTo>
                    <a:cubicBezTo>
                      <a:pt x="67" y="168"/>
                      <a:pt x="67" y="168"/>
                      <a:pt x="67" y="168"/>
                    </a:cubicBezTo>
                    <a:cubicBezTo>
                      <a:pt x="73" y="157"/>
                      <a:pt x="73" y="157"/>
                      <a:pt x="73" y="157"/>
                    </a:cubicBezTo>
                    <a:cubicBezTo>
                      <a:pt x="88" y="170"/>
                      <a:pt x="88" y="170"/>
                      <a:pt x="88" y="170"/>
                    </a:cubicBezTo>
                    <a:cubicBezTo>
                      <a:pt x="81" y="178"/>
                      <a:pt x="81" y="178"/>
                      <a:pt x="81" y="178"/>
                    </a:cubicBezTo>
                    <a:cubicBezTo>
                      <a:pt x="81" y="202"/>
                      <a:pt x="82" y="221"/>
                      <a:pt x="82" y="234"/>
                    </a:cubicBezTo>
                    <a:cubicBezTo>
                      <a:pt x="68" y="242"/>
                      <a:pt x="68" y="242"/>
                      <a:pt x="68" y="242"/>
                    </a:cubicBezTo>
                    <a:cubicBezTo>
                      <a:pt x="68" y="229"/>
                      <a:pt x="68" y="229"/>
                      <a:pt x="68" y="229"/>
                    </a:cubicBezTo>
                    <a:cubicBezTo>
                      <a:pt x="31" y="229"/>
                      <a:pt x="31" y="229"/>
                      <a:pt x="31" y="229"/>
                    </a:cubicBezTo>
                    <a:cubicBezTo>
                      <a:pt x="31" y="245"/>
                      <a:pt x="31" y="245"/>
                      <a:pt x="31" y="245"/>
                    </a:cubicBezTo>
                    <a:cubicBezTo>
                      <a:pt x="16" y="252"/>
                      <a:pt x="16" y="252"/>
                      <a:pt x="16" y="252"/>
                    </a:cubicBezTo>
                    <a:cubicBezTo>
                      <a:pt x="17" y="244"/>
                      <a:pt x="17" y="229"/>
                      <a:pt x="17" y="206"/>
                    </a:cubicBezTo>
                    <a:cubicBezTo>
                      <a:pt x="17" y="183"/>
                      <a:pt x="17" y="167"/>
                      <a:pt x="16" y="159"/>
                    </a:cubicBezTo>
                    <a:close/>
                    <a:moveTo>
                      <a:pt x="31" y="174"/>
                    </a:moveTo>
                    <a:cubicBezTo>
                      <a:pt x="31" y="223"/>
                      <a:pt x="31" y="223"/>
                      <a:pt x="31" y="223"/>
                    </a:cubicBezTo>
                    <a:cubicBezTo>
                      <a:pt x="68" y="223"/>
                      <a:pt x="68" y="223"/>
                      <a:pt x="68" y="223"/>
                    </a:cubicBezTo>
                    <a:cubicBezTo>
                      <a:pt x="68" y="174"/>
                      <a:pt x="68" y="174"/>
                      <a:pt x="68" y="174"/>
                    </a:cubicBezTo>
                    <a:lnTo>
                      <a:pt x="31" y="174"/>
                    </a:lnTo>
                    <a:close/>
                    <a:moveTo>
                      <a:pt x="104" y="154"/>
                    </a:moveTo>
                    <a:cubicBezTo>
                      <a:pt x="104" y="35"/>
                      <a:pt x="104" y="35"/>
                      <a:pt x="104" y="35"/>
                    </a:cubicBezTo>
                    <a:cubicBezTo>
                      <a:pt x="117" y="43"/>
                      <a:pt x="117" y="43"/>
                      <a:pt x="117" y="43"/>
                    </a:cubicBezTo>
                    <a:cubicBezTo>
                      <a:pt x="126" y="43"/>
                      <a:pt x="126" y="43"/>
                      <a:pt x="126" y="43"/>
                    </a:cubicBezTo>
                    <a:cubicBezTo>
                      <a:pt x="131" y="25"/>
                      <a:pt x="134" y="11"/>
                      <a:pt x="135" y="0"/>
                    </a:cubicBezTo>
                    <a:cubicBezTo>
                      <a:pt x="154" y="10"/>
                      <a:pt x="154" y="10"/>
                      <a:pt x="154" y="10"/>
                    </a:cubicBezTo>
                    <a:cubicBezTo>
                      <a:pt x="151" y="12"/>
                      <a:pt x="148" y="16"/>
                      <a:pt x="144" y="23"/>
                    </a:cubicBezTo>
                    <a:cubicBezTo>
                      <a:pt x="139" y="29"/>
                      <a:pt x="136" y="36"/>
                      <a:pt x="132" y="43"/>
                    </a:cubicBezTo>
                    <a:cubicBezTo>
                      <a:pt x="158" y="43"/>
                      <a:pt x="158" y="43"/>
                      <a:pt x="158" y="43"/>
                    </a:cubicBezTo>
                    <a:cubicBezTo>
                      <a:pt x="164" y="33"/>
                      <a:pt x="164" y="33"/>
                      <a:pt x="164" y="33"/>
                    </a:cubicBezTo>
                    <a:cubicBezTo>
                      <a:pt x="179" y="44"/>
                      <a:pt x="179" y="44"/>
                      <a:pt x="179" y="44"/>
                    </a:cubicBezTo>
                    <a:cubicBezTo>
                      <a:pt x="172" y="52"/>
                      <a:pt x="172" y="52"/>
                      <a:pt x="172" y="52"/>
                    </a:cubicBezTo>
                    <a:cubicBezTo>
                      <a:pt x="172" y="237"/>
                      <a:pt x="172" y="237"/>
                      <a:pt x="172" y="237"/>
                    </a:cubicBezTo>
                    <a:cubicBezTo>
                      <a:pt x="173" y="248"/>
                      <a:pt x="166" y="256"/>
                      <a:pt x="152" y="261"/>
                    </a:cubicBezTo>
                    <a:cubicBezTo>
                      <a:pt x="150" y="251"/>
                      <a:pt x="141" y="244"/>
                      <a:pt x="125" y="241"/>
                    </a:cubicBezTo>
                    <a:cubicBezTo>
                      <a:pt x="125" y="236"/>
                      <a:pt x="125" y="236"/>
                      <a:pt x="125" y="236"/>
                    </a:cubicBezTo>
                    <a:cubicBezTo>
                      <a:pt x="139" y="238"/>
                      <a:pt x="147" y="238"/>
                      <a:pt x="152" y="238"/>
                    </a:cubicBezTo>
                    <a:cubicBezTo>
                      <a:pt x="156" y="237"/>
                      <a:pt x="159" y="235"/>
                      <a:pt x="159" y="229"/>
                    </a:cubicBezTo>
                    <a:cubicBezTo>
                      <a:pt x="159" y="162"/>
                      <a:pt x="159" y="162"/>
                      <a:pt x="159" y="162"/>
                    </a:cubicBezTo>
                    <a:cubicBezTo>
                      <a:pt x="138" y="205"/>
                      <a:pt x="108" y="237"/>
                      <a:pt x="69" y="257"/>
                    </a:cubicBezTo>
                    <a:cubicBezTo>
                      <a:pt x="68" y="254"/>
                      <a:pt x="68" y="254"/>
                      <a:pt x="68" y="254"/>
                    </a:cubicBezTo>
                    <a:cubicBezTo>
                      <a:pt x="102" y="229"/>
                      <a:pt x="127" y="198"/>
                      <a:pt x="143" y="161"/>
                    </a:cubicBezTo>
                    <a:cubicBezTo>
                      <a:pt x="116" y="161"/>
                      <a:pt x="116" y="161"/>
                      <a:pt x="116" y="161"/>
                    </a:cubicBezTo>
                    <a:cubicBezTo>
                      <a:pt x="110" y="161"/>
                      <a:pt x="103" y="162"/>
                      <a:pt x="95" y="164"/>
                    </a:cubicBezTo>
                    <a:cubicBezTo>
                      <a:pt x="85" y="154"/>
                      <a:pt x="85" y="154"/>
                      <a:pt x="85" y="154"/>
                    </a:cubicBezTo>
                    <a:lnTo>
                      <a:pt x="104" y="154"/>
                    </a:lnTo>
                    <a:close/>
                    <a:moveTo>
                      <a:pt x="117" y="50"/>
                    </a:moveTo>
                    <a:cubicBezTo>
                      <a:pt x="117" y="80"/>
                      <a:pt x="117" y="80"/>
                      <a:pt x="117" y="80"/>
                    </a:cubicBezTo>
                    <a:cubicBezTo>
                      <a:pt x="159" y="80"/>
                      <a:pt x="159" y="80"/>
                      <a:pt x="159" y="80"/>
                    </a:cubicBezTo>
                    <a:cubicBezTo>
                      <a:pt x="159" y="50"/>
                      <a:pt x="159" y="50"/>
                      <a:pt x="159" y="50"/>
                    </a:cubicBezTo>
                    <a:lnTo>
                      <a:pt x="117" y="50"/>
                    </a:lnTo>
                    <a:close/>
                    <a:moveTo>
                      <a:pt x="117" y="87"/>
                    </a:moveTo>
                    <a:cubicBezTo>
                      <a:pt x="117" y="116"/>
                      <a:pt x="117" y="116"/>
                      <a:pt x="117" y="116"/>
                    </a:cubicBezTo>
                    <a:cubicBezTo>
                      <a:pt x="159" y="116"/>
                      <a:pt x="159" y="116"/>
                      <a:pt x="159" y="116"/>
                    </a:cubicBezTo>
                    <a:cubicBezTo>
                      <a:pt x="159" y="87"/>
                      <a:pt x="159" y="87"/>
                      <a:pt x="159" y="87"/>
                    </a:cubicBezTo>
                    <a:lnTo>
                      <a:pt x="117" y="87"/>
                    </a:lnTo>
                    <a:close/>
                    <a:moveTo>
                      <a:pt x="117" y="123"/>
                    </a:moveTo>
                    <a:cubicBezTo>
                      <a:pt x="117" y="154"/>
                      <a:pt x="117" y="154"/>
                      <a:pt x="117" y="154"/>
                    </a:cubicBezTo>
                    <a:cubicBezTo>
                      <a:pt x="159" y="154"/>
                      <a:pt x="159" y="154"/>
                      <a:pt x="159" y="154"/>
                    </a:cubicBezTo>
                    <a:cubicBezTo>
                      <a:pt x="159" y="123"/>
                      <a:pt x="159" y="123"/>
                      <a:pt x="159" y="123"/>
                    </a:cubicBezTo>
                    <a:lnTo>
                      <a:pt x="117" y="123"/>
                    </a:lnTo>
                    <a:close/>
                    <a:moveTo>
                      <a:pt x="238" y="79"/>
                    </a:moveTo>
                    <a:cubicBezTo>
                      <a:pt x="250" y="69"/>
                      <a:pt x="250" y="69"/>
                      <a:pt x="250" y="69"/>
                    </a:cubicBezTo>
                    <a:cubicBezTo>
                      <a:pt x="265" y="87"/>
                      <a:pt x="265" y="87"/>
                      <a:pt x="265" y="87"/>
                    </a:cubicBezTo>
                    <a:cubicBezTo>
                      <a:pt x="238" y="87"/>
                      <a:pt x="238" y="87"/>
                      <a:pt x="238" y="87"/>
                    </a:cubicBezTo>
                    <a:cubicBezTo>
                      <a:pt x="238" y="237"/>
                      <a:pt x="238" y="237"/>
                      <a:pt x="238" y="237"/>
                    </a:cubicBezTo>
                    <a:cubicBezTo>
                      <a:pt x="238" y="247"/>
                      <a:pt x="231" y="255"/>
                      <a:pt x="217" y="262"/>
                    </a:cubicBezTo>
                    <a:cubicBezTo>
                      <a:pt x="216" y="252"/>
                      <a:pt x="206" y="244"/>
                      <a:pt x="187" y="238"/>
                    </a:cubicBezTo>
                    <a:cubicBezTo>
                      <a:pt x="188" y="234"/>
                      <a:pt x="188" y="234"/>
                      <a:pt x="188" y="234"/>
                    </a:cubicBezTo>
                    <a:cubicBezTo>
                      <a:pt x="204" y="236"/>
                      <a:pt x="214" y="237"/>
                      <a:pt x="218" y="237"/>
                    </a:cubicBezTo>
                    <a:cubicBezTo>
                      <a:pt x="222" y="236"/>
                      <a:pt x="224" y="234"/>
                      <a:pt x="225" y="230"/>
                    </a:cubicBezTo>
                    <a:cubicBezTo>
                      <a:pt x="225" y="87"/>
                      <a:pt x="225" y="87"/>
                      <a:pt x="225" y="87"/>
                    </a:cubicBezTo>
                    <a:cubicBezTo>
                      <a:pt x="207" y="87"/>
                      <a:pt x="207" y="87"/>
                      <a:pt x="207" y="87"/>
                    </a:cubicBezTo>
                    <a:cubicBezTo>
                      <a:pt x="201" y="87"/>
                      <a:pt x="194" y="88"/>
                      <a:pt x="186" y="90"/>
                    </a:cubicBezTo>
                    <a:cubicBezTo>
                      <a:pt x="176" y="80"/>
                      <a:pt x="176" y="80"/>
                      <a:pt x="176" y="80"/>
                    </a:cubicBezTo>
                    <a:cubicBezTo>
                      <a:pt x="225" y="80"/>
                      <a:pt x="225" y="80"/>
                      <a:pt x="225" y="80"/>
                    </a:cubicBezTo>
                    <a:cubicBezTo>
                      <a:pt x="225" y="43"/>
                      <a:pt x="225" y="18"/>
                      <a:pt x="224" y="6"/>
                    </a:cubicBezTo>
                    <a:cubicBezTo>
                      <a:pt x="246" y="16"/>
                      <a:pt x="246" y="16"/>
                      <a:pt x="246" y="16"/>
                    </a:cubicBezTo>
                    <a:cubicBezTo>
                      <a:pt x="238" y="24"/>
                      <a:pt x="238" y="24"/>
                      <a:pt x="238" y="24"/>
                    </a:cubicBezTo>
                    <a:lnTo>
                      <a:pt x="238" y="79"/>
                    </a:lnTo>
                    <a:close/>
                    <a:moveTo>
                      <a:pt x="182" y="115"/>
                    </a:moveTo>
                    <a:cubicBezTo>
                      <a:pt x="199" y="126"/>
                      <a:pt x="209" y="134"/>
                      <a:pt x="212" y="140"/>
                    </a:cubicBezTo>
                    <a:cubicBezTo>
                      <a:pt x="215" y="146"/>
                      <a:pt x="215" y="151"/>
                      <a:pt x="213" y="155"/>
                    </a:cubicBezTo>
                    <a:cubicBezTo>
                      <a:pt x="211" y="160"/>
                      <a:pt x="209" y="163"/>
                      <a:pt x="206" y="166"/>
                    </a:cubicBezTo>
                    <a:cubicBezTo>
                      <a:pt x="203" y="168"/>
                      <a:pt x="200" y="165"/>
                      <a:pt x="198" y="155"/>
                    </a:cubicBezTo>
                    <a:cubicBezTo>
                      <a:pt x="196" y="144"/>
                      <a:pt x="189" y="132"/>
                      <a:pt x="179" y="118"/>
                    </a:cubicBezTo>
                    <a:lnTo>
                      <a:pt x="182" y="115"/>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4" name="Freeform 19">
                <a:extLst>
                  <a:ext uri="{FF2B5EF4-FFF2-40B4-BE49-F238E27FC236}">
                    <a16:creationId xmlns:a16="http://schemas.microsoft.com/office/drawing/2014/main" id="{9964350E-48D0-4AD2-8F07-637ED2BD9C07}"/>
                  </a:ext>
                </a:extLst>
              </p:cNvPr>
              <p:cNvSpPr>
                <a:spLocks noEditPoints="1"/>
              </p:cNvSpPr>
              <p:nvPr/>
            </p:nvSpPr>
            <p:spPr bwMode="black">
              <a:xfrm>
                <a:off x="9210686" y="6177071"/>
                <a:ext cx="261889" cy="257088"/>
              </a:xfrm>
              <a:custGeom>
                <a:avLst/>
                <a:gdLst/>
                <a:ahLst/>
                <a:cxnLst>
                  <a:cxn ang="0">
                    <a:pos x="1" y="122"/>
                  </a:cxn>
                  <a:cxn ang="0">
                    <a:pos x="16" y="27"/>
                  </a:cxn>
                  <a:cxn ang="0">
                    <a:pos x="70" y="17"/>
                  </a:cxn>
                  <a:cxn ang="0">
                    <a:pos x="78" y="38"/>
                  </a:cxn>
                  <a:cxn ang="0">
                    <a:pos x="63" y="211"/>
                  </a:cxn>
                  <a:cxn ang="0">
                    <a:pos x="16" y="190"/>
                  </a:cxn>
                  <a:cxn ang="0">
                    <a:pos x="0" y="222"/>
                  </a:cxn>
                  <a:cxn ang="0">
                    <a:pos x="16" y="105"/>
                  </a:cxn>
                  <a:cxn ang="0">
                    <a:pos x="63" y="34"/>
                  </a:cxn>
                  <a:cxn ang="0">
                    <a:pos x="16" y="111"/>
                  </a:cxn>
                  <a:cxn ang="0">
                    <a:pos x="63" y="183"/>
                  </a:cxn>
                  <a:cxn ang="0">
                    <a:pos x="16" y="111"/>
                  </a:cxn>
                  <a:cxn ang="0">
                    <a:pos x="96" y="160"/>
                  </a:cxn>
                  <a:cxn ang="0">
                    <a:pos x="110" y="72"/>
                  </a:cxn>
                  <a:cxn ang="0">
                    <a:pos x="139" y="22"/>
                  </a:cxn>
                  <a:cxn ang="0">
                    <a:pos x="90" y="24"/>
                  </a:cxn>
                  <a:cxn ang="0">
                    <a:pos x="218" y="15"/>
                  </a:cxn>
                  <a:cxn ang="0">
                    <a:pos x="254" y="22"/>
                  </a:cxn>
                  <a:cxn ang="0">
                    <a:pos x="190" y="72"/>
                  </a:cxn>
                  <a:cxn ang="0">
                    <a:pos x="229" y="62"/>
                  </a:cxn>
                  <a:cxn ang="0">
                    <a:pos x="236" y="83"/>
                  </a:cxn>
                  <a:cxn ang="0">
                    <a:pos x="221" y="245"/>
                  </a:cxn>
                  <a:cxn ang="0">
                    <a:pos x="110" y="224"/>
                  </a:cxn>
                  <a:cxn ang="0">
                    <a:pos x="94" y="249"/>
                  </a:cxn>
                  <a:cxn ang="0">
                    <a:pos x="144" y="143"/>
                  </a:cxn>
                  <a:cxn ang="0">
                    <a:pos x="110" y="217"/>
                  </a:cxn>
                  <a:cxn ang="0">
                    <a:pos x="221" y="79"/>
                  </a:cxn>
                  <a:cxn ang="0">
                    <a:pos x="190" y="144"/>
                  </a:cxn>
                  <a:cxn ang="0">
                    <a:pos x="211" y="151"/>
                  </a:cxn>
                  <a:cxn ang="0">
                    <a:pos x="203" y="168"/>
                  </a:cxn>
                  <a:cxn ang="0">
                    <a:pos x="176" y="152"/>
                  </a:cxn>
                  <a:cxn ang="0">
                    <a:pos x="153" y="79"/>
                  </a:cxn>
                  <a:cxn ang="0">
                    <a:pos x="110" y="181"/>
                  </a:cxn>
                  <a:cxn ang="0">
                    <a:pos x="139" y="79"/>
                  </a:cxn>
                  <a:cxn ang="0">
                    <a:pos x="153" y="22"/>
                  </a:cxn>
                  <a:cxn ang="0">
                    <a:pos x="176" y="72"/>
                  </a:cxn>
                  <a:cxn ang="0">
                    <a:pos x="153" y="22"/>
                  </a:cxn>
                </a:cxnLst>
                <a:rect l="0" t="0" r="r" b="b"/>
                <a:pathLst>
                  <a:path w="254" h="249">
                    <a:moveTo>
                      <a:pt x="0" y="222"/>
                    </a:moveTo>
                    <a:cubicBezTo>
                      <a:pt x="1" y="208"/>
                      <a:pt x="1" y="175"/>
                      <a:pt x="1" y="122"/>
                    </a:cubicBezTo>
                    <a:cubicBezTo>
                      <a:pt x="1" y="69"/>
                      <a:pt x="1" y="35"/>
                      <a:pt x="0" y="18"/>
                    </a:cubicBezTo>
                    <a:cubicBezTo>
                      <a:pt x="16" y="27"/>
                      <a:pt x="16" y="27"/>
                      <a:pt x="16" y="27"/>
                    </a:cubicBezTo>
                    <a:cubicBezTo>
                      <a:pt x="61" y="27"/>
                      <a:pt x="61" y="27"/>
                      <a:pt x="61" y="27"/>
                    </a:cubicBezTo>
                    <a:cubicBezTo>
                      <a:pt x="70" y="17"/>
                      <a:pt x="70" y="17"/>
                      <a:pt x="70" y="17"/>
                    </a:cubicBezTo>
                    <a:cubicBezTo>
                      <a:pt x="87" y="32"/>
                      <a:pt x="87" y="32"/>
                      <a:pt x="87" y="32"/>
                    </a:cubicBezTo>
                    <a:cubicBezTo>
                      <a:pt x="78" y="38"/>
                      <a:pt x="78" y="38"/>
                      <a:pt x="78" y="38"/>
                    </a:cubicBezTo>
                    <a:cubicBezTo>
                      <a:pt x="78" y="139"/>
                      <a:pt x="78" y="194"/>
                      <a:pt x="79" y="204"/>
                    </a:cubicBezTo>
                    <a:cubicBezTo>
                      <a:pt x="63" y="211"/>
                      <a:pt x="63" y="211"/>
                      <a:pt x="63" y="211"/>
                    </a:cubicBezTo>
                    <a:cubicBezTo>
                      <a:pt x="63" y="190"/>
                      <a:pt x="63" y="190"/>
                      <a:pt x="63" y="190"/>
                    </a:cubicBezTo>
                    <a:cubicBezTo>
                      <a:pt x="16" y="190"/>
                      <a:pt x="16" y="190"/>
                      <a:pt x="16" y="190"/>
                    </a:cubicBezTo>
                    <a:cubicBezTo>
                      <a:pt x="16" y="214"/>
                      <a:pt x="16" y="214"/>
                      <a:pt x="16" y="214"/>
                    </a:cubicBezTo>
                    <a:lnTo>
                      <a:pt x="0" y="222"/>
                    </a:lnTo>
                    <a:close/>
                    <a:moveTo>
                      <a:pt x="16" y="34"/>
                    </a:moveTo>
                    <a:cubicBezTo>
                      <a:pt x="16" y="105"/>
                      <a:pt x="16" y="105"/>
                      <a:pt x="16" y="105"/>
                    </a:cubicBezTo>
                    <a:cubicBezTo>
                      <a:pt x="63" y="105"/>
                      <a:pt x="63" y="105"/>
                      <a:pt x="63" y="105"/>
                    </a:cubicBezTo>
                    <a:cubicBezTo>
                      <a:pt x="63" y="34"/>
                      <a:pt x="63" y="34"/>
                      <a:pt x="63" y="34"/>
                    </a:cubicBezTo>
                    <a:lnTo>
                      <a:pt x="16" y="34"/>
                    </a:lnTo>
                    <a:close/>
                    <a:moveTo>
                      <a:pt x="16" y="111"/>
                    </a:moveTo>
                    <a:cubicBezTo>
                      <a:pt x="16" y="183"/>
                      <a:pt x="16" y="183"/>
                      <a:pt x="16" y="183"/>
                    </a:cubicBezTo>
                    <a:cubicBezTo>
                      <a:pt x="63" y="183"/>
                      <a:pt x="63" y="183"/>
                      <a:pt x="63" y="183"/>
                    </a:cubicBezTo>
                    <a:cubicBezTo>
                      <a:pt x="63" y="111"/>
                      <a:pt x="63" y="111"/>
                      <a:pt x="63" y="111"/>
                    </a:cubicBezTo>
                    <a:lnTo>
                      <a:pt x="16" y="111"/>
                    </a:lnTo>
                    <a:close/>
                    <a:moveTo>
                      <a:pt x="94" y="249"/>
                    </a:moveTo>
                    <a:cubicBezTo>
                      <a:pt x="95" y="224"/>
                      <a:pt x="96" y="194"/>
                      <a:pt x="96" y="160"/>
                    </a:cubicBezTo>
                    <a:cubicBezTo>
                      <a:pt x="96" y="125"/>
                      <a:pt x="95" y="93"/>
                      <a:pt x="94" y="63"/>
                    </a:cubicBezTo>
                    <a:cubicBezTo>
                      <a:pt x="110" y="72"/>
                      <a:pt x="110" y="72"/>
                      <a:pt x="110" y="72"/>
                    </a:cubicBezTo>
                    <a:cubicBezTo>
                      <a:pt x="139" y="72"/>
                      <a:pt x="139" y="72"/>
                      <a:pt x="139" y="72"/>
                    </a:cubicBezTo>
                    <a:cubicBezTo>
                      <a:pt x="139" y="22"/>
                      <a:pt x="139" y="22"/>
                      <a:pt x="139" y="22"/>
                    </a:cubicBezTo>
                    <a:cubicBezTo>
                      <a:pt x="105" y="22"/>
                      <a:pt x="105" y="22"/>
                      <a:pt x="105" y="22"/>
                    </a:cubicBezTo>
                    <a:cubicBezTo>
                      <a:pt x="90" y="24"/>
                      <a:pt x="90" y="24"/>
                      <a:pt x="90" y="24"/>
                    </a:cubicBezTo>
                    <a:cubicBezTo>
                      <a:pt x="81" y="15"/>
                      <a:pt x="81" y="15"/>
                      <a:pt x="81" y="15"/>
                    </a:cubicBezTo>
                    <a:cubicBezTo>
                      <a:pt x="218" y="15"/>
                      <a:pt x="218" y="15"/>
                      <a:pt x="218" y="15"/>
                    </a:cubicBezTo>
                    <a:cubicBezTo>
                      <a:pt x="233" y="0"/>
                      <a:pt x="233" y="0"/>
                      <a:pt x="233" y="0"/>
                    </a:cubicBezTo>
                    <a:cubicBezTo>
                      <a:pt x="254" y="22"/>
                      <a:pt x="254" y="22"/>
                      <a:pt x="254" y="22"/>
                    </a:cubicBezTo>
                    <a:cubicBezTo>
                      <a:pt x="190" y="22"/>
                      <a:pt x="190" y="22"/>
                      <a:pt x="190" y="22"/>
                    </a:cubicBezTo>
                    <a:cubicBezTo>
                      <a:pt x="190" y="72"/>
                      <a:pt x="190" y="72"/>
                      <a:pt x="190" y="72"/>
                    </a:cubicBezTo>
                    <a:cubicBezTo>
                      <a:pt x="219" y="72"/>
                      <a:pt x="219" y="72"/>
                      <a:pt x="219" y="72"/>
                    </a:cubicBezTo>
                    <a:cubicBezTo>
                      <a:pt x="229" y="62"/>
                      <a:pt x="229" y="62"/>
                      <a:pt x="229" y="62"/>
                    </a:cubicBezTo>
                    <a:cubicBezTo>
                      <a:pt x="246" y="77"/>
                      <a:pt x="246" y="77"/>
                      <a:pt x="246" y="77"/>
                    </a:cubicBezTo>
                    <a:cubicBezTo>
                      <a:pt x="236" y="83"/>
                      <a:pt x="236" y="83"/>
                      <a:pt x="236" y="83"/>
                    </a:cubicBezTo>
                    <a:cubicBezTo>
                      <a:pt x="236" y="160"/>
                      <a:pt x="236" y="211"/>
                      <a:pt x="237" y="237"/>
                    </a:cubicBezTo>
                    <a:cubicBezTo>
                      <a:pt x="221" y="245"/>
                      <a:pt x="221" y="245"/>
                      <a:pt x="221" y="245"/>
                    </a:cubicBezTo>
                    <a:cubicBezTo>
                      <a:pt x="221" y="224"/>
                      <a:pt x="221" y="224"/>
                      <a:pt x="221" y="224"/>
                    </a:cubicBezTo>
                    <a:cubicBezTo>
                      <a:pt x="110" y="224"/>
                      <a:pt x="110" y="224"/>
                      <a:pt x="110" y="224"/>
                    </a:cubicBezTo>
                    <a:cubicBezTo>
                      <a:pt x="110" y="241"/>
                      <a:pt x="110" y="241"/>
                      <a:pt x="110" y="241"/>
                    </a:cubicBezTo>
                    <a:lnTo>
                      <a:pt x="94" y="249"/>
                    </a:lnTo>
                    <a:close/>
                    <a:moveTo>
                      <a:pt x="153" y="79"/>
                    </a:moveTo>
                    <a:cubicBezTo>
                      <a:pt x="153" y="105"/>
                      <a:pt x="150" y="127"/>
                      <a:pt x="144" y="143"/>
                    </a:cubicBezTo>
                    <a:cubicBezTo>
                      <a:pt x="139" y="160"/>
                      <a:pt x="127" y="175"/>
                      <a:pt x="110" y="188"/>
                    </a:cubicBezTo>
                    <a:cubicBezTo>
                      <a:pt x="110" y="217"/>
                      <a:pt x="110" y="217"/>
                      <a:pt x="110" y="217"/>
                    </a:cubicBezTo>
                    <a:cubicBezTo>
                      <a:pt x="221" y="217"/>
                      <a:pt x="221" y="217"/>
                      <a:pt x="221" y="217"/>
                    </a:cubicBezTo>
                    <a:cubicBezTo>
                      <a:pt x="221" y="79"/>
                      <a:pt x="221" y="79"/>
                      <a:pt x="221" y="79"/>
                    </a:cubicBezTo>
                    <a:cubicBezTo>
                      <a:pt x="190" y="79"/>
                      <a:pt x="190" y="79"/>
                      <a:pt x="190" y="79"/>
                    </a:cubicBezTo>
                    <a:cubicBezTo>
                      <a:pt x="190" y="144"/>
                      <a:pt x="190" y="144"/>
                      <a:pt x="190" y="144"/>
                    </a:cubicBezTo>
                    <a:cubicBezTo>
                      <a:pt x="190" y="152"/>
                      <a:pt x="193" y="155"/>
                      <a:pt x="199" y="154"/>
                    </a:cubicBezTo>
                    <a:cubicBezTo>
                      <a:pt x="203" y="154"/>
                      <a:pt x="207" y="153"/>
                      <a:pt x="211" y="151"/>
                    </a:cubicBezTo>
                    <a:cubicBezTo>
                      <a:pt x="214" y="149"/>
                      <a:pt x="217" y="152"/>
                      <a:pt x="220" y="159"/>
                    </a:cubicBezTo>
                    <a:cubicBezTo>
                      <a:pt x="222" y="165"/>
                      <a:pt x="217" y="168"/>
                      <a:pt x="203" y="168"/>
                    </a:cubicBezTo>
                    <a:cubicBezTo>
                      <a:pt x="193" y="168"/>
                      <a:pt x="193" y="168"/>
                      <a:pt x="193" y="168"/>
                    </a:cubicBezTo>
                    <a:cubicBezTo>
                      <a:pt x="182" y="168"/>
                      <a:pt x="176" y="163"/>
                      <a:pt x="176" y="152"/>
                    </a:cubicBezTo>
                    <a:cubicBezTo>
                      <a:pt x="176" y="79"/>
                      <a:pt x="176" y="79"/>
                      <a:pt x="176" y="79"/>
                    </a:cubicBezTo>
                    <a:lnTo>
                      <a:pt x="153" y="79"/>
                    </a:lnTo>
                    <a:close/>
                    <a:moveTo>
                      <a:pt x="110" y="79"/>
                    </a:moveTo>
                    <a:cubicBezTo>
                      <a:pt x="110" y="181"/>
                      <a:pt x="110" y="181"/>
                      <a:pt x="110" y="181"/>
                    </a:cubicBezTo>
                    <a:cubicBezTo>
                      <a:pt x="122" y="167"/>
                      <a:pt x="130" y="152"/>
                      <a:pt x="133" y="137"/>
                    </a:cubicBezTo>
                    <a:cubicBezTo>
                      <a:pt x="137" y="121"/>
                      <a:pt x="139" y="102"/>
                      <a:pt x="139" y="79"/>
                    </a:cubicBezTo>
                    <a:lnTo>
                      <a:pt x="110" y="79"/>
                    </a:lnTo>
                    <a:close/>
                    <a:moveTo>
                      <a:pt x="153" y="22"/>
                    </a:moveTo>
                    <a:cubicBezTo>
                      <a:pt x="153" y="72"/>
                      <a:pt x="153" y="72"/>
                      <a:pt x="153" y="72"/>
                    </a:cubicBezTo>
                    <a:cubicBezTo>
                      <a:pt x="176" y="72"/>
                      <a:pt x="176" y="72"/>
                      <a:pt x="176" y="72"/>
                    </a:cubicBezTo>
                    <a:cubicBezTo>
                      <a:pt x="176" y="22"/>
                      <a:pt x="176" y="22"/>
                      <a:pt x="176" y="22"/>
                    </a:cubicBezTo>
                    <a:lnTo>
                      <a:pt x="153" y="22"/>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3" name="Group 109">
              <a:extLst>
                <a:ext uri="{FF2B5EF4-FFF2-40B4-BE49-F238E27FC236}">
                  <a16:creationId xmlns:a16="http://schemas.microsoft.com/office/drawing/2014/main" id="{860B2D42-75F5-42F1-B561-A7A8DCE7AD2C}"/>
                </a:ext>
              </a:extLst>
            </p:cNvPr>
            <p:cNvGrpSpPr/>
            <p:nvPr/>
          </p:nvGrpSpPr>
          <p:grpSpPr bwMode="black">
            <a:xfrm>
              <a:off x="4680830" y="4223987"/>
              <a:ext cx="1068247" cy="168760"/>
              <a:chOff x="9809204" y="6215358"/>
              <a:chExt cx="1072317" cy="175273"/>
            </a:xfrm>
            <a:grpFill/>
            <a:effectLst/>
          </p:grpSpPr>
          <p:sp>
            <p:nvSpPr>
              <p:cNvPr id="94" name="Freeform 23">
                <a:extLst>
                  <a:ext uri="{FF2B5EF4-FFF2-40B4-BE49-F238E27FC236}">
                    <a16:creationId xmlns:a16="http://schemas.microsoft.com/office/drawing/2014/main" id="{8B3BED61-2A86-41B6-9F9D-D5060594A141}"/>
                  </a:ext>
                </a:extLst>
              </p:cNvPr>
              <p:cNvSpPr>
                <a:spLocks/>
              </p:cNvSpPr>
              <p:nvPr/>
            </p:nvSpPr>
            <p:spPr bwMode="black">
              <a:xfrm>
                <a:off x="9809204" y="6217861"/>
                <a:ext cx="129935" cy="169558"/>
              </a:xfrm>
              <a:custGeom>
                <a:avLst/>
                <a:gdLst/>
                <a:ahLst/>
                <a:cxnLst>
                  <a:cxn ang="0">
                    <a:pos x="109" y="201"/>
                  </a:cxn>
                  <a:cxn ang="0">
                    <a:pos x="40" y="112"/>
                  </a:cxn>
                  <a:cxn ang="0">
                    <a:pos x="37" y="107"/>
                  </a:cxn>
                  <a:cxn ang="0">
                    <a:pos x="34" y="103"/>
                  </a:cxn>
                  <a:cxn ang="0">
                    <a:pos x="34" y="103"/>
                  </a:cxn>
                  <a:cxn ang="0">
                    <a:pos x="34" y="201"/>
                  </a:cxn>
                  <a:cxn ang="0">
                    <a:pos x="0" y="201"/>
                  </a:cxn>
                  <a:cxn ang="0">
                    <a:pos x="0" y="0"/>
                  </a:cxn>
                  <a:cxn ang="0">
                    <a:pos x="34" y="0"/>
                  </a:cxn>
                  <a:cxn ang="0">
                    <a:pos x="34" y="95"/>
                  </a:cxn>
                  <a:cxn ang="0">
                    <a:pos x="34" y="95"/>
                  </a:cxn>
                  <a:cxn ang="0">
                    <a:pos x="37" y="90"/>
                  </a:cxn>
                  <a:cxn ang="0">
                    <a:pos x="40" y="86"/>
                  </a:cxn>
                  <a:cxn ang="0">
                    <a:pos x="107" y="0"/>
                  </a:cxn>
                  <a:cxn ang="0">
                    <a:pos x="148" y="0"/>
                  </a:cxn>
                  <a:cxn ang="0">
                    <a:pos x="67" y="96"/>
                  </a:cxn>
                  <a:cxn ang="0">
                    <a:pos x="154" y="201"/>
                  </a:cxn>
                  <a:cxn ang="0">
                    <a:pos x="109" y="201"/>
                  </a:cxn>
                </a:cxnLst>
                <a:rect l="0" t="0" r="r" b="b"/>
                <a:pathLst>
                  <a:path w="154" h="201">
                    <a:moveTo>
                      <a:pt x="109" y="201"/>
                    </a:moveTo>
                    <a:cubicBezTo>
                      <a:pt x="40" y="112"/>
                      <a:pt x="40" y="112"/>
                      <a:pt x="40" y="112"/>
                    </a:cubicBezTo>
                    <a:cubicBezTo>
                      <a:pt x="39" y="110"/>
                      <a:pt x="38" y="109"/>
                      <a:pt x="37" y="107"/>
                    </a:cubicBezTo>
                    <a:cubicBezTo>
                      <a:pt x="36" y="106"/>
                      <a:pt x="35" y="104"/>
                      <a:pt x="34" y="103"/>
                    </a:cubicBezTo>
                    <a:cubicBezTo>
                      <a:pt x="34" y="103"/>
                      <a:pt x="34" y="103"/>
                      <a:pt x="34" y="103"/>
                    </a:cubicBezTo>
                    <a:cubicBezTo>
                      <a:pt x="34" y="201"/>
                      <a:pt x="34" y="201"/>
                      <a:pt x="34" y="201"/>
                    </a:cubicBezTo>
                    <a:cubicBezTo>
                      <a:pt x="0" y="201"/>
                      <a:pt x="0" y="201"/>
                      <a:pt x="0" y="201"/>
                    </a:cubicBezTo>
                    <a:cubicBezTo>
                      <a:pt x="0" y="0"/>
                      <a:pt x="0" y="0"/>
                      <a:pt x="0" y="0"/>
                    </a:cubicBezTo>
                    <a:cubicBezTo>
                      <a:pt x="34" y="0"/>
                      <a:pt x="34" y="0"/>
                      <a:pt x="34" y="0"/>
                    </a:cubicBezTo>
                    <a:cubicBezTo>
                      <a:pt x="34" y="95"/>
                      <a:pt x="34" y="95"/>
                      <a:pt x="34" y="95"/>
                    </a:cubicBezTo>
                    <a:cubicBezTo>
                      <a:pt x="34" y="95"/>
                      <a:pt x="34" y="95"/>
                      <a:pt x="34" y="95"/>
                    </a:cubicBezTo>
                    <a:cubicBezTo>
                      <a:pt x="35" y="93"/>
                      <a:pt x="36" y="92"/>
                      <a:pt x="37" y="90"/>
                    </a:cubicBezTo>
                    <a:cubicBezTo>
                      <a:pt x="38" y="89"/>
                      <a:pt x="39" y="87"/>
                      <a:pt x="40" y="86"/>
                    </a:cubicBezTo>
                    <a:cubicBezTo>
                      <a:pt x="107" y="0"/>
                      <a:pt x="107" y="0"/>
                      <a:pt x="107" y="0"/>
                    </a:cubicBezTo>
                    <a:cubicBezTo>
                      <a:pt x="148" y="0"/>
                      <a:pt x="148" y="0"/>
                      <a:pt x="148" y="0"/>
                    </a:cubicBezTo>
                    <a:cubicBezTo>
                      <a:pt x="67" y="96"/>
                      <a:pt x="67" y="96"/>
                      <a:pt x="67" y="96"/>
                    </a:cubicBezTo>
                    <a:cubicBezTo>
                      <a:pt x="154" y="201"/>
                      <a:pt x="154" y="201"/>
                      <a:pt x="154"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5" name="Freeform 24">
                <a:extLst>
                  <a:ext uri="{FF2B5EF4-FFF2-40B4-BE49-F238E27FC236}">
                    <a16:creationId xmlns:a16="http://schemas.microsoft.com/office/drawing/2014/main" id="{60626344-FD3F-4B6E-8FC4-C75FDCEDEA67}"/>
                  </a:ext>
                </a:extLst>
              </p:cNvPr>
              <p:cNvSpPr>
                <a:spLocks noEditPoints="1"/>
              </p:cNvSpPr>
              <p:nvPr/>
            </p:nvSpPr>
            <p:spPr bwMode="black">
              <a:xfrm>
                <a:off x="9938068" y="6215362"/>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2" y="28"/>
                  </a:cxn>
                  <a:cxn ang="0">
                    <a:pos x="26" y="17"/>
                  </a:cxn>
                  <a:cxn ang="0">
                    <a:pos x="32" y="5"/>
                  </a:cxn>
                  <a:cxn ang="0">
                    <a:pos x="44" y="0"/>
                  </a:cxn>
                  <a:cxn ang="0">
                    <a:pos x="56" y="5"/>
                  </a:cxn>
                  <a:cxn ang="0">
                    <a:pos x="61" y="17"/>
                  </a:cxn>
                  <a:cxn ang="0">
                    <a:pos x="103" y="96"/>
                  </a:cxn>
                  <a:cxn ang="0">
                    <a:pos x="58" y="86"/>
                  </a:cxn>
                  <a:cxn ang="0">
                    <a:pos x="37" y="111"/>
                  </a:cxn>
                  <a:cxn ang="0">
                    <a:pos x="37"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3"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5"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2" y="28"/>
                    </a:cubicBezTo>
                    <a:cubicBezTo>
                      <a:pt x="30" y="27"/>
                      <a:pt x="29" y="25"/>
                      <a:pt x="28" y="23"/>
                    </a:cubicBezTo>
                    <a:cubicBezTo>
                      <a:pt x="27" y="21"/>
                      <a:pt x="26" y="19"/>
                      <a:pt x="26" y="17"/>
                    </a:cubicBezTo>
                    <a:cubicBezTo>
                      <a:pt x="26" y="14"/>
                      <a:pt x="27" y="12"/>
                      <a:pt x="28" y="10"/>
                    </a:cubicBezTo>
                    <a:cubicBezTo>
                      <a:pt x="29" y="8"/>
                      <a:pt x="30" y="6"/>
                      <a:pt x="32"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5" y="117"/>
                      <a:pt x="33" y="124"/>
                      <a:pt x="33" y="133"/>
                    </a:cubicBezTo>
                    <a:cubicBezTo>
                      <a:pt x="33" y="141"/>
                      <a:pt x="35" y="148"/>
                      <a:pt x="37" y="154"/>
                    </a:cubicBezTo>
                    <a:cubicBezTo>
                      <a:pt x="39" y="160"/>
                      <a:pt x="41" y="165"/>
                      <a:pt x="45" y="169"/>
                    </a:cubicBezTo>
                    <a:cubicBezTo>
                      <a:pt x="49" y="173"/>
                      <a:pt x="53" y="176"/>
                      <a:pt x="58" y="178"/>
                    </a:cubicBezTo>
                    <a:cubicBezTo>
                      <a:pt x="63" y="180"/>
                      <a:pt x="69" y="181"/>
                      <a:pt x="74" y="181"/>
                    </a:cubicBezTo>
                    <a:cubicBezTo>
                      <a:pt x="87" y="181"/>
                      <a:pt x="97" y="177"/>
                      <a:pt x="104" y="169"/>
                    </a:cubicBezTo>
                    <a:cubicBezTo>
                      <a:pt x="111" y="160"/>
                      <a:pt x="114" y="148"/>
                      <a:pt x="114" y="132"/>
                    </a:cubicBezTo>
                    <a:close/>
                    <a:moveTo>
                      <a:pt x="121" y="17"/>
                    </a:moveTo>
                    <a:cubicBezTo>
                      <a:pt x="121" y="19"/>
                      <a:pt x="120" y="21"/>
                      <a:pt x="120"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3" y="3"/>
                      <a:pt x="94" y="2"/>
                      <a:pt x="96" y="1"/>
                    </a:cubicBezTo>
                    <a:cubicBezTo>
                      <a:pt x="99" y="0"/>
                      <a:pt x="101" y="0"/>
                      <a:pt x="103" y="0"/>
                    </a:cubicBezTo>
                    <a:cubicBezTo>
                      <a:pt x="106" y="0"/>
                      <a:pt x="108" y="0"/>
                      <a:pt x="110" y="1"/>
                    </a:cubicBezTo>
                    <a:cubicBezTo>
                      <a:pt x="112" y="2"/>
                      <a:pt x="114" y="3"/>
                      <a:pt x="116" y="5"/>
                    </a:cubicBezTo>
                    <a:cubicBezTo>
                      <a:pt x="117" y="6"/>
                      <a:pt x="119" y="8"/>
                      <a:pt x="120"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6" name="Freeform 25">
                <a:extLst>
                  <a:ext uri="{FF2B5EF4-FFF2-40B4-BE49-F238E27FC236}">
                    <a16:creationId xmlns:a16="http://schemas.microsoft.com/office/drawing/2014/main" id="{94073297-B27F-441D-9EDF-640AA577E698}"/>
                  </a:ext>
                </a:extLst>
              </p:cNvPr>
              <p:cNvSpPr>
                <a:spLocks/>
              </p:cNvSpPr>
              <p:nvPr/>
            </p:nvSpPr>
            <p:spPr bwMode="black">
              <a:xfrm>
                <a:off x="10077997" y="6263552"/>
                <a:ext cx="80317" cy="127079"/>
              </a:xfrm>
              <a:custGeom>
                <a:avLst/>
                <a:gdLst/>
                <a:ahLst/>
                <a:cxnLst>
                  <a:cxn ang="0">
                    <a:pos x="95" y="106"/>
                  </a:cxn>
                  <a:cxn ang="0">
                    <a:pos x="92"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3" y="110"/>
                  </a:cxn>
                  <a:cxn ang="0">
                    <a:pos x="62" y="103"/>
                  </a:cxn>
                  <a:cxn ang="0">
                    <a:pos x="57" y="98"/>
                  </a:cxn>
                  <a:cxn ang="0">
                    <a:pos x="49" y="93"/>
                  </a:cxn>
                  <a:cxn ang="0">
                    <a:pos x="35" y="86"/>
                  </a:cxn>
                  <a:cxn ang="0">
                    <a:pos x="20" y="79"/>
                  </a:cxn>
                  <a:cxn ang="0">
                    <a:pos x="10" y="70"/>
                  </a:cxn>
                  <a:cxn ang="0">
                    <a:pos x="3" y="59"/>
                  </a:cxn>
                  <a:cxn ang="0">
                    <a:pos x="0" y="44"/>
                  </a:cxn>
                  <a:cxn ang="0">
                    <a:pos x="4" y="26"/>
                  </a:cxn>
                  <a:cxn ang="0">
                    <a:pos x="15" y="12"/>
                  </a:cxn>
                  <a:cxn ang="0">
                    <a:pos x="32" y="3"/>
                  </a:cxn>
                  <a:cxn ang="0">
                    <a:pos x="55" y="0"/>
                  </a:cxn>
                  <a:cxn ang="0">
                    <a:pos x="64" y="0"/>
                  </a:cxn>
                  <a:cxn ang="0">
                    <a:pos x="73" y="2"/>
                  </a:cxn>
                  <a:cxn ang="0">
                    <a:pos x="81" y="4"/>
                  </a:cxn>
                  <a:cxn ang="0">
                    <a:pos x="88" y="6"/>
                  </a:cxn>
                  <a:cxn ang="0">
                    <a:pos x="88" y="35"/>
                  </a:cxn>
                  <a:cxn ang="0">
                    <a:pos x="80" y="31"/>
                  </a:cxn>
                  <a:cxn ang="0">
                    <a:pos x="72" y="28"/>
                  </a:cxn>
                  <a:cxn ang="0">
                    <a:pos x="63" y="26"/>
                  </a:cxn>
                  <a:cxn ang="0">
                    <a:pos x="54" y="25"/>
                  </a:cxn>
                  <a:cxn ang="0">
                    <a:pos x="39" y="30"/>
                  </a:cxn>
                  <a:cxn ang="0">
                    <a:pos x="33" y="41"/>
                  </a:cxn>
                  <a:cxn ang="0">
                    <a:pos x="34" y="48"/>
                  </a:cxn>
                  <a:cxn ang="0">
                    <a:pos x="39" y="53"/>
                  </a:cxn>
                  <a:cxn ang="0">
                    <a:pos x="46" y="58"/>
                  </a:cxn>
                  <a:cxn ang="0">
                    <a:pos x="58" y="63"/>
                  </a:cxn>
                  <a:cxn ang="0">
                    <a:pos x="73" y="70"/>
                  </a:cxn>
                  <a:cxn ang="0">
                    <a:pos x="85" y="79"/>
                  </a:cxn>
                  <a:cxn ang="0">
                    <a:pos x="93" y="91"/>
                  </a:cxn>
                  <a:cxn ang="0">
                    <a:pos x="95" y="106"/>
                  </a:cxn>
                </a:cxnLst>
                <a:rect l="0" t="0" r="r" b="b"/>
                <a:pathLst>
                  <a:path w="95" h="151">
                    <a:moveTo>
                      <a:pt x="95" y="106"/>
                    </a:moveTo>
                    <a:cubicBezTo>
                      <a:pt x="95" y="112"/>
                      <a:pt x="94" y="118"/>
                      <a:pt x="92" y="123"/>
                    </a:cubicBezTo>
                    <a:cubicBezTo>
                      <a:pt x="89" y="129"/>
                      <a:pt x="86" y="134"/>
                      <a:pt x="81" y="138"/>
                    </a:cubicBezTo>
                    <a:cubicBezTo>
                      <a:pt x="76" y="142"/>
                      <a:pt x="70" y="145"/>
                      <a:pt x="63" y="147"/>
                    </a:cubicBezTo>
                    <a:cubicBezTo>
                      <a:pt x="56" y="150"/>
                      <a:pt x="47" y="151"/>
                      <a:pt x="38" y="151"/>
                    </a:cubicBezTo>
                    <a:cubicBezTo>
                      <a:pt x="35" y="151"/>
                      <a:pt x="32" y="150"/>
                      <a:pt x="29" y="150"/>
                    </a:cubicBezTo>
                    <a:cubicBezTo>
                      <a:pt x="26" y="150"/>
                      <a:pt x="22" y="149"/>
                      <a:pt x="19" y="148"/>
                    </a:cubicBezTo>
                    <a:cubicBezTo>
                      <a:pt x="15" y="148"/>
                      <a:pt x="12" y="147"/>
                      <a:pt x="9" y="146"/>
                    </a:cubicBezTo>
                    <a:cubicBezTo>
                      <a:pt x="5" y="145"/>
                      <a:pt x="3" y="144"/>
                      <a:pt x="0" y="143"/>
                    </a:cubicBezTo>
                    <a:cubicBezTo>
                      <a:pt x="0" y="112"/>
                      <a:pt x="0" y="112"/>
                      <a:pt x="0" y="112"/>
                    </a:cubicBezTo>
                    <a:cubicBezTo>
                      <a:pt x="3" y="114"/>
                      <a:pt x="7" y="116"/>
                      <a:pt x="10" y="118"/>
                    </a:cubicBezTo>
                    <a:cubicBezTo>
                      <a:pt x="13" y="119"/>
                      <a:pt x="17" y="121"/>
                      <a:pt x="20" y="122"/>
                    </a:cubicBezTo>
                    <a:cubicBezTo>
                      <a:pt x="24" y="123"/>
                      <a:pt x="27" y="124"/>
                      <a:pt x="30" y="124"/>
                    </a:cubicBezTo>
                    <a:cubicBezTo>
                      <a:pt x="34" y="125"/>
                      <a:pt x="37" y="125"/>
                      <a:pt x="39" y="125"/>
                    </a:cubicBezTo>
                    <a:cubicBezTo>
                      <a:pt x="47" y="125"/>
                      <a:pt x="53" y="124"/>
                      <a:pt x="57" y="121"/>
                    </a:cubicBezTo>
                    <a:cubicBezTo>
                      <a:pt x="61" y="118"/>
                      <a:pt x="63" y="115"/>
                      <a:pt x="63" y="110"/>
                    </a:cubicBezTo>
                    <a:cubicBezTo>
                      <a:pt x="63" y="107"/>
                      <a:pt x="62" y="105"/>
                      <a:pt x="62" y="103"/>
                    </a:cubicBezTo>
                    <a:cubicBezTo>
                      <a:pt x="61" y="102"/>
                      <a:pt x="59" y="100"/>
                      <a:pt x="57" y="98"/>
                    </a:cubicBezTo>
                    <a:cubicBezTo>
                      <a:pt x="55" y="96"/>
                      <a:pt x="53" y="95"/>
                      <a:pt x="49" y="93"/>
                    </a:cubicBezTo>
                    <a:cubicBezTo>
                      <a:pt x="45" y="91"/>
                      <a:pt x="41" y="89"/>
                      <a:pt x="35" y="86"/>
                    </a:cubicBezTo>
                    <a:cubicBezTo>
                      <a:pt x="29" y="84"/>
                      <a:pt x="25" y="82"/>
                      <a:pt x="20" y="79"/>
                    </a:cubicBezTo>
                    <a:cubicBezTo>
                      <a:pt x="16" y="77"/>
                      <a:pt x="12" y="74"/>
                      <a:pt x="10" y="70"/>
                    </a:cubicBezTo>
                    <a:cubicBezTo>
                      <a:pt x="7" y="67"/>
                      <a:pt x="4" y="63"/>
                      <a:pt x="3" y="59"/>
                    </a:cubicBezTo>
                    <a:cubicBezTo>
                      <a:pt x="1" y="55"/>
                      <a:pt x="0" y="50"/>
                      <a:pt x="0" y="44"/>
                    </a:cubicBezTo>
                    <a:cubicBezTo>
                      <a:pt x="0" y="37"/>
                      <a:pt x="2"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8" y="6"/>
                    </a:cubicBezTo>
                    <a:cubicBezTo>
                      <a:pt x="88" y="35"/>
                      <a:pt x="88" y="35"/>
                      <a:pt x="88" y="35"/>
                    </a:cubicBezTo>
                    <a:cubicBezTo>
                      <a:pt x="85" y="34"/>
                      <a:pt x="83" y="32"/>
                      <a:pt x="80" y="31"/>
                    </a:cubicBezTo>
                    <a:cubicBezTo>
                      <a:pt x="78" y="30"/>
                      <a:pt x="75" y="29"/>
                      <a:pt x="72" y="28"/>
                    </a:cubicBezTo>
                    <a:cubicBezTo>
                      <a:pt x="69" y="27"/>
                      <a:pt x="66" y="26"/>
                      <a:pt x="63" y="26"/>
                    </a:cubicBezTo>
                    <a:cubicBezTo>
                      <a:pt x="60" y="26"/>
                      <a:pt x="57" y="25"/>
                      <a:pt x="54" y="25"/>
                    </a:cubicBezTo>
                    <a:cubicBezTo>
                      <a:pt x="48" y="25"/>
                      <a:pt x="43" y="27"/>
                      <a:pt x="39" y="30"/>
                    </a:cubicBezTo>
                    <a:cubicBezTo>
                      <a:pt x="35" y="33"/>
                      <a:pt x="33" y="36"/>
                      <a:pt x="33" y="41"/>
                    </a:cubicBezTo>
                    <a:cubicBezTo>
                      <a:pt x="33" y="44"/>
                      <a:pt x="34" y="46"/>
                      <a:pt x="34" y="48"/>
                    </a:cubicBezTo>
                    <a:cubicBezTo>
                      <a:pt x="35" y="50"/>
                      <a:pt x="37" y="52"/>
                      <a:pt x="39" y="53"/>
                    </a:cubicBezTo>
                    <a:cubicBezTo>
                      <a:pt x="41" y="55"/>
                      <a:pt x="43" y="57"/>
                      <a:pt x="46" y="58"/>
                    </a:cubicBezTo>
                    <a:cubicBezTo>
                      <a:pt x="50" y="60"/>
                      <a:pt x="54" y="62"/>
                      <a:pt x="58" y="63"/>
                    </a:cubicBezTo>
                    <a:cubicBezTo>
                      <a:pt x="64" y="66"/>
                      <a:pt x="69" y="68"/>
                      <a:pt x="73" y="70"/>
                    </a:cubicBezTo>
                    <a:cubicBezTo>
                      <a:pt x="78" y="73"/>
                      <a:pt x="82" y="76"/>
                      <a:pt x="85" y="79"/>
                    </a:cubicBezTo>
                    <a:cubicBezTo>
                      <a:pt x="88" y="83"/>
                      <a:pt x="91" y="86"/>
                      <a:pt x="93"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7" name="Freeform 26">
                <a:extLst>
                  <a:ext uri="{FF2B5EF4-FFF2-40B4-BE49-F238E27FC236}">
                    <a16:creationId xmlns:a16="http://schemas.microsoft.com/office/drawing/2014/main" id="{2E3EE262-A805-4187-A0BA-33F2AC59B940}"/>
                  </a:ext>
                </a:extLst>
              </p:cNvPr>
              <p:cNvSpPr>
                <a:spLocks/>
              </p:cNvSpPr>
              <p:nvPr/>
            </p:nvSpPr>
            <p:spPr bwMode="black">
              <a:xfrm>
                <a:off x="10163311" y="6266051"/>
                <a:ext cx="103519" cy="121367"/>
              </a:xfrm>
              <a:custGeom>
                <a:avLst/>
                <a:gdLst/>
                <a:ahLst/>
                <a:cxnLst>
                  <a:cxn ang="0">
                    <a:pos x="109" y="279"/>
                  </a:cxn>
                  <a:cxn ang="0">
                    <a:pos x="290" y="279"/>
                  </a:cxn>
                  <a:cxn ang="0">
                    <a:pos x="290" y="340"/>
                  </a:cxn>
                  <a:cxn ang="0">
                    <a:pos x="0" y="340"/>
                  </a:cxn>
                  <a:cxn ang="0">
                    <a:pos x="0" y="314"/>
                  </a:cxn>
                  <a:cxn ang="0">
                    <a:pos x="187" y="61"/>
                  </a:cxn>
                  <a:cxn ang="0">
                    <a:pos x="21" y="61"/>
                  </a:cxn>
                  <a:cxn ang="0">
                    <a:pos x="21" y="0"/>
                  </a:cxn>
                  <a:cxn ang="0">
                    <a:pos x="290" y="0"/>
                  </a:cxn>
                  <a:cxn ang="0">
                    <a:pos x="290" y="30"/>
                  </a:cxn>
                  <a:cxn ang="0">
                    <a:pos x="109" y="279"/>
                  </a:cxn>
                </a:cxnLst>
                <a:rect l="0" t="0" r="r" b="b"/>
                <a:pathLst>
                  <a:path w="290" h="340">
                    <a:moveTo>
                      <a:pt x="109" y="279"/>
                    </a:moveTo>
                    <a:lnTo>
                      <a:pt x="290" y="279"/>
                    </a:lnTo>
                    <a:lnTo>
                      <a:pt x="290" y="340"/>
                    </a:lnTo>
                    <a:lnTo>
                      <a:pt x="0" y="340"/>
                    </a:lnTo>
                    <a:lnTo>
                      <a:pt x="0" y="314"/>
                    </a:lnTo>
                    <a:lnTo>
                      <a:pt x="187" y="61"/>
                    </a:lnTo>
                    <a:lnTo>
                      <a:pt x="21" y="61"/>
                    </a:lnTo>
                    <a:lnTo>
                      <a:pt x="21" y="0"/>
                    </a:lnTo>
                    <a:lnTo>
                      <a:pt x="290" y="0"/>
                    </a:lnTo>
                    <a:lnTo>
                      <a:pt x="290" y="30"/>
                    </a:lnTo>
                    <a:lnTo>
                      <a:pt x="109"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8" name="Freeform 27">
                <a:extLst>
                  <a:ext uri="{FF2B5EF4-FFF2-40B4-BE49-F238E27FC236}">
                    <a16:creationId xmlns:a16="http://schemas.microsoft.com/office/drawing/2014/main" id="{06C37944-1026-48AF-B36F-BC267C150D45}"/>
                  </a:ext>
                </a:extLst>
              </p:cNvPr>
              <p:cNvSpPr>
                <a:spLocks noEditPoints="1"/>
              </p:cNvSpPr>
              <p:nvPr/>
            </p:nvSpPr>
            <p:spPr bwMode="black">
              <a:xfrm>
                <a:off x="10276112" y="6215362"/>
                <a:ext cx="124937" cy="175269"/>
              </a:xfrm>
              <a:custGeom>
                <a:avLst/>
                <a:gdLst/>
                <a:ahLst/>
                <a:cxnLst>
                  <a:cxn ang="0">
                    <a:pos x="143" y="163"/>
                  </a:cxn>
                  <a:cxn ang="0">
                    <a:pos x="104" y="202"/>
                  </a:cxn>
                  <a:cxn ang="0">
                    <a:pos x="43" y="202"/>
                  </a:cxn>
                  <a:cxn ang="0">
                    <a:pos x="5" y="164"/>
                  </a:cxn>
                  <a:cxn ang="0">
                    <a:pos x="6" y="101"/>
                  </a:cxn>
                  <a:cxn ang="0">
                    <a:pos x="46" y="62"/>
                  </a:cxn>
                  <a:cxn ang="0">
                    <a:pos x="107" y="62"/>
                  </a:cxn>
                  <a:cxn ang="0">
                    <a:pos x="144" y="101"/>
                  </a:cxn>
                  <a:cxn ang="0">
                    <a:pos x="62" y="17"/>
                  </a:cxn>
                  <a:cxn ang="0">
                    <a:pos x="57" y="28"/>
                  </a:cxn>
                  <a:cxn ang="0">
                    <a:pos x="45" y="33"/>
                  </a:cxn>
                  <a:cxn ang="0">
                    <a:pos x="32" y="28"/>
                  </a:cxn>
                  <a:cxn ang="0">
                    <a:pos x="27" y="17"/>
                  </a:cxn>
                  <a:cxn ang="0">
                    <a:pos x="32" y="5"/>
                  </a:cxn>
                  <a:cxn ang="0">
                    <a:pos x="45" y="0"/>
                  </a:cxn>
                  <a:cxn ang="0">
                    <a:pos x="57" y="5"/>
                  </a:cxn>
                  <a:cxn ang="0">
                    <a:pos x="62" y="17"/>
                  </a:cxn>
                  <a:cxn ang="0">
                    <a:pos x="104" y="96"/>
                  </a:cxn>
                  <a:cxn ang="0">
                    <a:pos x="59" y="86"/>
                  </a:cxn>
                  <a:cxn ang="0">
                    <a:pos x="37" y="111"/>
                  </a:cxn>
                  <a:cxn ang="0">
                    <a:pos x="37" y="154"/>
                  </a:cxn>
                  <a:cxn ang="0">
                    <a:pos x="59" y="178"/>
                  </a:cxn>
                  <a:cxn ang="0">
                    <a:pos x="105" y="169"/>
                  </a:cxn>
                  <a:cxn ang="0">
                    <a:pos x="121" y="17"/>
                  </a:cxn>
                  <a:cxn ang="0">
                    <a:pos x="116" y="28"/>
                  </a:cxn>
                  <a:cxn ang="0">
                    <a:pos x="104" y="33"/>
                  </a:cxn>
                  <a:cxn ang="0">
                    <a:pos x="91" y="28"/>
                  </a:cxn>
                  <a:cxn ang="0">
                    <a:pos x="87" y="17"/>
                  </a:cxn>
                  <a:cxn ang="0">
                    <a:pos x="92" y="5"/>
                  </a:cxn>
                  <a:cxn ang="0">
                    <a:pos x="104" y="0"/>
                  </a:cxn>
                  <a:cxn ang="0">
                    <a:pos x="116" y="5"/>
                  </a:cxn>
                  <a:cxn ang="0">
                    <a:pos x="121" y="17"/>
                  </a:cxn>
                </a:cxnLst>
                <a:rect l="0" t="0" r="r" b="b"/>
                <a:pathLst>
                  <a:path w="148" h="208">
                    <a:moveTo>
                      <a:pt x="148" y="131"/>
                    </a:moveTo>
                    <a:cubicBezTo>
                      <a:pt x="148" y="143"/>
                      <a:pt x="146" y="153"/>
                      <a:pt x="143" y="163"/>
                    </a:cubicBezTo>
                    <a:cubicBezTo>
                      <a:pt x="139" y="172"/>
                      <a:pt x="134" y="181"/>
                      <a:pt x="128" y="187"/>
                    </a:cubicBezTo>
                    <a:cubicBezTo>
                      <a:pt x="121" y="194"/>
                      <a:pt x="113" y="199"/>
                      <a:pt x="104" y="202"/>
                    </a:cubicBezTo>
                    <a:cubicBezTo>
                      <a:pt x="95" y="206"/>
                      <a:pt x="84" y="208"/>
                      <a:pt x="73" y="208"/>
                    </a:cubicBezTo>
                    <a:cubicBezTo>
                      <a:pt x="62" y="208"/>
                      <a:pt x="52" y="206"/>
                      <a:pt x="43" y="202"/>
                    </a:cubicBezTo>
                    <a:cubicBezTo>
                      <a:pt x="34" y="199"/>
                      <a:pt x="26" y="194"/>
                      <a:pt x="20" y="188"/>
                    </a:cubicBezTo>
                    <a:cubicBezTo>
                      <a:pt x="14" y="181"/>
                      <a:pt x="9" y="174"/>
                      <a:pt x="5" y="164"/>
                    </a:cubicBezTo>
                    <a:cubicBezTo>
                      <a:pt x="2" y="155"/>
                      <a:pt x="0" y="145"/>
                      <a:pt x="0" y="134"/>
                    </a:cubicBezTo>
                    <a:cubicBezTo>
                      <a:pt x="0" y="121"/>
                      <a:pt x="2" y="110"/>
                      <a:pt x="6" y="101"/>
                    </a:cubicBezTo>
                    <a:cubicBezTo>
                      <a:pt x="10" y="91"/>
                      <a:pt x="15" y="83"/>
                      <a:pt x="22" y="76"/>
                    </a:cubicBezTo>
                    <a:cubicBezTo>
                      <a:pt x="28" y="70"/>
                      <a:pt x="36" y="65"/>
                      <a:pt x="46" y="62"/>
                    </a:cubicBezTo>
                    <a:cubicBezTo>
                      <a:pt x="55" y="58"/>
                      <a:pt x="65" y="57"/>
                      <a:pt x="77" y="57"/>
                    </a:cubicBezTo>
                    <a:cubicBezTo>
                      <a:pt x="88" y="57"/>
                      <a:pt x="99" y="59"/>
                      <a:pt x="107" y="62"/>
                    </a:cubicBezTo>
                    <a:cubicBezTo>
                      <a:pt x="116" y="66"/>
                      <a:pt x="124" y="71"/>
                      <a:pt x="130" y="77"/>
                    </a:cubicBezTo>
                    <a:cubicBezTo>
                      <a:pt x="136" y="84"/>
                      <a:pt x="141" y="92"/>
                      <a:pt x="144" y="101"/>
                    </a:cubicBezTo>
                    <a:cubicBezTo>
                      <a:pt x="147" y="110"/>
                      <a:pt x="148" y="120"/>
                      <a:pt x="148" y="131"/>
                    </a:cubicBezTo>
                    <a:close/>
                    <a:moveTo>
                      <a:pt x="62" y="17"/>
                    </a:moveTo>
                    <a:cubicBezTo>
                      <a:pt x="62" y="19"/>
                      <a:pt x="61" y="21"/>
                      <a:pt x="61" y="23"/>
                    </a:cubicBezTo>
                    <a:cubicBezTo>
                      <a:pt x="60" y="25"/>
                      <a:pt x="59" y="27"/>
                      <a:pt x="57" y="28"/>
                    </a:cubicBezTo>
                    <a:cubicBezTo>
                      <a:pt x="56" y="30"/>
                      <a:pt x="54" y="31"/>
                      <a:pt x="52" y="32"/>
                    </a:cubicBezTo>
                    <a:cubicBezTo>
                      <a:pt x="49" y="33"/>
                      <a:pt x="47" y="33"/>
                      <a:pt x="45" y="33"/>
                    </a:cubicBezTo>
                    <a:cubicBezTo>
                      <a:pt x="42" y="33"/>
                      <a:pt x="40" y="33"/>
                      <a:pt x="38" y="32"/>
                    </a:cubicBezTo>
                    <a:cubicBezTo>
                      <a:pt x="36" y="31"/>
                      <a:pt x="34" y="30"/>
                      <a:pt x="32" y="28"/>
                    </a:cubicBezTo>
                    <a:cubicBezTo>
                      <a:pt x="31" y="27"/>
                      <a:pt x="29" y="25"/>
                      <a:pt x="28" y="23"/>
                    </a:cubicBezTo>
                    <a:cubicBezTo>
                      <a:pt x="28" y="21"/>
                      <a:pt x="27" y="19"/>
                      <a:pt x="27" y="17"/>
                    </a:cubicBezTo>
                    <a:cubicBezTo>
                      <a:pt x="27" y="14"/>
                      <a:pt x="28" y="12"/>
                      <a:pt x="28" y="10"/>
                    </a:cubicBezTo>
                    <a:cubicBezTo>
                      <a:pt x="29" y="8"/>
                      <a:pt x="31" y="6"/>
                      <a:pt x="32" y="5"/>
                    </a:cubicBezTo>
                    <a:cubicBezTo>
                      <a:pt x="34" y="3"/>
                      <a:pt x="36" y="2"/>
                      <a:pt x="38" y="1"/>
                    </a:cubicBezTo>
                    <a:cubicBezTo>
                      <a:pt x="40" y="0"/>
                      <a:pt x="42" y="0"/>
                      <a:pt x="45" y="0"/>
                    </a:cubicBezTo>
                    <a:cubicBezTo>
                      <a:pt x="47" y="0"/>
                      <a:pt x="49" y="0"/>
                      <a:pt x="51" y="1"/>
                    </a:cubicBezTo>
                    <a:cubicBezTo>
                      <a:pt x="54" y="2"/>
                      <a:pt x="55" y="3"/>
                      <a:pt x="57" y="5"/>
                    </a:cubicBezTo>
                    <a:cubicBezTo>
                      <a:pt x="58" y="6"/>
                      <a:pt x="60" y="8"/>
                      <a:pt x="61" y="10"/>
                    </a:cubicBezTo>
                    <a:cubicBezTo>
                      <a:pt x="61" y="12"/>
                      <a:pt x="62" y="14"/>
                      <a:pt x="62" y="17"/>
                    </a:cubicBezTo>
                    <a:close/>
                    <a:moveTo>
                      <a:pt x="115" y="132"/>
                    </a:moveTo>
                    <a:cubicBezTo>
                      <a:pt x="115" y="116"/>
                      <a:pt x="111" y="104"/>
                      <a:pt x="104" y="96"/>
                    </a:cubicBezTo>
                    <a:cubicBezTo>
                      <a:pt x="97" y="88"/>
                      <a:pt x="87" y="83"/>
                      <a:pt x="75" y="83"/>
                    </a:cubicBezTo>
                    <a:cubicBezTo>
                      <a:pt x="69" y="83"/>
                      <a:pt x="64" y="84"/>
                      <a:pt x="59" y="86"/>
                    </a:cubicBezTo>
                    <a:cubicBezTo>
                      <a:pt x="54" y="88"/>
                      <a:pt x="49" y="91"/>
                      <a:pt x="46" y="95"/>
                    </a:cubicBezTo>
                    <a:cubicBezTo>
                      <a:pt x="42" y="99"/>
                      <a:pt x="39" y="105"/>
                      <a:pt x="37" y="111"/>
                    </a:cubicBezTo>
                    <a:cubicBezTo>
                      <a:pt x="35" y="117"/>
                      <a:pt x="34" y="124"/>
                      <a:pt x="34" y="133"/>
                    </a:cubicBezTo>
                    <a:cubicBezTo>
                      <a:pt x="34" y="141"/>
                      <a:pt x="35" y="148"/>
                      <a:pt x="37" y="154"/>
                    </a:cubicBezTo>
                    <a:cubicBezTo>
                      <a:pt x="39" y="160"/>
                      <a:pt x="42" y="165"/>
                      <a:pt x="46" y="169"/>
                    </a:cubicBezTo>
                    <a:cubicBezTo>
                      <a:pt x="49" y="173"/>
                      <a:pt x="54" y="176"/>
                      <a:pt x="59" y="178"/>
                    </a:cubicBezTo>
                    <a:cubicBezTo>
                      <a:pt x="64" y="180"/>
                      <a:pt x="69" y="181"/>
                      <a:pt x="75" y="181"/>
                    </a:cubicBezTo>
                    <a:cubicBezTo>
                      <a:pt x="88" y="181"/>
                      <a:pt x="98" y="177"/>
                      <a:pt x="105" y="169"/>
                    </a:cubicBezTo>
                    <a:cubicBezTo>
                      <a:pt x="111" y="160"/>
                      <a:pt x="115" y="148"/>
                      <a:pt x="115" y="132"/>
                    </a:cubicBezTo>
                    <a:close/>
                    <a:moveTo>
                      <a:pt x="121" y="17"/>
                    </a:moveTo>
                    <a:cubicBezTo>
                      <a:pt x="121" y="19"/>
                      <a:pt x="121" y="21"/>
                      <a:pt x="120" y="23"/>
                    </a:cubicBezTo>
                    <a:cubicBezTo>
                      <a:pt x="119" y="25"/>
                      <a:pt x="118" y="27"/>
                      <a:pt x="116" y="28"/>
                    </a:cubicBezTo>
                    <a:cubicBezTo>
                      <a:pt x="115" y="30"/>
                      <a:pt x="113" y="31"/>
                      <a:pt x="111" y="32"/>
                    </a:cubicBezTo>
                    <a:cubicBezTo>
                      <a:pt x="109" y="33"/>
                      <a:pt x="106" y="33"/>
                      <a:pt x="104" y="33"/>
                    </a:cubicBezTo>
                    <a:cubicBezTo>
                      <a:pt x="101" y="33"/>
                      <a:pt x="99" y="33"/>
                      <a:pt x="97" y="32"/>
                    </a:cubicBezTo>
                    <a:cubicBezTo>
                      <a:pt x="95" y="31"/>
                      <a:pt x="93" y="30"/>
                      <a:pt x="91" y="28"/>
                    </a:cubicBezTo>
                    <a:cubicBezTo>
                      <a:pt x="90" y="27"/>
                      <a:pt x="89" y="25"/>
                      <a:pt x="88" y="23"/>
                    </a:cubicBezTo>
                    <a:cubicBezTo>
                      <a:pt x="87" y="21"/>
                      <a:pt x="87" y="19"/>
                      <a:pt x="87" y="17"/>
                    </a:cubicBezTo>
                    <a:cubicBezTo>
                      <a:pt x="87" y="14"/>
                      <a:pt x="87" y="12"/>
                      <a:pt x="88" y="10"/>
                    </a:cubicBezTo>
                    <a:cubicBezTo>
                      <a:pt x="89" y="8"/>
                      <a:pt x="90" y="6"/>
                      <a:pt x="92" y="5"/>
                    </a:cubicBezTo>
                    <a:cubicBezTo>
                      <a:pt x="93" y="3"/>
                      <a:pt x="95" y="2"/>
                      <a:pt x="97" y="1"/>
                    </a:cubicBezTo>
                    <a:cubicBezTo>
                      <a:pt x="99" y="0"/>
                      <a:pt x="101" y="0"/>
                      <a:pt x="104" y="0"/>
                    </a:cubicBezTo>
                    <a:cubicBezTo>
                      <a:pt x="106" y="0"/>
                      <a:pt x="109" y="0"/>
                      <a:pt x="111" y="1"/>
                    </a:cubicBezTo>
                    <a:cubicBezTo>
                      <a:pt x="113" y="2"/>
                      <a:pt x="115" y="3"/>
                      <a:pt x="116" y="5"/>
                    </a:cubicBezTo>
                    <a:cubicBezTo>
                      <a:pt x="118" y="6"/>
                      <a:pt x="119" y="8"/>
                      <a:pt x="120" y="10"/>
                    </a:cubicBezTo>
                    <a:cubicBezTo>
                      <a:pt x="121"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9" name="Freeform 28">
                <a:extLst>
                  <a:ext uri="{FF2B5EF4-FFF2-40B4-BE49-F238E27FC236}">
                    <a16:creationId xmlns:a16="http://schemas.microsoft.com/office/drawing/2014/main" id="{E261D172-EAC7-4499-A584-996750DF49D7}"/>
                  </a:ext>
                </a:extLst>
              </p:cNvPr>
              <p:cNvSpPr>
                <a:spLocks/>
              </p:cNvSpPr>
              <p:nvPr/>
            </p:nvSpPr>
            <p:spPr bwMode="black">
              <a:xfrm>
                <a:off x="10424608" y="6263552"/>
                <a:ext cx="107803" cy="123866"/>
              </a:xfrm>
              <a:custGeom>
                <a:avLst/>
                <a:gdLst/>
                <a:ahLst/>
                <a:cxnLst>
                  <a:cxn ang="0">
                    <a:pos x="95" y="147"/>
                  </a:cxn>
                  <a:cxn ang="0">
                    <a:pos x="95" y="66"/>
                  </a:cxn>
                  <a:cxn ang="0">
                    <a:pos x="89" y="36"/>
                  </a:cxn>
                  <a:cxn ang="0">
                    <a:pos x="67" y="26"/>
                  </a:cxn>
                  <a:cxn ang="0">
                    <a:pos x="53" y="29"/>
                  </a:cxn>
                  <a:cxn ang="0">
                    <a:pos x="42" y="37"/>
                  </a:cxn>
                  <a:cxn ang="0">
                    <a:pos x="35" y="50"/>
                  </a:cxn>
                  <a:cxn ang="0">
                    <a:pos x="33" y="65"/>
                  </a:cxn>
                  <a:cxn ang="0">
                    <a:pos x="33" y="147"/>
                  </a:cxn>
                  <a:cxn ang="0">
                    <a:pos x="0" y="147"/>
                  </a:cxn>
                  <a:cxn ang="0">
                    <a:pos x="0" y="3"/>
                  </a:cxn>
                  <a:cxn ang="0">
                    <a:pos x="33" y="3"/>
                  </a:cxn>
                  <a:cxn ang="0">
                    <a:pos x="33" y="26"/>
                  </a:cxn>
                  <a:cxn ang="0">
                    <a:pos x="33" y="26"/>
                  </a:cxn>
                  <a:cxn ang="0">
                    <a:pos x="54" y="6"/>
                  </a:cxn>
                  <a:cxn ang="0">
                    <a:pos x="80" y="0"/>
                  </a:cxn>
                  <a:cxn ang="0">
                    <a:pos x="115" y="14"/>
                  </a:cxn>
                  <a:cxn ang="0">
                    <a:pos x="128" y="59"/>
                  </a:cxn>
                  <a:cxn ang="0">
                    <a:pos x="128" y="147"/>
                  </a:cxn>
                  <a:cxn ang="0">
                    <a:pos x="95" y="147"/>
                  </a:cxn>
                </a:cxnLst>
                <a:rect l="0" t="0" r="r" b="b"/>
                <a:pathLst>
                  <a:path w="128" h="147">
                    <a:moveTo>
                      <a:pt x="95" y="147"/>
                    </a:moveTo>
                    <a:cubicBezTo>
                      <a:pt x="95" y="66"/>
                      <a:pt x="95" y="66"/>
                      <a:pt x="95" y="66"/>
                    </a:cubicBezTo>
                    <a:cubicBezTo>
                      <a:pt x="95" y="53"/>
                      <a:pt x="93" y="43"/>
                      <a:pt x="89" y="36"/>
                    </a:cubicBezTo>
                    <a:cubicBezTo>
                      <a:pt x="84" y="30"/>
                      <a:pt x="77" y="26"/>
                      <a:pt x="67" y="26"/>
                    </a:cubicBezTo>
                    <a:cubicBezTo>
                      <a:pt x="62" y="26"/>
                      <a:pt x="57" y="27"/>
                      <a:pt x="53" y="29"/>
                    </a:cubicBezTo>
                    <a:cubicBezTo>
                      <a:pt x="49" y="31"/>
                      <a:pt x="45" y="34"/>
                      <a:pt x="42" y="37"/>
                    </a:cubicBezTo>
                    <a:cubicBezTo>
                      <a:pt x="39" y="41"/>
                      <a:pt x="37" y="45"/>
                      <a:pt x="35" y="50"/>
                    </a:cubicBezTo>
                    <a:cubicBezTo>
                      <a:pt x="34" y="54"/>
                      <a:pt x="33" y="60"/>
                      <a:pt x="33" y="65"/>
                    </a:cubicBezTo>
                    <a:cubicBezTo>
                      <a:pt x="33" y="147"/>
                      <a:pt x="33" y="147"/>
                      <a:pt x="33" y="147"/>
                    </a:cubicBezTo>
                    <a:cubicBezTo>
                      <a:pt x="0" y="147"/>
                      <a:pt x="0" y="147"/>
                      <a:pt x="0" y="147"/>
                    </a:cubicBezTo>
                    <a:cubicBezTo>
                      <a:pt x="0" y="3"/>
                      <a:pt x="0" y="3"/>
                      <a:pt x="0" y="3"/>
                    </a:cubicBezTo>
                    <a:cubicBezTo>
                      <a:pt x="33" y="3"/>
                      <a:pt x="33" y="3"/>
                      <a:pt x="33" y="3"/>
                    </a:cubicBezTo>
                    <a:cubicBezTo>
                      <a:pt x="33" y="26"/>
                      <a:pt x="33" y="26"/>
                      <a:pt x="33" y="26"/>
                    </a:cubicBezTo>
                    <a:cubicBezTo>
                      <a:pt x="33" y="26"/>
                      <a:pt x="33" y="26"/>
                      <a:pt x="33" y="26"/>
                    </a:cubicBezTo>
                    <a:cubicBezTo>
                      <a:pt x="39" y="17"/>
                      <a:pt x="46" y="10"/>
                      <a:pt x="54" y="6"/>
                    </a:cubicBezTo>
                    <a:cubicBezTo>
                      <a:pt x="61" y="2"/>
                      <a:pt x="70" y="0"/>
                      <a:pt x="80" y="0"/>
                    </a:cubicBezTo>
                    <a:cubicBezTo>
                      <a:pt x="95" y="0"/>
                      <a:pt x="107" y="5"/>
                      <a:pt x="115" y="14"/>
                    </a:cubicBezTo>
                    <a:cubicBezTo>
                      <a:pt x="124" y="24"/>
                      <a:pt x="128" y="39"/>
                      <a:pt x="128" y="59"/>
                    </a:cubicBezTo>
                    <a:cubicBezTo>
                      <a:pt x="128" y="147"/>
                      <a:pt x="128" y="147"/>
                      <a:pt x="128" y="147"/>
                    </a:cubicBezTo>
                    <a:lnTo>
                      <a:pt x="95"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0" name="Freeform 29">
                <a:extLst>
                  <a:ext uri="{FF2B5EF4-FFF2-40B4-BE49-F238E27FC236}">
                    <a16:creationId xmlns:a16="http://schemas.microsoft.com/office/drawing/2014/main" id="{E7FA7DDB-7500-4D98-B891-B0EBB2C26176}"/>
                  </a:ext>
                </a:extLst>
              </p:cNvPr>
              <p:cNvSpPr>
                <a:spLocks noEditPoints="1"/>
              </p:cNvSpPr>
              <p:nvPr/>
            </p:nvSpPr>
            <p:spPr bwMode="black">
              <a:xfrm>
                <a:off x="10552761" y="6215358"/>
                <a:ext cx="124937" cy="175269"/>
              </a:xfrm>
              <a:custGeom>
                <a:avLst/>
                <a:gdLst/>
                <a:ahLst/>
                <a:cxnLst>
                  <a:cxn ang="0">
                    <a:pos x="142" y="163"/>
                  </a:cxn>
                  <a:cxn ang="0">
                    <a:pos x="103" y="202"/>
                  </a:cxn>
                  <a:cxn ang="0">
                    <a:pos x="42" y="202"/>
                  </a:cxn>
                  <a:cxn ang="0">
                    <a:pos x="5" y="164"/>
                  </a:cxn>
                  <a:cxn ang="0">
                    <a:pos x="5" y="101"/>
                  </a:cxn>
                  <a:cxn ang="0">
                    <a:pos x="45" y="62"/>
                  </a:cxn>
                  <a:cxn ang="0">
                    <a:pos x="107" y="62"/>
                  </a:cxn>
                  <a:cxn ang="0">
                    <a:pos x="143" y="101"/>
                  </a:cxn>
                  <a:cxn ang="0">
                    <a:pos x="61" y="17"/>
                  </a:cxn>
                  <a:cxn ang="0">
                    <a:pos x="56" y="28"/>
                  </a:cxn>
                  <a:cxn ang="0">
                    <a:pos x="44" y="33"/>
                  </a:cxn>
                  <a:cxn ang="0">
                    <a:pos x="31" y="28"/>
                  </a:cxn>
                  <a:cxn ang="0">
                    <a:pos x="26" y="17"/>
                  </a:cxn>
                  <a:cxn ang="0">
                    <a:pos x="31" y="5"/>
                  </a:cxn>
                  <a:cxn ang="0">
                    <a:pos x="44" y="0"/>
                  </a:cxn>
                  <a:cxn ang="0">
                    <a:pos x="56" y="5"/>
                  </a:cxn>
                  <a:cxn ang="0">
                    <a:pos x="61" y="17"/>
                  </a:cxn>
                  <a:cxn ang="0">
                    <a:pos x="103" y="96"/>
                  </a:cxn>
                  <a:cxn ang="0">
                    <a:pos x="58" y="86"/>
                  </a:cxn>
                  <a:cxn ang="0">
                    <a:pos x="37" y="111"/>
                  </a:cxn>
                  <a:cxn ang="0">
                    <a:pos x="36" y="154"/>
                  </a:cxn>
                  <a:cxn ang="0">
                    <a:pos x="58" y="178"/>
                  </a:cxn>
                  <a:cxn ang="0">
                    <a:pos x="104" y="169"/>
                  </a:cxn>
                  <a:cxn ang="0">
                    <a:pos x="121" y="17"/>
                  </a:cxn>
                  <a:cxn ang="0">
                    <a:pos x="116" y="28"/>
                  </a:cxn>
                  <a:cxn ang="0">
                    <a:pos x="103" y="33"/>
                  </a:cxn>
                  <a:cxn ang="0">
                    <a:pos x="91" y="28"/>
                  </a:cxn>
                  <a:cxn ang="0">
                    <a:pos x="86" y="17"/>
                  </a:cxn>
                  <a:cxn ang="0">
                    <a:pos x="91" y="5"/>
                  </a:cxn>
                  <a:cxn ang="0">
                    <a:pos x="103" y="0"/>
                  </a:cxn>
                  <a:cxn ang="0">
                    <a:pos x="116" y="5"/>
                  </a:cxn>
                  <a:cxn ang="0">
                    <a:pos x="121" y="17"/>
                  </a:cxn>
                </a:cxnLst>
                <a:rect l="0" t="0" r="r" b="b"/>
                <a:pathLst>
                  <a:path w="148" h="208">
                    <a:moveTo>
                      <a:pt x="148" y="131"/>
                    </a:moveTo>
                    <a:cubicBezTo>
                      <a:pt x="148" y="143"/>
                      <a:pt x="146" y="153"/>
                      <a:pt x="142" y="163"/>
                    </a:cubicBezTo>
                    <a:cubicBezTo>
                      <a:pt x="139" y="172"/>
                      <a:pt x="134" y="181"/>
                      <a:pt x="127" y="187"/>
                    </a:cubicBezTo>
                    <a:cubicBezTo>
                      <a:pt x="120" y="194"/>
                      <a:pt x="113" y="199"/>
                      <a:pt x="103" y="202"/>
                    </a:cubicBezTo>
                    <a:cubicBezTo>
                      <a:pt x="94" y="206"/>
                      <a:pt x="84" y="208"/>
                      <a:pt x="72" y="208"/>
                    </a:cubicBezTo>
                    <a:cubicBezTo>
                      <a:pt x="61" y="208"/>
                      <a:pt x="51" y="206"/>
                      <a:pt x="42" y="202"/>
                    </a:cubicBezTo>
                    <a:cubicBezTo>
                      <a:pt x="33" y="199"/>
                      <a:pt x="26" y="194"/>
                      <a:pt x="19" y="188"/>
                    </a:cubicBezTo>
                    <a:cubicBezTo>
                      <a:pt x="13" y="181"/>
                      <a:pt x="8" y="174"/>
                      <a:pt x="5" y="164"/>
                    </a:cubicBezTo>
                    <a:cubicBezTo>
                      <a:pt x="1" y="155"/>
                      <a:pt x="0" y="145"/>
                      <a:pt x="0" y="134"/>
                    </a:cubicBezTo>
                    <a:cubicBezTo>
                      <a:pt x="0" y="121"/>
                      <a:pt x="2" y="110"/>
                      <a:pt x="5" y="101"/>
                    </a:cubicBezTo>
                    <a:cubicBezTo>
                      <a:pt x="9" y="91"/>
                      <a:pt x="14" y="83"/>
                      <a:pt x="21" y="76"/>
                    </a:cubicBezTo>
                    <a:cubicBezTo>
                      <a:pt x="28" y="70"/>
                      <a:pt x="36" y="65"/>
                      <a:pt x="45" y="62"/>
                    </a:cubicBezTo>
                    <a:cubicBezTo>
                      <a:pt x="54" y="58"/>
                      <a:pt x="65" y="57"/>
                      <a:pt x="76" y="57"/>
                    </a:cubicBezTo>
                    <a:cubicBezTo>
                      <a:pt x="88" y="57"/>
                      <a:pt x="98" y="59"/>
                      <a:pt x="107" y="62"/>
                    </a:cubicBezTo>
                    <a:cubicBezTo>
                      <a:pt x="116" y="66"/>
                      <a:pt x="123" y="71"/>
                      <a:pt x="129" y="77"/>
                    </a:cubicBezTo>
                    <a:cubicBezTo>
                      <a:pt x="135" y="84"/>
                      <a:pt x="140" y="92"/>
                      <a:pt x="143" y="101"/>
                    </a:cubicBezTo>
                    <a:cubicBezTo>
                      <a:pt x="146" y="110"/>
                      <a:pt x="148" y="120"/>
                      <a:pt x="148" y="131"/>
                    </a:cubicBezTo>
                    <a:close/>
                    <a:moveTo>
                      <a:pt x="61" y="17"/>
                    </a:moveTo>
                    <a:cubicBezTo>
                      <a:pt x="61" y="19"/>
                      <a:pt x="61" y="21"/>
                      <a:pt x="60" y="23"/>
                    </a:cubicBezTo>
                    <a:cubicBezTo>
                      <a:pt x="59" y="25"/>
                      <a:pt x="58" y="27"/>
                      <a:pt x="56" y="28"/>
                    </a:cubicBezTo>
                    <a:cubicBezTo>
                      <a:pt x="55" y="30"/>
                      <a:pt x="53" y="31"/>
                      <a:pt x="51" y="32"/>
                    </a:cubicBezTo>
                    <a:cubicBezTo>
                      <a:pt x="49" y="33"/>
                      <a:pt x="47" y="33"/>
                      <a:pt x="44" y="33"/>
                    </a:cubicBezTo>
                    <a:cubicBezTo>
                      <a:pt x="41" y="33"/>
                      <a:pt x="39" y="33"/>
                      <a:pt x="37" y="32"/>
                    </a:cubicBezTo>
                    <a:cubicBezTo>
                      <a:pt x="35" y="31"/>
                      <a:pt x="33" y="30"/>
                      <a:pt x="31" y="28"/>
                    </a:cubicBezTo>
                    <a:cubicBezTo>
                      <a:pt x="30" y="27"/>
                      <a:pt x="29" y="25"/>
                      <a:pt x="28" y="23"/>
                    </a:cubicBezTo>
                    <a:cubicBezTo>
                      <a:pt x="27" y="21"/>
                      <a:pt x="26" y="19"/>
                      <a:pt x="26" y="17"/>
                    </a:cubicBezTo>
                    <a:cubicBezTo>
                      <a:pt x="26" y="14"/>
                      <a:pt x="27" y="12"/>
                      <a:pt x="28" y="10"/>
                    </a:cubicBezTo>
                    <a:cubicBezTo>
                      <a:pt x="29" y="8"/>
                      <a:pt x="30" y="6"/>
                      <a:pt x="31" y="5"/>
                    </a:cubicBezTo>
                    <a:cubicBezTo>
                      <a:pt x="33" y="3"/>
                      <a:pt x="35" y="2"/>
                      <a:pt x="37" y="1"/>
                    </a:cubicBezTo>
                    <a:cubicBezTo>
                      <a:pt x="39" y="0"/>
                      <a:pt x="41" y="0"/>
                      <a:pt x="44" y="0"/>
                    </a:cubicBezTo>
                    <a:cubicBezTo>
                      <a:pt x="46" y="0"/>
                      <a:pt x="49" y="0"/>
                      <a:pt x="51" y="1"/>
                    </a:cubicBezTo>
                    <a:cubicBezTo>
                      <a:pt x="53" y="2"/>
                      <a:pt x="55" y="3"/>
                      <a:pt x="56" y="5"/>
                    </a:cubicBezTo>
                    <a:cubicBezTo>
                      <a:pt x="58" y="6"/>
                      <a:pt x="59" y="8"/>
                      <a:pt x="60" y="10"/>
                    </a:cubicBezTo>
                    <a:cubicBezTo>
                      <a:pt x="61" y="12"/>
                      <a:pt x="61" y="14"/>
                      <a:pt x="61" y="17"/>
                    </a:cubicBezTo>
                    <a:close/>
                    <a:moveTo>
                      <a:pt x="114" y="132"/>
                    </a:moveTo>
                    <a:cubicBezTo>
                      <a:pt x="114" y="116"/>
                      <a:pt x="110" y="104"/>
                      <a:pt x="103" y="96"/>
                    </a:cubicBezTo>
                    <a:cubicBezTo>
                      <a:pt x="96" y="88"/>
                      <a:pt x="87" y="83"/>
                      <a:pt x="74" y="83"/>
                    </a:cubicBezTo>
                    <a:cubicBezTo>
                      <a:pt x="68" y="83"/>
                      <a:pt x="63" y="84"/>
                      <a:pt x="58" y="86"/>
                    </a:cubicBezTo>
                    <a:cubicBezTo>
                      <a:pt x="53" y="88"/>
                      <a:pt x="49" y="91"/>
                      <a:pt x="45" y="95"/>
                    </a:cubicBezTo>
                    <a:cubicBezTo>
                      <a:pt x="41" y="99"/>
                      <a:pt x="39" y="105"/>
                      <a:pt x="37" y="111"/>
                    </a:cubicBezTo>
                    <a:cubicBezTo>
                      <a:pt x="34" y="117"/>
                      <a:pt x="33" y="124"/>
                      <a:pt x="33" y="133"/>
                    </a:cubicBezTo>
                    <a:cubicBezTo>
                      <a:pt x="33" y="141"/>
                      <a:pt x="34" y="148"/>
                      <a:pt x="36" y="154"/>
                    </a:cubicBezTo>
                    <a:cubicBezTo>
                      <a:pt x="38" y="160"/>
                      <a:pt x="41" y="165"/>
                      <a:pt x="45" y="169"/>
                    </a:cubicBezTo>
                    <a:cubicBezTo>
                      <a:pt x="49" y="173"/>
                      <a:pt x="53" y="176"/>
                      <a:pt x="58" y="178"/>
                    </a:cubicBezTo>
                    <a:cubicBezTo>
                      <a:pt x="63" y="180"/>
                      <a:pt x="68" y="181"/>
                      <a:pt x="74" y="181"/>
                    </a:cubicBezTo>
                    <a:cubicBezTo>
                      <a:pt x="87" y="181"/>
                      <a:pt x="97" y="177"/>
                      <a:pt x="104" y="169"/>
                    </a:cubicBezTo>
                    <a:cubicBezTo>
                      <a:pt x="111" y="160"/>
                      <a:pt x="114" y="148"/>
                      <a:pt x="114" y="132"/>
                    </a:cubicBezTo>
                    <a:close/>
                    <a:moveTo>
                      <a:pt x="121" y="17"/>
                    </a:moveTo>
                    <a:cubicBezTo>
                      <a:pt x="121" y="19"/>
                      <a:pt x="120" y="21"/>
                      <a:pt x="119" y="23"/>
                    </a:cubicBezTo>
                    <a:cubicBezTo>
                      <a:pt x="119" y="25"/>
                      <a:pt x="117" y="27"/>
                      <a:pt x="116" y="28"/>
                    </a:cubicBezTo>
                    <a:cubicBezTo>
                      <a:pt x="114" y="30"/>
                      <a:pt x="112" y="31"/>
                      <a:pt x="110" y="32"/>
                    </a:cubicBezTo>
                    <a:cubicBezTo>
                      <a:pt x="108" y="33"/>
                      <a:pt x="106" y="33"/>
                      <a:pt x="103" y="33"/>
                    </a:cubicBezTo>
                    <a:cubicBezTo>
                      <a:pt x="101" y="33"/>
                      <a:pt x="98" y="33"/>
                      <a:pt x="96" y="32"/>
                    </a:cubicBezTo>
                    <a:cubicBezTo>
                      <a:pt x="94" y="31"/>
                      <a:pt x="92" y="30"/>
                      <a:pt x="91" y="28"/>
                    </a:cubicBezTo>
                    <a:cubicBezTo>
                      <a:pt x="89" y="27"/>
                      <a:pt x="88" y="25"/>
                      <a:pt x="87" y="23"/>
                    </a:cubicBezTo>
                    <a:cubicBezTo>
                      <a:pt x="86" y="21"/>
                      <a:pt x="86" y="19"/>
                      <a:pt x="86" y="17"/>
                    </a:cubicBezTo>
                    <a:cubicBezTo>
                      <a:pt x="86" y="14"/>
                      <a:pt x="86" y="12"/>
                      <a:pt x="87" y="10"/>
                    </a:cubicBezTo>
                    <a:cubicBezTo>
                      <a:pt x="88" y="8"/>
                      <a:pt x="89" y="6"/>
                      <a:pt x="91" y="5"/>
                    </a:cubicBezTo>
                    <a:cubicBezTo>
                      <a:pt x="92" y="3"/>
                      <a:pt x="94" y="2"/>
                      <a:pt x="96" y="1"/>
                    </a:cubicBezTo>
                    <a:cubicBezTo>
                      <a:pt x="99" y="0"/>
                      <a:pt x="101" y="0"/>
                      <a:pt x="103" y="0"/>
                    </a:cubicBezTo>
                    <a:cubicBezTo>
                      <a:pt x="106" y="0"/>
                      <a:pt x="108" y="0"/>
                      <a:pt x="110" y="1"/>
                    </a:cubicBezTo>
                    <a:cubicBezTo>
                      <a:pt x="112" y="2"/>
                      <a:pt x="114" y="3"/>
                      <a:pt x="116" y="5"/>
                    </a:cubicBezTo>
                    <a:cubicBezTo>
                      <a:pt x="117" y="6"/>
                      <a:pt x="119" y="8"/>
                      <a:pt x="119" y="10"/>
                    </a:cubicBezTo>
                    <a:cubicBezTo>
                      <a:pt x="120" y="12"/>
                      <a:pt x="121" y="14"/>
                      <a:pt x="121" y="17"/>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101" name="Freeform 30">
                <a:extLst>
                  <a:ext uri="{FF2B5EF4-FFF2-40B4-BE49-F238E27FC236}">
                    <a16:creationId xmlns:a16="http://schemas.microsoft.com/office/drawing/2014/main" id="{832D9454-A311-4FCC-9674-EA317B29EBAB}"/>
                  </a:ext>
                </a:extLst>
              </p:cNvPr>
              <p:cNvSpPr>
                <a:spLocks/>
              </p:cNvSpPr>
              <p:nvPr/>
            </p:nvSpPr>
            <p:spPr bwMode="black">
              <a:xfrm>
                <a:off x="10701255" y="6263552"/>
                <a:ext cx="180266" cy="123866"/>
              </a:xfrm>
              <a:custGeom>
                <a:avLst/>
                <a:gdLst/>
                <a:ahLst/>
                <a:cxnLst>
                  <a:cxn ang="0">
                    <a:pos x="182" y="147"/>
                  </a:cxn>
                  <a:cxn ang="0">
                    <a:pos x="182" y="66"/>
                  </a:cxn>
                  <a:cxn ang="0">
                    <a:pos x="180" y="46"/>
                  </a:cxn>
                  <a:cxn ang="0">
                    <a:pos x="174" y="34"/>
                  </a:cxn>
                  <a:cxn ang="0">
                    <a:pos x="165" y="28"/>
                  </a:cxn>
                  <a:cxn ang="0">
                    <a:pos x="153" y="26"/>
                  </a:cxn>
                  <a:cxn ang="0">
                    <a:pos x="141" y="30"/>
                  </a:cxn>
                  <a:cxn ang="0">
                    <a:pos x="131" y="38"/>
                  </a:cxn>
                  <a:cxn ang="0">
                    <a:pos x="125" y="51"/>
                  </a:cxn>
                  <a:cxn ang="0">
                    <a:pos x="123" y="66"/>
                  </a:cxn>
                  <a:cxn ang="0">
                    <a:pos x="123" y="147"/>
                  </a:cxn>
                  <a:cxn ang="0">
                    <a:pos x="90" y="147"/>
                  </a:cxn>
                  <a:cxn ang="0">
                    <a:pos x="90" y="63"/>
                  </a:cxn>
                  <a:cxn ang="0">
                    <a:pos x="88" y="46"/>
                  </a:cxn>
                  <a:cxn ang="0">
                    <a:pos x="83" y="35"/>
                  </a:cxn>
                  <a:cxn ang="0">
                    <a:pos x="74" y="28"/>
                  </a:cxn>
                  <a:cxn ang="0">
                    <a:pos x="62" y="26"/>
                  </a:cxn>
                  <a:cxn ang="0">
                    <a:pos x="50" y="29"/>
                  </a:cxn>
                  <a:cxn ang="0">
                    <a:pos x="41" y="37"/>
                  </a:cxn>
                  <a:cxn ang="0">
                    <a:pos x="34"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6" y="37"/>
                      <a:pt x="174" y="34"/>
                    </a:cubicBezTo>
                    <a:cubicBezTo>
                      <a:pt x="172" y="31"/>
                      <a:pt x="169" y="29"/>
                      <a:pt x="165" y="28"/>
                    </a:cubicBezTo>
                    <a:cubicBezTo>
                      <a:pt x="162" y="27"/>
                      <a:pt x="158" y="26"/>
                      <a:pt x="153" y="26"/>
                    </a:cubicBezTo>
                    <a:cubicBezTo>
                      <a:pt x="149" y="26"/>
                      <a:pt x="145" y="27"/>
                      <a:pt x="141" y="30"/>
                    </a:cubicBezTo>
                    <a:cubicBezTo>
                      <a:pt x="137" y="32"/>
                      <a:pt x="134" y="35"/>
                      <a:pt x="131" y="38"/>
                    </a:cubicBezTo>
                    <a:cubicBezTo>
                      <a:pt x="129" y="42"/>
                      <a:pt x="127" y="46"/>
                      <a:pt x="125" y="51"/>
                    </a:cubicBezTo>
                    <a:cubicBezTo>
                      <a:pt x="124" y="56"/>
                      <a:pt x="123" y="61"/>
                      <a:pt x="123" y="66"/>
                    </a:cubicBezTo>
                    <a:cubicBezTo>
                      <a:pt x="123" y="147"/>
                      <a:pt x="123" y="147"/>
                      <a:pt x="123" y="147"/>
                    </a:cubicBezTo>
                    <a:cubicBezTo>
                      <a:pt x="90" y="147"/>
                      <a:pt x="90" y="147"/>
                      <a:pt x="90" y="147"/>
                    </a:cubicBezTo>
                    <a:cubicBezTo>
                      <a:pt x="90" y="63"/>
                      <a:pt x="90" y="63"/>
                      <a:pt x="90" y="63"/>
                    </a:cubicBezTo>
                    <a:cubicBezTo>
                      <a:pt x="90" y="56"/>
                      <a:pt x="90" y="51"/>
                      <a:pt x="88" y="46"/>
                    </a:cubicBezTo>
                    <a:cubicBezTo>
                      <a:pt x="87" y="41"/>
                      <a:pt x="85" y="38"/>
                      <a:pt x="83" y="35"/>
                    </a:cubicBezTo>
                    <a:cubicBezTo>
                      <a:pt x="80" y="32"/>
                      <a:pt x="77" y="30"/>
                      <a:pt x="74" y="28"/>
                    </a:cubicBezTo>
                    <a:cubicBezTo>
                      <a:pt x="70" y="27"/>
                      <a:pt x="67" y="26"/>
                      <a:pt x="62" y="26"/>
                    </a:cubicBezTo>
                    <a:cubicBezTo>
                      <a:pt x="58" y="26"/>
                      <a:pt x="54" y="27"/>
                      <a:pt x="50" y="29"/>
                    </a:cubicBezTo>
                    <a:cubicBezTo>
                      <a:pt x="46" y="31"/>
                      <a:pt x="43" y="34"/>
                      <a:pt x="41" y="37"/>
                    </a:cubicBezTo>
                    <a:cubicBezTo>
                      <a:pt x="38" y="41"/>
                      <a:pt x="36" y="45"/>
                      <a:pt x="34"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59" y="2"/>
                      <a:pt x="68" y="0"/>
                      <a:pt x="78" y="0"/>
                    </a:cubicBezTo>
                    <a:cubicBezTo>
                      <a:pt x="83" y="0"/>
                      <a:pt x="88" y="1"/>
                      <a:pt x="92" y="2"/>
                    </a:cubicBezTo>
                    <a:cubicBezTo>
                      <a:pt x="96" y="3"/>
                      <a:pt x="100" y="5"/>
                      <a:pt x="104" y="7"/>
                    </a:cubicBezTo>
                    <a:cubicBezTo>
                      <a:pt x="107" y="10"/>
                      <a:pt x="110" y="13"/>
                      <a:pt x="113" y="16"/>
                    </a:cubicBezTo>
                    <a:cubicBezTo>
                      <a:pt x="115" y="20"/>
                      <a:pt x="117" y="24"/>
                      <a:pt x="119" y="28"/>
                    </a:cubicBezTo>
                    <a:cubicBezTo>
                      <a:pt x="125" y="18"/>
                      <a:pt x="132" y="11"/>
                      <a:pt x="140" y="7"/>
                    </a:cubicBezTo>
                    <a:cubicBezTo>
                      <a:pt x="147" y="2"/>
                      <a:pt x="157" y="0"/>
                      <a:pt x="167" y="0"/>
                    </a:cubicBezTo>
                    <a:cubicBezTo>
                      <a:pt x="182"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4" name="Group 110">
              <a:extLst>
                <a:ext uri="{FF2B5EF4-FFF2-40B4-BE49-F238E27FC236}">
                  <a16:creationId xmlns:a16="http://schemas.microsoft.com/office/drawing/2014/main" id="{609EE55A-E9B3-4D9F-AEBE-9FCC2F921A7D}"/>
                </a:ext>
              </a:extLst>
            </p:cNvPr>
            <p:cNvGrpSpPr/>
            <p:nvPr/>
          </p:nvGrpSpPr>
          <p:grpSpPr bwMode="black">
            <a:xfrm>
              <a:off x="3754852" y="3089263"/>
              <a:ext cx="1230585" cy="245111"/>
              <a:chOff x="4381738" y="6174707"/>
              <a:chExt cx="1235264" cy="254570"/>
            </a:xfrm>
            <a:grpFill/>
            <a:effectLst/>
          </p:grpSpPr>
          <p:sp>
            <p:nvSpPr>
              <p:cNvPr id="85" name="Freeform 5">
                <a:extLst>
                  <a:ext uri="{FF2B5EF4-FFF2-40B4-BE49-F238E27FC236}">
                    <a16:creationId xmlns:a16="http://schemas.microsoft.com/office/drawing/2014/main" id="{9B0FB5B6-8700-47CA-BC3E-29071E571B9F}"/>
                  </a:ext>
                </a:extLst>
              </p:cNvPr>
              <p:cNvSpPr>
                <a:spLocks noEditPoints="1"/>
              </p:cNvSpPr>
              <p:nvPr/>
            </p:nvSpPr>
            <p:spPr bwMode="black">
              <a:xfrm>
                <a:off x="5494268" y="6226972"/>
                <a:ext cx="122734" cy="148573"/>
              </a:xfrm>
              <a:custGeom>
                <a:avLst/>
                <a:gdLst/>
                <a:ahLst/>
                <a:cxnLst>
                  <a:cxn ang="0">
                    <a:pos x="372" y="102"/>
                  </a:cxn>
                  <a:cxn ang="0">
                    <a:pos x="372" y="278"/>
                  </a:cxn>
                  <a:cxn ang="0">
                    <a:pos x="136" y="238"/>
                  </a:cxn>
                  <a:cxn ang="0">
                    <a:pos x="148" y="122"/>
                  </a:cxn>
                  <a:cxn ang="0">
                    <a:pos x="372" y="102"/>
                  </a:cxn>
                  <a:cxn ang="0">
                    <a:pos x="32" y="210"/>
                  </a:cxn>
                  <a:cxn ang="0">
                    <a:pos x="176" y="346"/>
                  </a:cxn>
                  <a:cxn ang="0">
                    <a:pos x="0" y="562"/>
                  </a:cxn>
                  <a:cxn ang="0">
                    <a:pos x="108" y="562"/>
                  </a:cxn>
                  <a:cxn ang="0">
                    <a:pos x="372" y="358"/>
                  </a:cxn>
                  <a:cxn ang="0">
                    <a:pos x="372" y="562"/>
                  </a:cxn>
                  <a:cxn ang="0">
                    <a:pos x="464" y="562"/>
                  </a:cxn>
                  <a:cxn ang="0">
                    <a:pos x="464" y="26"/>
                  </a:cxn>
                  <a:cxn ang="0">
                    <a:pos x="32" y="210"/>
                  </a:cxn>
                </a:cxnLst>
                <a:rect l="0" t="0" r="r" b="b"/>
                <a:pathLst>
                  <a:path w="464" h="562">
                    <a:moveTo>
                      <a:pt x="372" y="102"/>
                    </a:moveTo>
                    <a:cubicBezTo>
                      <a:pt x="372" y="161"/>
                      <a:pt x="372" y="219"/>
                      <a:pt x="372" y="278"/>
                    </a:cubicBezTo>
                    <a:cubicBezTo>
                      <a:pt x="292" y="274"/>
                      <a:pt x="171" y="291"/>
                      <a:pt x="136" y="238"/>
                    </a:cubicBezTo>
                    <a:cubicBezTo>
                      <a:pt x="115" y="206"/>
                      <a:pt x="117" y="148"/>
                      <a:pt x="148" y="122"/>
                    </a:cubicBezTo>
                    <a:cubicBezTo>
                      <a:pt x="193" y="83"/>
                      <a:pt x="291" y="111"/>
                      <a:pt x="372" y="102"/>
                    </a:cubicBezTo>
                    <a:close/>
                    <a:moveTo>
                      <a:pt x="32" y="210"/>
                    </a:moveTo>
                    <a:cubicBezTo>
                      <a:pt x="41" y="280"/>
                      <a:pt x="103" y="335"/>
                      <a:pt x="176" y="346"/>
                    </a:cubicBezTo>
                    <a:cubicBezTo>
                      <a:pt x="86" y="387"/>
                      <a:pt x="56" y="487"/>
                      <a:pt x="0" y="562"/>
                    </a:cubicBezTo>
                    <a:cubicBezTo>
                      <a:pt x="36" y="562"/>
                      <a:pt x="72" y="562"/>
                      <a:pt x="108" y="562"/>
                    </a:cubicBezTo>
                    <a:cubicBezTo>
                      <a:pt x="182" y="482"/>
                      <a:pt x="197" y="323"/>
                      <a:pt x="372" y="358"/>
                    </a:cubicBezTo>
                    <a:cubicBezTo>
                      <a:pt x="372" y="426"/>
                      <a:pt x="372" y="494"/>
                      <a:pt x="372" y="562"/>
                    </a:cubicBezTo>
                    <a:cubicBezTo>
                      <a:pt x="403" y="562"/>
                      <a:pt x="433" y="562"/>
                      <a:pt x="464" y="562"/>
                    </a:cubicBezTo>
                    <a:cubicBezTo>
                      <a:pt x="464" y="383"/>
                      <a:pt x="464" y="205"/>
                      <a:pt x="464" y="26"/>
                    </a:cubicBezTo>
                    <a:cubicBezTo>
                      <a:pt x="257" y="19"/>
                      <a:pt x="4" y="0"/>
                      <a:pt x="32" y="21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6" name="Freeform 6">
                <a:extLst>
                  <a:ext uri="{FF2B5EF4-FFF2-40B4-BE49-F238E27FC236}">
                    <a16:creationId xmlns:a16="http://schemas.microsoft.com/office/drawing/2014/main" id="{4BED51FA-3C7D-4814-874B-17F273406041}"/>
                  </a:ext>
                </a:extLst>
              </p:cNvPr>
              <p:cNvSpPr>
                <a:spLocks noEditPoints="1"/>
              </p:cNvSpPr>
              <p:nvPr/>
            </p:nvSpPr>
            <p:spPr bwMode="black">
              <a:xfrm>
                <a:off x="5044147" y="6233725"/>
                <a:ext cx="149160" cy="181752"/>
              </a:xfrm>
              <a:custGeom>
                <a:avLst/>
                <a:gdLst/>
                <a:ahLst/>
                <a:cxnLst>
                  <a:cxn ang="0">
                    <a:pos x="412" y="76"/>
                  </a:cxn>
                  <a:cxn ang="0">
                    <a:pos x="412" y="460"/>
                  </a:cxn>
                  <a:cxn ang="0">
                    <a:pos x="136" y="460"/>
                  </a:cxn>
                  <a:cxn ang="0">
                    <a:pos x="216" y="76"/>
                  </a:cxn>
                  <a:cxn ang="0">
                    <a:pos x="412" y="76"/>
                  </a:cxn>
                  <a:cxn ang="0">
                    <a:pos x="140" y="0"/>
                  </a:cxn>
                  <a:cxn ang="0">
                    <a:pos x="44" y="460"/>
                  </a:cxn>
                  <a:cxn ang="0">
                    <a:pos x="0" y="460"/>
                  </a:cxn>
                  <a:cxn ang="0">
                    <a:pos x="0" y="688"/>
                  </a:cxn>
                  <a:cxn ang="0">
                    <a:pos x="76" y="688"/>
                  </a:cxn>
                  <a:cxn ang="0">
                    <a:pos x="76" y="536"/>
                  </a:cxn>
                  <a:cxn ang="0">
                    <a:pos x="488" y="540"/>
                  </a:cxn>
                  <a:cxn ang="0">
                    <a:pos x="488" y="688"/>
                  </a:cxn>
                  <a:cxn ang="0">
                    <a:pos x="564" y="688"/>
                  </a:cxn>
                  <a:cxn ang="0">
                    <a:pos x="564" y="460"/>
                  </a:cxn>
                  <a:cxn ang="0">
                    <a:pos x="504" y="456"/>
                  </a:cxn>
                  <a:cxn ang="0">
                    <a:pos x="504" y="0"/>
                  </a:cxn>
                  <a:cxn ang="0">
                    <a:pos x="140" y="0"/>
                  </a:cxn>
                </a:cxnLst>
                <a:rect l="0" t="0" r="r" b="b"/>
                <a:pathLst>
                  <a:path w="564" h="688">
                    <a:moveTo>
                      <a:pt x="412" y="76"/>
                    </a:moveTo>
                    <a:cubicBezTo>
                      <a:pt x="412" y="204"/>
                      <a:pt x="412" y="332"/>
                      <a:pt x="412" y="460"/>
                    </a:cubicBezTo>
                    <a:cubicBezTo>
                      <a:pt x="320" y="460"/>
                      <a:pt x="228" y="460"/>
                      <a:pt x="136" y="460"/>
                    </a:cubicBezTo>
                    <a:cubicBezTo>
                      <a:pt x="190" y="360"/>
                      <a:pt x="211" y="226"/>
                      <a:pt x="216" y="76"/>
                    </a:cubicBezTo>
                    <a:cubicBezTo>
                      <a:pt x="281" y="76"/>
                      <a:pt x="347" y="76"/>
                      <a:pt x="412" y="76"/>
                    </a:cubicBezTo>
                    <a:close/>
                    <a:moveTo>
                      <a:pt x="140" y="0"/>
                    </a:moveTo>
                    <a:cubicBezTo>
                      <a:pt x="139" y="184"/>
                      <a:pt x="127" y="358"/>
                      <a:pt x="44" y="460"/>
                    </a:cubicBezTo>
                    <a:cubicBezTo>
                      <a:pt x="29" y="460"/>
                      <a:pt x="15" y="460"/>
                      <a:pt x="0" y="460"/>
                    </a:cubicBezTo>
                    <a:cubicBezTo>
                      <a:pt x="0" y="536"/>
                      <a:pt x="0" y="612"/>
                      <a:pt x="0" y="688"/>
                    </a:cubicBezTo>
                    <a:cubicBezTo>
                      <a:pt x="25" y="688"/>
                      <a:pt x="51" y="688"/>
                      <a:pt x="76" y="688"/>
                    </a:cubicBezTo>
                    <a:cubicBezTo>
                      <a:pt x="76" y="637"/>
                      <a:pt x="76" y="587"/>
                      <a:pt x="76" y="536"/>
                    </a:cubicBezTo>
                    <a:cubicBezTo>
                      <a:pt x="212" y="539"/>
                      <a:pt x="359" y="531"/>
                      <a:pt x="488" y="540"/>
                    </a:cubicBezTo>
                    <a:cubicBezTo>
                      <a:pt x="488" y="589"/>
                      <a:pt x="488" y="639"/>
                      <a:pt x="488" y="688"/>
                    </a:cubicBezTo>
                    <a:cubicBezTo>
                      <a:pt x="513" y="688"/>
                      <a:pt x="539" y="688"/>
                      <a:pt x="564" y="688"/>
                    </a:cubicBezTo>
                    <a:cubicBezTo>
                      <a:pt x="564" y="612"/>
                      <a:pt x="564" y="536"/>
                      <a:pt x="564" y="460"/>
                    </a:cubicBezTo>
                    <a:cubicBezTo>
                      <a:pt x="545" y="457"/>
                      <a:pt x="516" y="465"/>
                      <a:pt x="504" y="456"/>
                    </a:cubicBezTo>
                    <a:cubicBezTo>
                      <a:pt x="504" y="304"/>
                      <a:pt x="504" y="152"/>
                      <a:pt x="504" y="0"/>
                    </a:cubicBezTo>
                    <a:cubicBezTo>
                      <a:pt x="383" y="0"/>
                      <a:pt x="261" y="0"/>
                      <a:pt x="140"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7" name="Freeform 7">
                <a:extLst>
                  <a:ext uri="{FF2B5EF4-FFF2-40B4-BE49-F238E27FC236}">
                    <a16:creationId xmlns:a16="http://schemas.microsoft.com/office/drawing/2014/main" id="{672EDE0E-A1DA-40A9-BEBD-DCFFB1433F1A}"/>
                  </a:ext>
                </a:extLst>
              </p:cNvPr>
              <p:cNvSpPr>
                <a:spLocks/>
              </p:cNvSpPr>
              <p:nvPr/>
            </p:nvSpPr>
            <p:spPr bwMode="black">
              <a:xfrm>
                <a:off x="4831566" y="6233725"/>
                <a:ext cx="81627" cy="141819"/>
              </a:xfrm>
              <a:custGeom>
                <a:avLst/>
                <a:gdLst/>
                <a:ahLst/>
                <a:cxnLst>
                  <a:cxn ang="0">
                    <a:pos x="309" y="0"/>
                  </a:cxn>
                  <a:cxn ang="0">
                    <a:pos x="309" y="76"/>
                  </a:cxn>
                  <a:cxn ang="0">
                    <a:pos x="101" y="76"/>
                  </a:cxn>
                  <a:cxn ang="0">
                    <a:pos x="97" y="536"/>
                  </a:cxn>
                  <a:cxn ang="0">
                    <a:pos x="5" y="536"/>
                  </a:cxn>
                  <a:cxn ang="0">
                    <a:pos x="9" y="0"/>
                  </a:cxn>
                  <a:cxn ang="0">
                    <a:pos x="309" y="0"/>
                  </a:cxn>
                </a:cxnLst>
                <a:rect l="0" t="0" r="r" b="b"/>
                <a:pathLst>
                  <a:path w="309" h="536">
                    <a:moveTo>
                      <a:pt x="309" y="0"/>
                    </a:moveTo>
                    <a:cubicBezTo>
                      <a:pt x="309" y="25"/>
                      <a:pt x="309" y="51"/>
                      <a:pt x="309" y="76"/>
                    </a:cubicBezTo>
                    <a:cubicBezTo>
                      <a:pt x="240" y="76"/>
                      <a:pt x="170" y="76"/>
                      <a:pt x="101" y="76"/>
                    </a:cubicBezTo>
                    <a:cubicBezTo>
                      <a:pt x="92" y="221"/>
                      <a:pt x="100" y="384"/>
                      <a:pt x="97" y="536"/>
                    </a:cubicBezTo>
                    <a:cubicBezTo>
                      <a:pt x="66" y="536"/>
                      <a:pt x="36" y="536"/>
                      <a:pt x="5" y="536"/>
                    </a:cubicBezTo>
                    <a:cubicBezTo>
                      <a:pt x="8" y="359"/>
                      <a:pt x="0" y="171"/>
                      <a:pt x="9" y="0"/>
                    </a:cubicBezTo>
                    <a:cubicBezTo>
                      <a:pt x="109" y="0"/>
                      <a:pt x="209" y="0"/>
                      <a:pt x="30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8" name="Freeform 8">
                <a:extLst>
                  <a:ext uri="{FF2B5EF4-FFF2-40B4-BE49-F238E27FC236}">
                    <a16:creationId xmlns:a16="http://schemas.microsoft.com/office/drawing/2014/main" id="{93D22D4A-0F1B-4EAF-AFEC-4CD7D0E7BD5B}"/>
                  </a:ext>
                </a:extLst>
              </p:cNvPr>
              <p:cNvSpPr>
                <a:spLocks/>
              </p:cNvSpPr>
              <p:nvPr/>
            </p:nvSpPr>
            <p:spPr bwMode="black">
              <a:xfrm>
                <a:off x="4517097" y="6233725"/>
                <a:ext cx="135066" cy="160611"/>
              </a:xfrm>
              <a:custGeom>
                <a:avLst/>
                <a:gdLst/>
                <a:ahLst/>
                <a:cxnLst>
                  <a:cxn ang="0">
                    <a:pos x="512" y="0"/>
                  </a:cxn>
                  <a:cxn ang="0">
                    <a:pos x="512" y="540"/>
                  </a:cxn>
                  <a:cxn ang="0">
                    <a:pos x="420" y="540"/>
                  </a:cxn>
                  <a:cxn ang="0">
                    <a:pos x="420" y="76"/>
                  </a:cxn>
                  <a:cxn ang="0">
                    <a:pos x="192" y="76"/>
                  </a:cxn>
                  <a:cxn ang="0">
                    <a:pos x="0" y="532"/>
                  </a:cxn>
                  <a:cxn ang="0">
                    <a:pos x="0" y="456"/>
                  </a:cxn>
                  <a:cxn ang="0">
                    <a:pos x="88" y="448"/>
                  </a:cxn>
                  <a:cxn ang="0">
                    <a:pos x="104" y="0"/>
                  </a:cxn>
                  <a:cxn ang="0">
                    <a:pos x="512" y="0"/>
                  </a:cxn>
                </a:cxnLst>
                <a:rect l="0" t="0" r="r" b="b"/>
                <a:pathLst>
                  <a:path w="512" h="608">
                    <a:moveTo>
                      <a:pt x="512" y="0"/>
                    </a:moveTo>
                    <a:cubicBezTo>
                      <a:pt x="512" y="180"/>
                      <a:pt x="512" y="360"/>
                      <a:pt x="512" y="540"/>
                    </a:cubicBezTo>
                    <a:cubicBezTo>
                      <a:pt x="481" y="540"/>
                      <a:pt x="451" y="540"/>
                      <a:pt x="420" y="540"/>
                    </a:cubicBezTo>
                    <a:cubicBezTo>
                      <a:pt x="420" y="385"/>
                      <a:pt x="420" y="231"/>
                      <a:pt x="420" y="76"/>
                    </a:cubicBezTo>
                    <a:cubicBezTo>
                      <a:pt x="344" y="76"/>
                      <a:pt x="268" y="76"/>
                      <a:pt x="192" y="76"/>
                    </a:cubicBezTo>
                    <a:cubicBezTo>
                      <a:pt x="172" y="270"/>
                      <a:pt x="277" y="608"/>
                      <a:pt x="0" y="532"/>
                    </a:cubicBezTo>
                    <a:cubicBezTo>
                      <a:pt x="0" y="507"/>
                      <a:pt x="0" y="481"/>
                      <a:pt x="0" y="456"/>
                    </a:cubicBezTo>
                    <a:cubicBezTo>
                      <a:pt x="33" y="457"/>
                      <a:pt x="65" y="457"/>
                      <a:pt x="88" y="448"/>
                    </a:cubicBezTo>
                    <a:cubicBezTo>
                      <a:pt x="117" y="323"/>
                      <a:pt x="88" y="138"/>
                      <a:pt x="104" y="0"/>
                    </a:cubicBezTo>
                    <a:cubicBezTo>
                      <a:pt x="240" y="0"/>
                      <a:pt x="376" y="0"/>
                      <a:pt x="512"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9" name="Freeform 9">
                <a:extLst>
                  <a:ext uri="{FF2B5EF4-FFF2-40B4-BE49-F238E27FC236}">
                    <a16:creationId xmlns:a16="http://schemas.microsoft.com/office/drawing/2014/main" id="{8E59BED9-B7D7-40B8-8C25-0B243839F96F}"/>
                  </a:ext>
                </a:extLst>
              </p:cNvPr>
              <p:cNvSpPr>
                <a:spLocks noEditPoints="1"/>
              </p:cNvSpPr>
              <p:nvPr/>
            </p:nvSpPr>
            <p:spPr bwMode="black">
              <a:xfrm>
                <a:off x="5362432" y="6222861"/>
                <a:ext cx="143287" cy="206416"/>
              </a:xfrm>
              <a:custGeom>
                <a:avLst/>
                <a:gdLst/>
                <a:ahLst/>
                <a:cxnLst>
                  <a:cxn ang="0">
                    <a:pos x="208" y="105"/>
                  </a:cxn>
                  <a:cxn ang="0">
                    <a:pos x="348" y="437"/>
                  </a:cxn>
                  <a:cxn ang="0">
                    <a:pos x="224" y="513"/>
                  </a:cxn>
                  <a:cxn ang="0">
                    <a:pos x="112" y="169"/>
                  </a:cxn>
                  <a:cxn ang="0">
                    <a:pos x="208" y="105"/>
                  </a:cxn>
                  <a:cxn ang="0">
                    <a:pos x="208" y="589"/>
                  </a:cxn>
                  <a:cxn ang="0">
                    <a:pos x="392" y="89"/>
                  </a:cxn>
                  <a:cxn ang="0">
                    <a:pos x="152" y="45"/>
                  </a:cxn>
                  <a:cxn ang="0">
                    <a:pos x="84" y="105"/>
                  </a:cxn>
                  <a:cxn ang="0">
                    <a:pos x="84" y="41"/>
                  </a:cxn>
                  <a:cxn ang="0">
                    <a:pos x="0" y="41"/>
                  </a:cxn>
                  <a:cxn ang="0">
                    <a:pos x="0" y="781"/>
                  </a:cxn>
                  <a:cxn ang="0">
                    <a:pos x="92" y="781"/>
                  </a:cxn>
                  <a:cxn ang="0">
                    <a:pos x="92" y="525"/>
                  </a:cxn>
                  <a:cxn ang="0">
                    <a:pos x="208" y="589"/>
                  </a:cxn>
                </a:cxnLst>
                <a:rect l="0" t="0" r="r" b="b"/>
                <a:pathLst>
                  <a:path w="543" h="781">
                    <a:moveTo>
                      <a:pt x="208" y="105"/>
                    </a:moveTo>
                    <a:cubicBezTo>
                      <a:pt x="358" y="80"/>
                      <a:pt x="415" y="310"/>
                      <a:pt x="348" y="437"/>
                    </a:cubicBezTo>
                    <a:cubicBezTo>
                      <a:pt x="325" y="480"/>
                      <a:pt x="274" y="513"/>
                      <a:pt x="224" y="513"/>
                    </a:cubicBezTo>
                    <a:cubicBezTo>
                      <a:pt x="75" y="512"/>
                      <a:pt x="42" y="279"/>
                      <a:pt x="112" y="169"/>
                    </a:cubicBezTo>
                    <a:cubicBezTo>
                      <a:pt x="131" y="139"/>
                      <a:pt x="161" y="113"/>
                      <a:pt x="208" y="105"/>
                    </a:cubicBezTo>
                    <a:close/>
                    <a:moveTo>
                      <a:pt x="208" y="589"/>
                    </a:moveTo>
                    <a:cubicBezTo>
                      <a:pt x="461" y="617"/>
                      <a:pt x="543" y="244"/>
                      <a:pt x="392" y="89"/>
                    </a:cubicBezTo>
                    <a:cubicBezTo>
                      <a:pt x="348" y="44"/>
                      <a:pt x="242" y="0"/>
                      <a:pt x="152" y="45"/>
                    </a:cubicBezTo>
                    <a:cubicBezTo>
                      <a:pt x="126" y="58"/>
                      <a:pt x="105" y="92"/>
                      <a:pt x="84" y="105"/>
                    </a:cubicBezTo>
                    <a:cubicBezTo>
                      <a:pt x="84" y="84"/>
                      <a:pt x="84" y="62"/>
                      <a:pt x="84" y="41"/>
                    </a:cubicBezTo>
                    <a:cubicBezTo>
                      <a:pt x="56" y="41"/>
                      <a:pt x="28" y="41"/>
                      <a:pt x="0" y="41"/>
                    </a:cubicBezTo>
                    <a:cubicBezTo>
                      <a:pt x="0" y="288"/>
                      <a:pt x="0" y="534"/>
                      <a:pt x="0" y="781"/>
                    </a:cubicBezTo>
                    <a:cubicBezTo>
                      <a:pt x="31" y="781"/>
                      <a:pt x="61" y="781"/>
                      <a:pt x="92" y="781"/>
                    </a:cubicBezTo>
                    <a:cubicBezTo>
                      <a:pt x="92" y="696"/>
                      <a:pt x="92" y="610"/>
                      <a:pt x="92" y="525"/>
                    </a:cubicBezTo>
                    <a:cubicBezTo>
                      <a:pt x="135" y="560"/>
                      <a:pt x="154" y="583"/>
                      <a:pt x="208" y="58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0" name="Freeform 10">
                <a:extLst>
                  <a:ext uri="{FF2B5EF4-FFF2-40B4-BE49-F238E27FC236}">
                    <a16:creationId xmlns:a16="http://schemas.microsoft.com/office/drawing/2014/main" id="{6C23B8CF-F86C-49F4-9043-6942771458EA}"/>
                  </a:ext>
                </a:extLst>
              </p:cNvPr>
              <p:cNvSpPr>
                <a:spLocks noEditPoints="1"/>
              </p:cNvSpPr>
              <p:nvPr/>
            </p:nvSpPr>
            <p:spPr bwMode="black">
              <a:xfrm>
                <a:off x="5201822" y="6218457"/>
                <a:ext cx="136240"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1" name="Freeform 11">
                <a:extLst>
                  <a:ext uri="{FF2B5EF4-FFF2-40B4-BE49-F238E27FC236}">
                    <a16:creationId xmlns:a16="http://schemas.microsoft.com/office/drawing/2014/main" id="{D8B6F798-5D78-426F-9090-5F2AE04CDDD4}"/>
                  </a:ext>
                </a:extLst>
              </p:cNvPr>
              <p:cNvSpPr>
                <a:spLocks noEditPoints="1"/>
              </p:cNvSpPr>
              <p:nvPr/>
            </p:nvSpPr>
            <p:spPr bwMode="black">
              <a:xfrm>
                <a:off x="4907613" y="6227559"/>
                <a:ext cx="141232" cy="161786"/>
              </a:xfrm>
              <a:custGeom>
                <a:avLst/>
                <a:gdLst/>
                <a:ahLst/>
                <a:cxnLst>
                  <a:cxn ang="0">
                    <a:pos x="245" y="92"/>
                  </a:cxn>
                  <a:cxn ang="0">
                    <a:pos x="377" y="448"/>
                  </a:cxn>
                  <a:cxn ang="0">
                    <a:pos x="137" y="420"/>
                  </a:cxn>
                  <a:cxn ang="0">
                    <a:pos x="245" y="92"/>
                  </a:cxn>
                  <a:cxn ang="0">
                    <a:pos x="61" y="116"/>
                  </a:cxn>
                  <a:cxn ang="0">
                    <a:pos x="57" y="460"/>
                  </a:cxn>
                  <a:cxn ang="0">
                    <a:pos x="485" y="448"/>
                  </a:cxn>
                  <a:cxn ang="0">
                    <a:pos x="477" y="124"/>
                  </a:cxn>
                  <a:cxn ang="0">
                    <a:pos x="229" y="16"/>
                  </a:cxn>
                  <a:cxn ang="0">
                    <a:pos x="61" y="116"/>
                  </a:cxn>
                </a:cxnLst>
                <a:rect l="0" t="0" r="r" b="b"/>
                <a:pathLst>
                  <a:path w="534" h="613">
                    <a:moveTo>
                      <a:pt x="245" y="92"/>
                    </a:moveTo>
                    <a:cubicBezTo>
                      <a:pt x="414" y="67"/>
                      <a:pt x="479" y="328"/>
                      <a:pt x="377" y="448"/>
                    </a:cubicBezTo>
                    <a:cubicBezTo>
                      <a:pt x="306" y="532"/>
                      <a:pt x="182" y="504"/>
                      <a:pt x="137" y="420"/>
                    </a:cubicBezTo>
                    <a:cubicBezTo>
                      <a:pt x="69" y="292"/>
                      <a:pt x="123" y="110"/>
                      <a:pt x="245" y="92"/>
                    </a:cubicBezTo>
                    <a:close/>
                    <a:moveTo>
                      <a:pt x="61" y="116"/>
                    </a:moveTo>
                    <a:cubicBezTo>
                      <a:pt x="19" y="181"/>
                      <a:pt x="0" y="361"/>
                      <a:pt x="57" y="460"/>
                    </a:cubicBezTo>
                    <a:cubicBezTo>
                      <a:pt x="146" y="613"/>
                      <a:pt x="405" y="609"/>
                      <a:pt x="485" y="448"/>
                    </a:cubicBezTo>
                    <a:cubicBezTo>
                      <a:pt x="534" y="350"/>
                      <a:pt x="522" y="201"/>
                      <a:pt x="477" y="124"/>
                    </a:cubicBezTo>
                    <a:cubicBezTo>
                      <a:pt x="440" y="61"/>
                      <a:pt x="351" y="0"/>
                      <a:pt x="229" y="16"/>
                    </a:cubicBezTo>
                    <a:cubicBezTo>
                      <a:pt x="150" y="26"/>
                      <a:pt x="93" y="67"/>
                      <a:pt x="61"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2" name="Freeform 12">
                <a:extLst>
                  <a:ext uri="{FF2B5EF4-FFF2-40B4-BE49-F238E27FC236}">
                    <a16:creationId xmlns:a16="http://schemas.microsoft.com/office/drawing/2014/main" id="{F9397169-9F51-4CF9-BD37-45D0571A7013}"/>
                  </a:ext>
                </a:extLst>
              </p:cNvPr>
              <p:cNvSpPr>
                <a:spLocks noEditPoints="1"/>
              </p:cNvSpPr>
              <p:nvPr/>
            </p:nvSpPr>
            <p:spPr bwMode="black">
              <a:xfrm>
                <a:off x="4671542" y="6218457"/>
                <a:ext cx="135947" cy="168832"/>
              </a:xfrm>
              <a:custGeom>
                <a:avLst/>
                <a:gdLst/>
                <a:ahLst/>
                <a:cxnLst>
                  <a:cxn ang="0">
                    <a:pos x="395" y="326"/>
                  </a:cxn>
                  <a:cxn ang="0">
                    <a:pos x="383" y="454"/>
                  </a:cxn>
                  <a:cxn ang="0">
                    <a:pos x="139" y="502"/>
                  </a:cxn>
                  <a:cxn ang="0">
                    <a:pos x="143" y="394"/>
                  </a:cxn>
                  <a:cxn ang="0">
                    <a:pos x="395" y="326"/>
                  </a:cxn>
                  <a:cxn ang="0">
                    <a:pos x="487" y="182"/>
                  </a:cxn>
                  <a:cxn ang="0">
                    <a:pos x="91" y="102"/>
                  </a:cxn>
                  <a:cxn ang="0">
                    <a:pos x="39" y="210"/>
                  </a:cxn>
                  <a:cxn ang="0">
                    <a:pos x="131" y="222"/>
                  </a:cxn>
                  <a:cxn ang="0">
                    <a:pos x="399" y="254"/>
                  </a:cxn>
                  <a:cxn ang="0">
                    <a:pos x="27" y="478"/>
                  </a:cxn>
                  <a:cxn ang="0">
                    <a:pos x="403" y="530"/>
                  </a:cxn>
                  <a:cxn ang="0">
                    <a:pos x="423" y="594"/>
                  </a:cxn>
                  <a:cxn ang="0">
                    <a:pos x="515" y="590"/>
                  </a:cxn>
                  <a:cxn ang="0">
                    <a:pos x="487" y="182"/>
                  </a:cxn>
                </a:cxnLst>
                <a:rect l="0" t="0" r="r" b="b"/>
                <a:pathLst>
                  <a:path w="515" h="639">
                    <a:moveTo>
                      <a:pt x="395" y="326"/>
                    </a:moveTo>
                    <a:cubicBezTo>
                      <a:pt x="404" y="352"/>
                      <a:pt x="398" y="423"/>
                      <a:pt x="383" y="454"/>
                    </a:cubicBezTo>
                    <a:cubicBezTo>
                      <a:pt x="344" y="534"/>
                      <a:pt x="192" y="567"/>
                      <a:pt x="139" y="502"/>
                    </a:cubicBezTo>
                    <a:cubicBezTo>
                      <a:pt x="116" y="474"/>
                      <a:pt x="117" y="421"/>
                      <a:pt x="143" y="394"/>
                    </a:cubicBezTo>
                    <a:cubicBezTo>
                      <a:pt x="196" y="339"/>
                      <a:pt x="327" y="372"/>
                      <a:pt x="395" y="326"/>
                    </a:cubicBezTo>
                    <a:close/>
                    <a:moveTo>
                      <a:pt x="487" y="182"/>
                    </a:moveTo>
                    <a:cubicBezTo>
                      <a:pt x="468" y="26"/>
                      <a:pt x="199" y="0"/>
                      <a:pt x="91" y="102"/>
                    </a:cubicBezTo>
                    <a:cubicBezTo>
                      <a:pt x="62" y="130"/>
                      <a:pt x="54" y="156"/>
                      <a:pt x="39" y="210"/>
                    </a:cubicBezTo>
                    <a:cubicBezTo>
                      <a:pt x="70" y="214"/>
                      <a:pt x="99" y="219"/>
                      <a:pt x="131" y="222"/>
                    </a:cubicBezTo>
                    <a:cubicBezTo>
                      <a:pt x="132" y="86"/>
                      <a:pt x="437" y="77"/>
                      <a:pt x="399" y="254"/>
                    </a:cubicBezTo>
                    <a:cubicBezTo>
                      <a:pt x="250" y="300"/>
                      <a:pt x="0" y="265"/>
                      <a:pt x="27" y="478"/>
                    </a:cubicBezTo>
                    <a:cubicBezTo>
                      <a:pt x="48" y="639"/>
                      <a:pt x="318" y="632"/>
                      <a:pt x="403" y="530"/>
                    </a:cubicBezTo>
                    <a:cubicBezTo>
                      <a:pt x="407" y="554"/>
                      <a:pt x="412" y="577"/>
                      <a:pt x="423" y="594"/>
                    </a:cubicBezTo>
                    <a:cubicBezTo>
                      <a:pt x="452" y="591"/>
                      <a:pt x="492" y="599"/>
                      <a:pt x="515" y="590"/>
                    </a:cubicBezTo>
                    <a:cubicBezTo>
                      <a:pt x="460" y="498"/>
                      <a:pt x="502" y="313"/>
                      <a:pt x="487" y="18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93" name="Freeform 13">
                <a:extLst>
                  <a:ext uri="{FF2B5EF4-FFF2-40B4-BE49-F238E27FC236}">
                    <a16:creationId xmlns:a16="http://schemas.microsoft.com/office/drawing/2014/main" id="{E18138B5-1E75-4815-9835-DCCE21582020}"/>
                  </a:ext>
                </a:extLst>
              </p:cNvPr>
              <p:cNvSpPr>
                <a:spLocks noEditPoints="1"/>
              </p:cNvSpPr>
              <p:nvPr/>
            </p:nvSpPr>
            <p:spPr bwMode="black">
              <a:xfrm>
                <a:off x="4381738" y="6174707"/>
                <a:ext cx="150040" cy="211408"/>
              </a:xfrm>
              <a:custGeom>
                <a:avLst/>
                <a:gdLst/>
                <a:ahLst/>
                <a:cxnLst>
                  <a:cxn ang="0">
                    <a:pos x="244" y="307"/>
                  </a:cxn>
                  <a:cxn ang="0">
                    <a:pos x="288" y="699"/>
                  </a:cxn>
                  <a:cxn ang="0">
                    <a:pos x="244" y="307"/>
                  </a:cxn>
                  <a:cxn ang="0">
                    <a:pos x="432" y="3"/>
                  </a:cxn>
                  <a:cxn ang="0">
                    <a:pos x="260" y="23"/>
                  </a:cxn>
                  <a:cxn ang="0">
                    <a:pos x="8" y="439"/>
                  </a:cxn>
                  <a:cxn ang="0">
                    <a:pos x="100" y="715"/>
                  </a:cxn>
                  <a:cxn ang="0">
                    <a:pos x="388" y="747"/>
                  </a:cxn>
                  <a:cxn ang="0">
                    <a:pos x="408" y="263"/>
                  </a:cxn>
                  <a:cxn ang="0">
                    <a:pos x="164" y="251"/>
                  </a:cxn>
                  <a:cxn ang="0">
                    <a:pos x="84" y="323"/>
                  </a:cxn>
                  <a:cxn ang="0">
                    <a:pos x="148" y="143"/>
                  </a:cxn>
                  <a:cxn ang="0">
                    <a:pos x="504" y="7"/>
                  </a:cxn>
                  <a:cxn ang="0">
                    <a:pos x="432" y="3"/>
                  </a:cxn>
                </a:cxnLst>
                <a:rect l="0" t="0" r="r" b="b"/>
                <a:pathLst>
                  <a:path w="568" h="799">
                    <a:moveTo>
                      <a:pt x="244" y="307"/>
                    </a:moveTo>
                    <a:cubicBezTo>
                      <a:pt x="485" y="274"/>
                      <a:pt x="471" y="678"/>
                      <a:pt x="288" y="699"/>
                    </a:cubicBezTo>
                    <a:cubicBezTo>
                      <a:pt x="63" y="725"/>
                      <a:pt x="46" y="334"/>
                      <a:pt x="244" y="307"/>
                    </a:cubicBezTo>
                    <a:close/>
                    <a:moveTo>
                      <a:pt x="432" y="3"/>
                    </a:moveTo>
                    <a:cubicBezTo>
                      <a:pt x="406" y="36"/>
                      <a:pt x="317" y="19"/>
                      <a:pt x="260" y="23"/>
                    </a:cubicBezTo>
                    <a:cubicBezTo>
                      <a:pt x="39" y="40"/>
                      <a:pt x="0" y="201"/>
                      <a:pt x="8" y="439"/>
                    </a:cubicBezTo>
                    <a:cubicBezTo>
                      <a:pt x="12" y="559"/>
                      <a:pt x="40" y="658"/>
                      <a:pt x="100" y="715"/>
                    </a:cubicBezTo>
                    <a:cubicBezTo>
                      <a:pt x="156" y="768"/>
                      <a:pt x="292" y="799"/>
                      <a:pt x="388" y="747"/>
                    </a:cubicBezTo>
                    <a:cubicBezTo>
                      <a:pt x="541" y="665"/>
                      <a:pt x="568" y="367"/>
                      <a:pt x="408" y="263"/>
                    </a:cubicBezTo>
                    <a:cubicBezTo>
                      <a:pt x="354" y="228"/>
                      <a:pt x="246" y="206"/>
                      <a:pt x="164" y="251"/>
                    </a:cubicBezTo>
                    <a:cubicBezTo>
                      <a:pt x="131" y="270"/>
                      <a:pt x="118" y="292"/>
                      <a:pt x="84" y="323"/>
                    </a:cubicBezTo>
                    <a:cubicBezTo>
                      <a:pt x="95" y="231"/>
                      <a:pt x="96" y="181"/>
                      <a:pt x="148" y="143"/>
                    </a:cubicBezTo>
                    <a:cubicBezTo>
                      <a:pt x="254" y="66"/>
                      <a:pt x="517" y="178"/>
                      <a:pt x="504" y="7"/>
                    </a:cubicBezTo>
                    <a:cubicBezTo>
                      <a:pt x="478" y="8"/>
                      <a:pt x="460" y="0"/>
                      <a:pt x="432" y="3"/>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5" name="Group 111">
              <a:extLst>
                <a:ext uri="{FF2B5EF4-FFF2-40B4-BE49-F238E27FC236}">
                  <a16:creationId xmlns:a16="http://schemas.microsoft.com/office/drawing/2014/main" id="{212CB879-C4FD-4B3D-ADC9-F0A2ADFBD8A7}"/>
                </a:ext>
              </a:extLst>
            </p:cNvPr>
            <p:cNvGrpSpPr/>
            <p:nvPr/>
          </p:nvGrpSpPr>
          <p:grpSpPr bwMode="black">
            <a:xfrm>
              <a:off x="7952417" y="5217856"/>
              <a:ext cx="661304" cy="239594"/>
              <a:chOff x="11218145" y="6191686"/>
              <a:chExt cx="663815" cy="248839"/>
            </a:xfrm>
            <a:grpFill/>
            <a:effectLst/>
          </p:grpSpPr>
          <p:sp>
            <p:nvSpPr>
              <p:cNvPr id="79" name="Freeform 18">
                <a:extLst>
                  <a:ext uri="{FF2B5EF4-FFF2-40B4-BE49-F238E27FC236}">
                    <a16:creationId xmlns:a16="http://schemas.microsoft.com/office/drawing/2014/main" id="{16C8F70F-426E-4B27-978A-E515EBA94755}"/>
                  </a:ext>
                </a:extLst>
              </p:cNvPr>
              <p:cNvSpPr>
                <a:spLocks noEditPoints="1"/>
              </p:cNvSpPr>
              <p:nvPr/>
            </p:nvSpPr>
            <p:spPr bwMode="black">
              <a:xfrm>
                <a:off x="11218145" y="6205715"/>
                <a:ext cx="148048" cy="175369"/>
              </a:xfrm>
              <a:custGeom>
                <a:avLst/>
                <a:gdLst/>
                <a:ahLst/>
                <a:cxnLst>
                  <a:cxn ang="0">
                    <a:pos x="170" y="98"/>
                  </a:cxn>
                  <a:cxn ang="0">
                    <a:pos x="163" y="140"/>
                  </a:cxn>
                  <a:cxn ang="0">
                    <a:pos x="141" y="173"/>
                  </a:cxn>
                  <a:cxn ang="0">
                    <a:pos x="106" y="194"/>
                  </a:cxn>
                  <a:cxn ang="0">
                    <a:pos x="61" y="201"/>
                  </a:cxn>
                  <a:cxn ang="0">
                    <a:pos x="0" y="201"/>
                  </a:cxn>
                  <a:cxn ang="0">
                    <a:pos x="0" y="0"/>
                  </a:cxn>
                  <a:cxn ang="0">
                    <a:pos x="62" y="0"/>
                  </a:cxn>
                  <a:cxn ang="0">
                    <a:pos x="143" y="25"/>
                  </a:cxn>
                  <a:cxn ang="0">
                    <a:pos x="170" y="98"/>
                  </a:cxn>
                  <a:cxn ang="0">
                    <a:pos x="135" y="99"/>
                  </a:cxn>
                  <a:cxn ang="0">
                    <a:pos x="130" y="69"/>
                  </a:cxn>
                  <a:cxn ang="0">
                    <a:pos x="116" y="47"/>
                  </a:cxn>
                  <a:cxn ang="0">
                    <a:pos x="93" y="33"/>
                  </a:cxn>
                  <a:cxn ang="0">
                    <a:pos x="61" y="29"/>
                  </a:cxn>
                  <a:cxn ang="0">
                    <a:pos x="34" y="29"/>
                  </a:cxn>
                  <a:cxn ang="0">
                    <a:pos x="34" y="172"/>
                  </a:cxn>
                  <a:cxn ang="0">
                    <a:pos x="61" y="172"/>
                  </a:cxn>
                  <a:cxn ang="0">
                    <a:pos x="93" y="167"/>
                  </a:cxn>
                  <a:cxn ang="0">
                    <a:pos x="116" y="152"/>
                  </a:cxn>
                  <a:cxn ang="0">
                    <a:pos x="130" y="129"/>
                  </a:cxn>
                  <a:cxn ang="0">
                    <a:pos x="135" y="99"/>
                  </a:cxn>
                </a:cxnLst>
                <a:rect l="0" t="0" r="r" b="b"/>
                <a:pathLst>
                  <a:path w="170" h="201">
                    <a:moveTo>
                      <a:pt x="170" y="98"/>
                    </a:moveTo>
                    <a:cubicBezTo>
                      <a:pt x="170" y="113"/>
                      <a:pt x="168" y="128"/>
                      <a:pt x="163" y="140"/>
                    </a:cubicBezTo>
                    <a:cubicBezTo>
                      <a:pt x="157" y="153"/>
                      <a:pt x="150" y="164"/>
                      <a:pt x="141" y="173"/>
                    </a:cubicBezTo>
                    <a:cubicBezTo>
                      <a:pt x="131" y="182"/>
                      <a:pt x="119" y="189"/>
                      <a:pt x="106" y="194"/>
                    </a:cubicBezTo>
                    <a:cubicBezTo>
                      <a:pt x="92" y="199"/>
                      <a:pt x="77" y="201"/>
                      <a:pt x="61" y="201"/>
                    </a:cubicBezTo>
                    <a:cubicBezTo>
                      <a:pt x="0" y="201"/>
                      <a:pt x="0" y="201"/>
                      <a:pt x="0" y="201"/>
                    </a:cubicBezTo>
                    <a:cubicBezTo>
                      <a:pt x="0" y="0"/>
                      <a:pt x="0" y="0"/>
                      <a:pt x="0" y="0"/>
                    </a:cubicBezTo>
                    <a:cubicBezTo>
                      <a:pt x="62" y="0"/>
                      <a:pt x="62" y="0"/>
                      <a:pt x="62" y="0"/>
                    </a:cubicBezTo>
                    <a:cubicBezTo>
                      <a:pt x="98" y="0"/>
                      <a:pt x="125" y="8"/>
                      <a:pt x="143" y="25"/>
                    </a:cubicBezTo>
                    <a:cubicBezTo>
                      <a:pt x="161" y="41"/>
                      <a:pt x="170" y="66"/>
                      <a:pt x="170" y="98"/>
                    </a:cubicBezTo>
                    <a:close/>
                    <a:moveTo>
                      <a:pt x="135" y="99"/>
                    </a:moveTo>
                    <a:cubicBezTo>
                      <a:pt x="135" y="87"/>
                      <a:pt x="133" y="77"/>
                      <a:pt x="130" y="69"/>
                    </a:cubicBezTo>
                    <a:cubicBezTo>
                      <a:pt x="127" y="60"/>
                      <a:pt x="122" y="53"/>
                      <a:pt x="116" y="47"/>
                    </a:cubicBezTo>
                    <a:cubicBezTo>
                      <a:pt x="110" y="41"/>
                      <a:pt x="102" y="36"/>
                      <a:pt x="93" y="33"/>
                    </a:cubicBezTo>
                    <a:cubicBezTo>
                      <a:pt x="84" y="30"/>
                      <a:pt x="73" y="29"/>
                      <a:pt x="61" y="29"/>
                    </a:cubicBezTo>
                    <a:cubicBezTo>
                      <a:pt x="34" y="29"/>
                      <a:pt x="34" y="29"/>
                      <a:pt x="34" y="29"/>
                    </a:cubicBezTo>
                    <a:cubicBezTo>
                      <a:pt x="34" y="172"/>
                      <a:pt x="34" y="172"/>
                      <a:pt x="34" y="172"/>
                    </a:cubicBezTo>
                    <a:cubicBezTo>
                      <a:pt x="61" y="172"/>
                      <a:pt x="61" y="172"/>
                      <a:pt x="61" y="172"/>
                    </a:cubicBezTo>
                    <a:cubicBezTo>
                      <a:pt x="73" y="172"/>
                      <a:pt x="83" y="171"/>
                      <a:pt x="93" y="167"/>
                    </a:cubicBezTo>
                    <a:cubicBezTo>
                      <a:pt x="102" y="164"/>
                      <a:pt x="110" y="159"/>
                      <a:pt x="116" y="152"/>
                    </a:cubicBezTo>
                    <a:cubicBezTo>
                      <a:pt x="122" y="146"/>
                      <a:pt x="127" y="138"/>
                      <a:pt x="130" y="129"/>
                    </a:cubicBezTo>
                    <a:cubicBezTo>
                      <a:pt x="133" y="120"/>
                      <a:pt x="135" y="110"/>
                      <a:pt x="135" y="99"/>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0" name="Freeform 19">
                <a:extLst>
                  <a:ext uri="{FF2B5EF4-FFF2-40B4-BE49-F238E27FC236}">
                    <a16:creationId xmlns:a16="http://schemas.microsoft.com/office/drawing/2014/main" id="{4DF41914-D2F5-4660-90F8-8BA23F75861A}"/>
                  </a:ext>
                </a:extLst>
              </p:cNvPr>
              <p:cNvSpPr>
                <a:spLocks noEditPoints="1"/>
              </p:cNvSpPr>
              <p:nvPr/>
            </p:nvSpPr>
            <p:spPr bwMode="black">
              <a:xfrm>
                <a:off x="11382068" y="6191686"/>
                <a:ext cx="114451" cy="192721"/>
              </a:xfrm>
              <a:custGeom>
                <a:avLst/>
                <a:gdLst/>
                <a:ahLst/>
                <a:cxnLst>
                  <a:cxn ang="0">
                    <a:pos x="33" y="155"/>
                  </a:cxn>
                  <a:cxn ang="0">
                    <a:pos x="45" y="185"/>
                  </a:cxn>
                  <a:cxn ang="0">
                    <a:pos x="76" y="195"/>
                  </a:cxn>
                  <a:cxn ang="0">
                    <a:pos x="100" y="191"/>
                  </a:cxn>
                  <a:cxn ang="0">
                    <a:pos x="119" y="181"/>
                  </a:cxn>
                  <a:cxn ang="0">
                    <a:pos x="119" y="209"/>
                  </a:cxn>
                  <a:cxn ang="0">
                    <a:pos x="112" y="213"/>
                  </a:cxn>
                  <a:cxn ang="0">
                    <a:pos x="100" y="216"/>
                  </a:cxn>
                  <a:cxn ang="0">
                    <a:pos x="86" y="219"/>
                  </a:cxn>
                  <a:cxn ang="0">
                    <a:pos x="68" y="221"/>
                  </a:cxn>
                  <a:cxn ang="0">
                    <a:pos x="40" y="216"/>
                  </a:cxn>
                  <a:cxn ang="0">
                    <a:pos x="18" y="202"/>
                  </a:cxn>
                  <a:cxn ang="0">
                    <a:pos x="4" y="178"/>
                  </a:cxn>
                  <a:cxn ang="0">
                    <a:pos x="0" y="147"/>
                  </a:cxn>
                  <a:cxn ang="0">
                    <a:pos x="6" y="112"/>
                  </a:cxn>
                  <a:cxn ang="0">
                    <a:pos x="22" y="88"/>
                  </a:cxn>
                  <a:cxn ang="0">
                    <a:pos x="44" y="74"/>
                  </a:cxn>
                  <a:cxn ang="0">
                    <a:pos x="68" y="70"/>
                  </a:cxn>
                  <a:cxn ang="0">
                    <a:pos x="95" y="75"/>
                  </a:cxn>
                  <a:cxn ang="0">
                    <a:pos x="115" y="89"/>
                  </a:cxn>
                  <a:cxn ang="0">
                    <a:pos x="127" y="111"/>
                  </a:cxn>
                  <a:cxn ang="0">
                    <a:pos x="131" y="139"/>
                  </a:cxn>
                  <a:cxn ang="0">
                    <a:pos x="131" y="155"/>
                  </a:cxn>
                  <a:cxn ang="0">
                    <a:pos x="33" y="155"/>
                  </a:cxn>
                  <a:cxn ang="0">
                    <a:pos x="83" y="46"/>
                  </a:cxn>
                  <a:cxn ang="0">
                    <a:pos x="55" y="46"/>
                  </a:cxn>
                  <a:cxn ang="0">
                    <a:pos x="24" y="0"/>
                  </a:cxn>
                  <a:cxn ang="0">
                    <a:pos x="46" y="0"/>
                  </a:cxn>
                  <a:cxn ang="0">
                    <a:pos x="69" y="30"/>
                  </a:cxn>
                  <a:cxn ang="0">
                    <a:pos x="92" y="0"/>
                  </a:cxn>
                  <a:cxn ang="0">
                    <a:pos x="114" y="0"/>
                  </a:cxn>
                  <a:cxn ang="0">
                    <a:pos x="83" y="46"/>
                  </a:cxn>
                  <a:cxn ang="0">
                    <a:pos x="97" y="116"/>
                  </a:cxn>
                  <a:cxn ang="0">
                    <a:pos x="91" y="105"/>
                  </a:cxn>
                  <a:cxn ang="0">
                    <a:pos x="82" y="98"/>
                  </a:cxn>
                  <a:cxn ang="0">
                    <a:pos x="68" y="95"/>
                  </a:cxn>
                  <a:cxn ang="0">
                    <a:pos x="56" y="98"/>
                  </a:cxn>
                  <a:cxn ang="0">
                    <a:pos x="45" y="105"/>
                  </a:cxn>
                  <a:cxn ang="0">
                    <a:pos x="37" y="116"/>
                  </a:cxn>
                  <a:cxn ang="0">
                    <a:pos x="33" y="130"/>
                  </a:cxn>
                  <a:cxn ang="0">
                    <a:pos x="98" y="130"/>
                  </a:cxn>
                  <a:cxn ang="0">
                    <a:pos x="97" y="116"/>
                  </a:cxn>
                </a:cxnLst>
                <a:rect l="0" t="0" r="r" b="b"/>
                <a:pathLst>
                  <a:path w="131" h="221">
                    <a:moveTo>
                      <a:pt x="33" y="155"/>
                    </a:moveTo>
                    <a:cubicBezTo>
                      <a:pt x="33" y="168"/>
                      <a:pt x="38" y="178"/>
                      <a:pt x="45" y="185"/>
                    </a:cubicBezTo>
                    <a:cubicBezTo>
                      <a:pt x="52" y="192"/>
                      <a:pt x="63" y="195"/>
                      <a:pt x="76" y="195"/>
                    </a:cubicBezTo>
                    <a:cubicBezTo>
                      <a:pt x="84" y="195"/>
                      <a:pt x="92" y="194"/>
                      <a:pt x="100" y="191"/>
                    </a:cubicBezTo>
                    <a:cubicBezTo>
                      <a:pt x="107" y="189"/>
                      <a:pt x="114" y="185"/>
                      <a:pt x="119" y="181"/>
                    </a:cubicBezTo>
                    <a:cubicBezTo>
                      <a:pt x="119" y="209"/>
                      <a:pt x="119" y="209"/>
                      <a:pt x="119" y="209"/>
                    </a:cubicBezTo>
                    <a:cubicBezTo>
                      <a:pt x="117" y="210"/>
                      <a:pt x="115" y="211"/>
                      <a:pt x="112" y="213"/>
                    </a:cubicBezTo>
                    <a:cubicBezTo>
                      <a:pt x="108" y="214"/>
                      <a:pt x="105" y="215"/>
                      <a:pt x="100" y="216"/>
                    </a:cubicBezTo>
                    <a:cubicBezTo>
                      <a:pt x="96" y="218"/>
                      <a:pt x="91" y="219"/>
                      <a:pt x="86" y="219"/>
                    </a:cubicBezTo>
                    <a:cubicBezTo>
                      <a:pt x="80" y="220"/>
                      <a:pt x="74" y="221"/>
                      <a:pt x="68" y="221"/>
                    </a:cubicBezTo>
                    <a:cubicBezTo>
                      <a:pt x="58" y="221"/>
                      <a:pt x="48" y="219"/>
                      <a:pt x="40" y="216"/>
                    </a:cubicBezTo>
                    <a:cubicBezTo>
                      <a:pt x="31" y="213"/>
                      <a:pt x="24" y="208"/>
                      <a:pt x="18" y="202"/>
                    </a:cubicBezTo>
                    <a:cubicBezTo>
                      <a:pt x="12" y="195"/>
                      <a:pt x="8" y="188"/>
                      <a:pt x="4" y="178"/>
                    </a:cubicBezTo>
                    <a:cubicBezTo>
                      <a:pt x="1" y="169"/>
                      <a:pt x="0" y="159"/>
                      <a:pt x="0" y="147"/>
                    </a:cubicBezTo>
                    <a:cubicBezTo>
                      <a:pt x="0" y="133"/>
                      <a:pt x="2" y="122"/>
                      <a:pt x="6" y="112"/>
                    </a:cubicBezTo>
                    <a:cubicBezTo>
                      <a:pt x="10" y="103"/>
                      <a:pt x="15" y="95"/>
                      <a:pt x="22" y="88"/>
                    </a:cubicBezTo>
                    <a:cubicBezTo>
                      <a:pt x="28" y="82"/>
                      <a:pt x="35" y="77"/>
                      <a:pt x="44" y="74"/>
                    </a:cubicBezTo>
                    <a:cubicBezTo>
                      <a:pt x="52" y="71"/>
                      <a:pt x="60" y="70"/>
                      <a:pt x="68" y="70"/>
                    </a:cubicBezTo>
                    <a:cubicBezTo>
                      <a:pt x="78" y="70"/>
                      <a:pt x="88" y="72"/>
                      <a:pt x="95" y="75"/>
                    </a:cubicBezTo>
                    <a:cubicBezTo>
                      <a:pt x="103" y="78"/>
                      <a:pt x="110" y="83"/>
                      <a:pt x="115" y="89"/>
                    </a:cubicBezTo>
                    <a:cubicBezTo>
                      <a:pt x="120" y="95"/>
                      <a:pt x="124" y="102"/>
                      <a:pt x="127" y="111"/>
                    </a:cubicBezTo>
                    <a:cubicBezTo>
                      <a:pt x="129" y="119"/>
                      <a:pt x="131" y="129"/>
                      <a:pt x="131" y="139"/>
                    </a:cubicBezTo>
                    <a:cubicBezTo>
                      <a:pt x="131" y="155"/>
                      <a:pt x="131" y="155"/>
                      <a:pt x="131" y="155"/>
                    </a:cubicBezTo>
                    <a:lnTo>
                      <a:pt x="33" y="155"/>
                    </a:lnTo>
                    <a:close/>
                    <a:moveTo>
                      <a:pt x="83" y="46"/>
                    </a:moveTo>
                    <a:cubicBezTo>
                      <a:pt x="55" y="46"/>
                      <a:pt x="55" y="46"/>
                      <a:pt x="55" y="46"/>
                    </a:cubicBezTo>
                    <a:cubicBezTo>
                      <a:pt x="24" y="0"/>
                      <a:pt x="24" y="0"/>
                      <a:pt x="24" y="0"/>
                    </a:cubicBezTo>
                    <a:cubicBezTo>
                      <a:pt x="46" y="0"/>
                      <a:pt x="46" y="0"/>
                      <a:pt x="46" y="0"/>
                    </a:cubicBezTo>
                    <a:cubicBezTo>
                      <a:pt x="69" y="30"/>
                      <a:pt x="69" y="30"/>
                      <a:pt x="69" y="30"/>
                    </a:cubicBezTo>
                    <a:cubicBezTo>
                      <a:pt x="92" y="0"/>
                      <a:pt x="92" y="0"/>
                      <a:pt x="92" y="0"/>
                    </a:cubicBezTo>
                    <a:cubicBezTo>
                      <a:pt x="114" y="0"/>
                      <a:pt x="114" y="0"/>
                      <a:pt x="114" y="0"/>
                    </a:cubicBezTo>
                    <a:lnTo>
                      <a:pt x="83" y="46"/>
                    </a:lnTo>
                    <a:close/>
                    <a:moveTo>
                      <a:pt x="97" y="116"/>
                    </a:moveTo>
                    <a:cubicBezTo>
                      <a:pt x="96" y="112"/>
                      <a:pt x="94" y="108"/>
                      <a:pt x="91" y="105"/>
                    </a:cubicBezTo>
                    <a:cubicBezTo>
                      <a:pt x="89" y="102"/>
                      <a:pt x="86" y="100"/>
                      <a:pt x="82" y="98"/>
                    </a:cubicBezTo>
                    <a:cubicBezTo>
                      <a:pt x="78" y="96"/>
                      <a:pt x="73" y="95"/>
                      <a:pt x="68" y="95"/>
                    </a:cubicBezTo>
                    <a:cubicBezTo>
                      <a:pt x="64" y="95"/>
                      <a:pt x="59" y="96"/>
                      <a:pt x="56" y="98"/>
                    </a:cubicBezTo>
                    <a:cubicBezTo>
                      <a:pt x="52" y="99"/>
                      <a:pt x="48" y="102"/>
                      <a:pt x="45" y="105"/>
                    </a:cubicBezTo>
                    <a:cubicBezTo>
                      <a:pt x="42" y="108"/>
                      <a:pt x="39" y="112"/>
                      <a:pt x="37" y="116"/>
                    </a:cubicBezTo>
                    <a:cubicBezTo>
                      <a:pt x="35" y="120"/>
                      <a:pt x="34" y="125"/>
                      <a:pt x="33" y="130"/>
                    </a:cubicBezTo>
                    <a:cubicBezTo>
                      <a:pt x="98" y="130"/>
                      <a:pt x="98" y="130"/>
                      <a:pt x="98" y="130"/>
                    </a:cubicBezTo>
                    <a:cubicBezTo>
                      <a:pt x="98" y="125"/>
                      <a:pt x="98" y="121"/>
                      <a:pt x="97" y="11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1" name="Freeform 20">
                <a:extLst>
                  <a:ext uri="{FF2B5EF4-FFF2-40B4-BE49-F238E27FC236}">
                    <a16:creationId xmlns:a16="http://schemas.microsoft.com/office/drawing/2014/main" id="{7F45D8AA-B89F-4ECE-AB62-499CC3FEA100}"/>
                  </a:ext>
                </a:extLst>
              </p:cNvPr>
              <p:cNvSpPr>
                <a:spLocks/>
              </p:cNvSpPr>
              <p:nvPr/>
            </p:nvSpPr>
            <p:spPr bwMode="black">
              <a:xfrm>
                <a:off x="11518302" y="6195378"/>
                <a:ext cx="114820" cy="18570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2" name="Freeform 21">
                <a:extLst>
                  <a:ext uri="{FF2B5EF4-FFF2-40B4-BE49-F238E27FC236}">
                    <a16:creationId xmlns:a16="http://schemas.microsoft.com/office/drawing/2014/main" id="{574930B1-1672-42CD-AFEE-E9032492C70A}"/>
                  </a:ext>
                </a:extLst>
              </p:cNvPr>
              <p:cNvSpPr>
                <a:spLocks/>
              </p:cNvSpPr>
              <p:nvPr/>
            </p:nvSpPr>
            <p:spPr bwMode="black">
              <a:xfrm>
                <a:off x="11643828" y="6255557"/>
                <a:ext cx="111497" cy="128850"/>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1"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1"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3" name="Freeform 22">
                <a:extLst>
                  <a:ext uri="{FF2B5EF4-FFF2-40B4-BE49-F238E27FC236}">
                    <a16:creationId xmlns:a16="http://schemas.microsoft.com/office/drawing/2014/main" id="{20625C29-4749-49EC-89CD-F9472D1AC787}"/>
                  </a:ext>
                </a:extLst>
              </p:cNvPr>
              <p:cNvSpPr>
                <a:spLocks noEditPoints="1"/>
              </p:cNvSpPr>
              <p:nvPr/>
            </p:nvSpPr>
            <p:spPr bwMode="black">
              <a:xfrm>
                <a:off x="11749418" y="6194270"/>
                <a:ext cx="70517" cy="24625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84" name="Freeform 23">
                <a:extLst>
                  <a:ext uri="{FF2B5EF4-FFF2-40B4-BE49-F238E27FC236}">
                    <a16:creationId xmlns:a16="http://schemas.microsoft.com/office/drawing/2014/main" id="{C6F85D5A-FF3B-40EF-84B2-6124CD17DE99}"/>
                  </a:ext>
                </a:extLst>
              </p:cNvPr>
              <p:cNvSpPr>
                <a:spLocks noEditPoints="1"/>
              </p:cNvSpPr>
              <p:nvPr/>
            </p:nvSpPr>
            <p:spPr bwMode="black">
              <a:xfrm>
                <a:off x="11846886" y="6194270"/>
                <a:ext cx="35074" cy="186814"/>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7" y="29"/>
                      <a:pt x="36" y="31"/>
                      <a:pt x="34" y="33"/>
                    </a:cubicBezTo>
                    <a:cubicBezTo>
                      <a:pt x="32" y="34"/>
                      <a:pt x="30" y="36"/>
                      <a:pt x="28" y="37"/>
                    </a:cubicBezTo>
                    <a:cubicBezTo>
                      <a:pt x="25" y="38"/>
                      <a:pt x="23" y="38"/>
                      <a:pt x="20" y="38"/>
                    </a:cubicBezTo>
                    <a:cubicBezTo>
                      <a:pt x="17" y="38"/>
                      <a:pt x="14" y="38"/>
                      <a:pt x="12" y="37"/>
                    </a:cubicBezTo>
                    <a:cubicBezTo>
                      <a:pt x="10" y="36"/>
                      <a:pt x="7"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4"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6" name="Group 112">
              <a:extLst>
                <a:ext uri="{FF2B5EF4-FFF2-40B4-BE49-F238E27FC236}">
                  <a16:creationId xmlns:a16="http://schemas.microsoft.com/office/drawing/2014/main" id="{C7EC44DA-D421-41B3-8436-845028EE9E83}"/>
                </a:ext>
              </a:extLst>
            </p:cNvPr>
            <p:cNvGrpSpPr/>
            <p:nvPr/>
          </p:nvGrpSpPr>
          <p:grpSpPr bwMode="black">
            <a:xfrm>
              <a:off x="4812020" y="5206181"/>
              <a:ext cx="838328" cy="251295"/>
              <a:chOff x="1471737" y="6192453"/>
              <a:chExt cx="841520" cy="260991"/>
            </a:xfrm>
            <a:grpFill/>
            <a:effectLst/>
          </p:grpSpPr>
          <p:sp>
            <p:nvSpPr>
              <p:cNvPr id="72" name="Freeform 20">
                <a:extLst>
                  <a:ext uri="{FF2B5EF4-FFF2-40B4-BE49-F238E27FC236}">
                    <a16:creationId xmlns:a16="http://schemas.microsoft.com/office/drawing/2014/main" id="{7124C121-D69C-4FF0-9A26-75F85BB984B2}"/>
                  </a:ext>
                </a:extLst>
              </p:cNvPr>
              <p:cNvSpPr>
                <a:spLocks noEditPoints="1"/>
              </p:cNvSpPr>
              <p:nvPr/>
            </p:nvSpPr>
            <p:spPr bwMode="black">
              <a:xfrm>
                <a:off x="1471737" y="6192453"/>
                <a:ext cx="132645" cy="207734"/>
              </a:xfrm>
              <a:custGeom>
                <a:avLst/>
                <a:gdLst/>
                <a:ahLst/>
                <a:cxnLst>
                  <a:cxn ang="0">
                    <a:pos x="170" y="163"/>
                  </a:cxn>
                  <a:cxn ang="0">
                    <a:pos x="162" y="205"/>
                  </a:cxn>
                  <a:cxn ang="0">
                    <a:pos x="140" y="238"/>
                  </a:cxn>
                  <a:cxn ang="0">
                    <a:pos x="105" y="259"/>
                  </a:cxn>
                  <a:cxn ang="0">
                    <a:pos x="60" y="266"/>
                  </a:cxn>
                  <a:cxn ang="0">
                    <a:pos x="0" y="266"/>
                  </a:cxn>
                  <a:cxn ang="0">
                    <a:pos x="0" y="65"/>
                  </a:cxn>
                  <a:cxn ang="0">
                    <a:pos x="62" y="65"/>
                  </a:cxn>
                  <a:cxn ang="0">
                    <a:pos x="143" y="90"/>
                  </a:cxn>
                  <a:cxn ang="0">
                    <a:pos x="170" y="163"/>
                  </a:cxn>
                  <a:cxn ang="0">
                    <a:pos x="84" y="46"/>
                  </a:cxn>
                  <a:cxn ang="0">
                    <a:pos x="56" y="46"/>
                  </a:cxn>
                  <a:cxn ang="0">
                    <a:pos x="25" y="0"/>
                  </a:cxn>
                  <a:cxn ang="0">
                    <a:pos x="46" y="0"/>
                  </a:cxn>
                  <a:cxn ang="0">
                    <a:pos x="70" y="30"/>
                  </a:cxn>
                  <a:cxn ang="0">
                    <a:pos x="92" y="0"/>
                  </a:cxn>
                  <a:cxn ang="0">
                    <a:pos x="114" y="0"/>
                  </a:cxn>
                  <a:cxn ang="0">
                    <a:pos x="84" y="46"/>
                  </a:cxn>
                  <a:cxn ang="0">
                    <a:pos x="134" y="164"/>
                  </a:cxn>
                  <a:cxn ang="0">
                    <a:pos x="129" y="134"/>
                  </a:cxn>
                  <a:cxn ang="0">
                    <a:pos x="115" y="112"/>
                  </a:cxn>
                  <a:cxn ang="0">
                    <a:pos x="92" y="98"/>
                  </a:cxn>
                  <a:cxn ang="0">
                    <a:pos x="60" y="94"/>
                  </a:cxn>
                  <a:cxn ang="0">
                    <a:pos x="33" y="94"/>
                  </a:cxn>
                  <a:cxn ang="0">
                    <a:pos x="33" y="237"/>
                  </a:cxn>
                  <a:cxn ang="0">
                    <a:pos x="60" y="237"/>
                  </a:cxn>
                  <a:cxn ang="0">
                    <a:pos x="92" y="232"/>
                  </a:cxn>
                  <a:cxn ang="0">
                    <a:pos x="115" y="217"/>
                  </a:cxn>
                  <a:cxn ang="0">
                    <a:pos x="129" y="194"/>
                  </a:cxn>
                  <a:cxn ang="0">
                    <a:pos x="134" y="164"/>
                  </a:cxn>
                </a:cxnLst>
                <a:rect l="0" t="0" r="r" b="b"/>
                <a:pathLst>
                  <a:path w="170" h="266">
                    <a:moveTo>
                      <a:pt x="170" y="163"/>
                    </a:moveTo>
                    <a:cubicBezTo>
                      <a:pt x="170" y="178"/>
                      <a:pt x="167" y="193"/>
                      <a:pt x="162" y="205"/>
                    </a:cubicBezTo>
                    <a:cubicBezTo>
                      <a:pt x="157" y="218"/>
                      <a:pt x="149" y="229"/>
                      <a:pt x="140" y="238"/>
                    </a:cubicBezTo>
                    <a:cubicBezTo>
                      <a:pt x="130" y="247"/>
                      <a:pt x="119" y="254"/>
                      <a:pt x="105" y="259"/>
                    </a:cubicBezTo>
                    <a:cubicBezTo>
                      <a:pt x="92" y="264"/>
                      <a:pt x="77" y="266"/>
                      <a:pt x="60" y="266"/>
                    </a:cubicBezTo>
                    <a:cubicBezTo>
                      <a:pt x="0" y="266"/>
                      <a:pt x="0" y="266"/>
                      <a:pt x="0" y="266"/>
                    </a:cubicBezTo>
                    <a:cubicBezTo>
                      <a:pt x="0" y="65"/>
                      <a:pt x="0" y="65"/>
                      <a:pt x="0" y="65"/>
                    </a:cubicBezTo>
                    <a:cubicBezTo>
                      <a:pt x="62" y="65"/>
                      <a:pt x="62" y="65"/>
                      <a:pt x="62" y="65"/>
                    </a:cubicBezTo>
                    <a:cubicBezTo>
                      <a:pt x="98" y="65"/>
                      <a:pt x="125" y="73"/>
                      <a:pt x="143" y="90"/>
                    </a:cubicBezTo>
                    <a:cubicBezTo>
                      <a:pt x="161" y="106"/>
                      <a:pt x="170" y="131"/>
                      <a:pt x="170" y="163"/>
                    </a:cubicBezTo>
                    <a:close/>
                    <a:moveTo>
                      <a:pt x="84" y="46"/>
                    </a:moveTo>
                    <a:cubicBezTo>
                      <a:pt x="56" y="46"/>
                      <a:pt x="56" y="46"/>
                      <a:pt x="56" y="46"/>
                    </a:cubicBezTo>
                    <a:cubicBezTo>
                      <a:pt x="25" y="0"/>
                      <a:pt x="25" y="0"/>
                      <a:pt x="25" y="0"/>
                    </a:cubicBezTo>
                    <a:cubicBezTo>
                      <a:pt x="46" y="0"/>
                      <a:pt x="46" y="0"/>
                      <a:pt x="46" y="0"/>
                    </a:cubicBezTo>
                    <a:cubicBezTo>
                      <a:pt x="70" y="30"/>
                      <a:pt x="70" y="30"/>
                      <a:pt x="70" y="30"/>
                    </a:cubicBezTo>
                    <a:cubicBezTo>
                      <a:pt x="92" y="0"/>
                      <a:pt x="92" y="0"/>
                      <a:pt x="92" y="0"/>
                    </a:cubicBezTo>
                    <a:cubicBezTo>
                      <a:pt x="114" y="0"/>
                      <a:pt x="114" y="0"/>
                      <a:pt x="114" y="0"/>
                    </a:cubicBezTo>
                    <a:lnTo>
                      <a:pt x="84" y="46"/>
                    </a:lnTo>
                    <a:close/>
                    <a:moveTo>
                      <a:pt x="134" y="164"/>
                    </a:moveTo>
                    <a:cubicBezTo>
                      <a:pt x="134" y="152"/>
                      <a:pt x="133" y="142"/>
                      <a:pt x="129" y="134"/>
                    </a:cubicBezTo>
                    <a:cubicBezTo>
                      <a:pt x="126" y="125"/>
                      <a:pt x="122" y="118"/>
                      <a:pt x="115" y="112"/>
                    </a:cubicBezTo>
                    <a:cubicBezTo>
                      <a:pt x="109" y="106"/>
                      <a:pt x="101" y="101"/>
                      <a:pt x="92" y="98"/>
                    </a:cubicBezTo>
                    <a:cubicBezTo>
                      <a:pt x="83" y="95"/>
                      <a:pt x="72" y="94"/>
                      <a:pt x="60" y="94"/>
                    </a:cubicBezTo>
                    <a:cubicBezTo>
                      <a:pt x="33" y="94"/>
                      <a:pt x="33" y="94"/>
                      <a:pt x="33" y="94"/>
                    </a:cubicBezTo>
                    <a:cubicBezTo>
                      <a:pt x="33" y="237"/>
                      <a:pt x="33" y="237"/>
                      <a:pt x="33" y="237"/>
                    </a:cubicBezTo>
                    <a:cubicBezTo>
                      <a:pt x="60" y="237"/>
                      <a:pt x="60" y="237"/>
                      <a:pt x="60" y="237"/>
                    </a:cubicBezTo>
                    <a:cubicBezTo>
                      <a:pt x="72" y="237"/>
                      <a:pt x="83" y="236"/>
                      <a:pt x="92" y="232"/>
                    </a:cubicBezTo>
                    <a:cubicBezTo>
                      <a:pt x="101" y="229"/>
                      <a:pt x="109" y="224"/>
                      <a:pt x="115" y="217"/>
                    </a:cubicBezTo>
                    <a:cubicBezTo>
                      <a:pt x="121" y="211"/>
                      <a:pt x="126" y="203"/>
                      <a:pt x="129" y="194"/>
                    </a:cubicBezTo>
                    <a:cubicBezTo>
                      <a:pt x="133" y="185"/>
                      <a:pt x="134" y="175"/>
                      <a:pt x="134" y="16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3" name="Freeform 21">
                <a:extLst>
                  <a:ext uri="{FF2B5EF4-FFF2-40B4-BE49-F238E27FC236}">
                    <a16:creationId xmlns:a16="http://schemas.microsoft.com/office/drawing/2014/main" id="{BCB5CE5D-5F08-4596-9939-59B64C93633B}"/>
                  </a:ext>
                </a:extLst>
              </p:cNvPr>
              <p:cNvSpPr>
                <a:spLocks noEditPoints="1"/>
              </p:cNvSpPr>
              <p:nvPr/>
            </p:nvSpPr>
            <p:spPr bwMode="black">
              <a:xfrm>
                <a:off x="1616291" y="6285404"/>
                <a:ext cx="94274" cy="117760"/>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4" name="Freeform 22">
                <a:extLst>
                  <a:ext uri="{FF2B5EF4-FFF2-40B4-BE49-F238E27FC236}">
                    <a16:creationId xmlns:a16="http://schemas.microsoft.com/office/drawing/2014/main" id="{D535A7EC-79F1-49A1-9635-66BB7940B970}"/>
                  </a:ext>
                </a:extLst>
              </p:cNvPr>
              <p:cNvSpPr>
                <a:spLocks/>
              </p:cNvSpPr>
              <p:nvPr/>
            </p:nvSpPr>
            <p:spPr bwMode="black">
              <a:xfrm>
                <a:off x="1735043" y="6233801"/>
                <a:ext cx="102875" cy="166386"/>
              </a:xfrm>
              <a:custGeom>
                <a:avLst/>
                <a:gdLst/>
                <a:ahLst/>
                <a:cxnLst>
                  <a:cxn ang="0">
                    <a:pos x="210" y="503"/>
                  </a:cxn>
                  <a:cxn ang="0">
                    <a:pos x="78" y="340"/>
                  </a:cxn>
                  <a:cxn ang="0">
                    <a:pos x="75" y="340"/>
                  </a:cxn>
                  <a:cxn ang="0">
                    <a:pos x="75" y="503"/>
                  </a:cxn>
                  <a:cxn ang="0">
                    <a:pos x="0" y="503"/>
                  </a:cxn>
                  <a:cxn ang="0">
                    <a:pos x="0" y="0"/>
                  </a:cxn>
                  <a:cxn ang="0">
                    <a:pos x="75" y="0"/>
                  </a:cxn>
                  <a:cxn ang="0">
                    <a:pos x="75" y="319"/>
                  </a:cxn>
                  <a:cxn ang="0">
                    <a:pos x="78" y="319"/>
                  </a:cxn>
                  <a:cxn ang="0">
                    <a:pos x="203" y="163"/>
                  </a:cxn>
                  <a:cxn ang="0">
                    <a:pos x="300" y="163"/>
                  </a:cxn>
                  <a:cxn ang="0">
                    <a:pos x="156" y="326"/>
                  </a:cxn>
                  <a:cxn ang="0">
                    <a:pos x="311" y="503"/>
                  </a:cxn>
                  <a:cxn ang="0">
                    <a:pos x="210" y="503"/>
                  </a:cxn>
                </a:cxnLst>
                <a:rect l="0" t="0" r="r" b="b"/>
                <a:pathLst>
                  <a:path w="311" h="503">
                    <a:moveTo>
                      <a:pt x="210" y="503"/>
                    </a:moveTo>
                    <a:lnTo>
                      <a:pt x="78" y="340"/>
                    </a:lnTo>
                    <a:lnTo>
                      <a:pt x="75" y="340"/>
                    </a:lnTo>
                    <a:lnTo>
                      <a:pt x="75" y="503"/>
                    </a:lnTo>
                    <a:lnTo>
                      <a:pt x="0" y="503"/>
                    </a:lnTo>
                    <a:lnTo>
                      <a:pt x="0" y="0"/>
                    </a:lnTo>
                    <a:lnTo>
                      <a:pt x="75" y="0"/>
                    </a:lnTo>
                    <a:lnTo>
                      <a:pt x="75" y="319"/>
                    </a:lnTo>
                    <a:lnTo>
                      <a:pt x="78" y="319"/>
                    </a:lnTo>
                    <a:lnTo>
                      <a:pt x="203" y="163"/>
                    </a:lnTo>
                    <a:lnTo>
                      <a:pt x="300" y="163"/>
                    </a:lnTo>
                    <a:lnTo>
                      <a:pt x="156" y="326"/>
                    </a:lnTo>
                    <a:lnTo>
                      <a:pt x="311"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5" name="Freeform 23">
                <a:extLst>
                  <a:ext uri="{FF2B5EF4-FFF2-40B4-BE49-F238E27FC236}">
                    <a16:creationId xmlns:a16="http://schemas.microsoft.com/office/drawing/2014/main" id="{8473EE25-A2BC-40B6-A2BE-DD285231E02C}"/>
                  </a:ext>
                </a:extLst>
              </p:cNvPr>
              <p:cNvSpPr>
                <a:spLocks/>
              </p:cNvSpPr>
              <p:nvPr/>
            </p:nvSpPr>
            <p:spPr bwMode="black">
              <a:xfrm>
                <a:off x="1847510" y="6287720"/>
                <a:ext cx="99897" cy="115445"/>
              </a:xfrm>
              <a:custGeom>
                <a:avLst/>
                <a:gdLst/>
                <a:ahLst/>
                <a:cxnLst>
                  <a:cxn ang="0">
                    <a:pos x="95" y="144"/>
                  </a:cxn>
                  <a:cxn ang="0">
                    <a:pos x="95" y="123"/>
                  </a:cxn>
                  <a:cxn ang="0">
                    <a:pos x="95" y="123"/>
                  </a:cxn>
                  <a:cxn ang="0">
                    <a:pos x="88" y="132"/>
                  </a:cxn>
                  <a:cxn ang="0">
                    <a:pos x="78" y="140"/>
                  </a:cxn>
                  <a:cxn ang="0">
                    <a:pos x="66" y="146"/>
                  </a:cxn>
                  <a:cxn ang="0">
                    <a:pos x="51" y="148"/>
                  </a:cxn>
                  <a:cxn ang="0">
                    <a:pos x="13" y="133"/>
                  </a:cxn>
                  <a:cxn ang="0">
                    <a:pos x="0" y="88"/>
                  </a:cxn>
                  <a:cxn ang="0">
                    <a:pos x="0" y="0"/>
                  </a:cxn>
                  <a:cxn ang="0">
                    <a:pos x="33" y="0"/>
                  </a:cxn>
                  <a:cxn ang="0">
                    <a:pos x="33" y="84"/>
                  </a:cxn>
                  <a:cxn ang="0">
                    <a:pos x="35" y="101"/>
                  </a:cxn>
                  <a:cxn ang="0">
                    <a:pos x="41" y="113"/>
                  </a:cxn>
                  <a:cxn ang="0">
                    <a:pos x="50" y="119"/>
                  </a:cxn>
                  <a:cxn ang="0">
                    <a:pos x="63" y="121"/>
                  </a:cxn>
                  <a:cxn ang="0">
                    <a:pos x="75" y="119"/>
                  </a:cxn>
                  <a:cxn ang="0">
                    <a:pos x="86" y="111"/>
                  </a:cxn>
                  <a:cxn ang="0">
                    <a:pos x="93" y="100"/>
                  </a:cxn>
                  <a:cxn ang="0">
                    <a:pos x="95" y="84"/>
                  </a:cxn>
                  <a:cxn ang="0">
                    <a:pos x="95" y="0"/>
                  </a:cxn>
                  <a:cxn ang="0">
                    <a:pos x="128" y="0"/>
                  </a:cxn>
                  <a:cxn ang="0">
                    <a:pos x="128" y="144"/>
                  </a:cxn>
                  <a:cxn ang="0">
                    <a:pos x="95" y="144"/>
                  </a:cxn>
                </a:cxnLst>
                <a:rect l="0" t="0" r="r" b="b"/>
                <a:pathLst>
                  <a:path w="128" h="148">
                    <a:moveTo>
                      <a:pt x="95" y="144"/>
                    </a:moveTo>
                    <a:cubicBezTo>
                      <a:pt x="95" y="123"/>
                      <a:pt x="95" y="123"/>
                      <a:pt x="95" y="123"/>
                    </a:cubicBezTo>
                    <a:cubicBezTo>
                      <a:pt x="95" y="123"/>
                      <a:pt x="95" y="123"/>
                      <a:pt x="95" y="123"/>
                    </a:cubicBezTo>
                    <a:cubicBezTo>
                      <a:pt x="93" y="126"/>
                      <a:pt x="90" y="129"/>
                      <a:pt x="88" y="132"/>
                    </a:cubicBezTo>
                    <a:cubicBezTo>
                      <a:pt x="85" y="135"/>
                      <a:pt x="81" y="138"/>
                      <a:pt x="78" y="140"/>
                    </a:cubicBezTo>
                    <a:cubicBezTo>
                      <a:pt x="74" y="143"/>
                      <a:pt x="70" y="144"/>
                      <a:pt x="66" y="146"/>
                    </a:cubicBezTo>
                    <a:cubicBezTo>
                      <a:pt x="61" y="147"/>
                      <a:pt x="56" y="148"/>
                      <a:pt x="51" y="148"/>
                    </a:cubicBezTo>
                    <a:cubicBezTo>
                      <a:pt x="35" y="148"/>
                      <a:pt x="22" y="143"/>
                      <a:pt x="13" y="133"/>
                    </a:cubicBezTo>
                    <a:cubicBezTo>
                      <a:pt x="4" y="123"/>
                      <a:pt x="0" y="108"/>
                      <a:pt x="0" y="88"/>
                    </a:cubicBezTo>
                    <a:cubicBezTo>
                      <a:pt x="0" y="0"/>
                      <a:pt x="0" y="0"/>
                      <a:pt x="0" y="0"/>
                    </a:cubicBezTo>
                    <a:cubicBezTo>
                      <a:pt x="33" y="0"/>
                      <a:pt x="33" y="0"/>
                      <a:pt x="33" y="0"/>
                    </a:cubicBezTo>
                    <a:cubicBezTo>
                      <a:pt x="33" y="84"/>
                      <a:pt x="33" y="84"/>
                      <a:pt x="33" y="84"/>
                    </a:cubicBezTo>
                    <a:cubicBezTo>
                      <a:pt x="33" y="90"/>
                      <a:pt x="33" y="96"/>
                      <a:pt x="35" y="101"/>
                    </a:cubicBezTo>
                    <a:cubicBezTo>
                      <a:pt x="36" y="106"/>
                      <a:pt x="38" y="110"/>
                      <a:pt x="41" y="113"/>
                    </a:cubicBezTo>
                    <a:cubicBezTo>
                      <a:pt x="44" y="116"/>
                      <a:pt x="47" y="118"/>
                      <a:pt x="50" y="119"/>
                    </a:cubicBezTo>
                    <a:cubicBezTo>
                      <a:pt x="54" y="120"/>
                      <a:pt x="58" y="121"/>
                      <a:pt x="63" y="121"/>
                    </a:cubicBezTo>
                    <a:cubicBezTo>
                      <a:pt x="67" y="121"/>
                      <a:pt x="71" y="120"/>
                      <a:pt x="75" y="119"/>
                    </a:cubicBezTo>
                    <a:cubicBezTo>
                      <a:pt x="79" y="117"/>
                      <a:pt x="83" y="115"/>
                      <a:pt x="86" y="111"/>
                    </a:cubicBezTo>
                    <a:cubicBezTo>
                      <a:pt x="89" y="108"/>
                      <a:pt x="91" y="104"/>
                      <a:pt x="93" y="100"/>
                    </a:cubicBezTo>
                    <a:cubicBezTo>
                      <a:pt x="94" y="95"/>
                      <a:pt x="95" y="89"/>
                      <a:pt x="95" y="84"/>
                    </a:cubicBezTo>
                    <a:cubicBezTo>
                      <a:pt x="95" y="0"/>
                      <a:pt x="95" y="0"/>
                      <a:pt x="95" y="0"/>
                    </a:cubicBezTo>
                    <a:cubicBezTo>
                      <a:pt x="128" y="0"/>
                      <a:pt x="128" y="0"/>
                      <a:pt x="128" y="0"/>
                    </a:cubicBezTo>
                    <a:cubicBezTo>
                      <a:pt x="128" y="144"/>
                      <a:pt x="128" y="144"/>
                      <a:pt x="128" y="144"/>
                    </a:cubicBezTo>
                    <a:lnTo>
                      <a:pt x="95" y="14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6" name="Freeform 24">
                <a:extLst>
                  <a:ext uri="{FF2B5EF4-FFF2-40B4-BE49-F238E27FC236}">
                    <a16:creationId xmlns:a16="http://schemas.microsoft.com/office/drawing/2014/main" id="{3C6F07E5-57CA-4ABD-A6AE-E120A9FCB3A1}"/>
                  </a:ext>
                </a:extLst>
              </p:cNvPr>
              <p:cNvSpPr>
                <a:spLocks noEditPoints="1"/>
              </p:cNvSpPr>
              <p:nvPr/>
            </p:nvSpPr>
            <p:spPr bwMode="black">
              <a:xfrm>
                <a:off x="1942115" y="6232809"/>
                <a:ext cx="63180" cy="220635"/>
              </a:xfrm>
              <a:custGeom>
                <a:avLst/>
                <a:gdLst/>
                <a:ahLst/>
                <a:cxnLst>
                  <a:cxn ang="0">
                    <a:pos x="74" y="238"/>
                  </a:cxn>
                  <a:cxn ang="0">
                    <a:pos x="63" y="261"/>
                  </a:cxn>
                  <a:cxn ang="0">
                    <a:pos x="45" y="276"/>
                  </a:cxn>
                  <a:cxn ang="0">
                    <a:pos x="19" y="282"/>
                  </a:cxn>
                  <a:cxn ang="0">
                    <a:pos x="14" y="281"/>
                  </a:cxn>
                  <a:cxn ang="0">
                    <a:pos x="9" y="280"/>
                  </a:cxn>
                  <a:cxn ang="0">
                    <a:pos x="4" y="279"/>
                  </a:cxn>
                  <a:cxn ang="0">
                    <a:pos x="0" y="278"/>
                  </a:cxn>
                  <a:cxn ang="0">
                    <a:pos x="0" y="250"/>
                  </a:cxn>
                  <a:cxn ang="0">
                    <a:pos x="9" y="254"/>
                  </a:cxn>
                  <a:cxn ang="0">
                    <a:pos x="18" y="255"/>
                  </a:cxn>
                  <a:cxn ang="0">
                    <a:pos x="28" y="253"/>
                  </a:cxn>
                  <a:cxn ang="0">
                    <a:pos x="37" y="246"/>
                  </a:cxn>
                  <a:cxn ang="0">
                    <a:pos x="43" y="232"/>
                  </a:cxn>
                  <a:cxn ang="0">
                    <a:pos x="45" y="213"/>
                  </a:cxn>
                  <a:cxn ang="0">
                    <a:pos x="45" y="70"/>
                  </a:cxn>
                  <a:cxn ang="0">
                    <a:pos x="77" y="70"/>
                  </a:cxn>
                  <a:cxn ang="0">
                    <a:pos x="77" y="209"/>
                  </a:cxn>
                  <a:cxn ang="0">
                    <a:pos x="74" y="238"/>
                  </a:cxn>
                  <a:cxn ang="0">
                    <a:pos x="81" y="20"/>
                  </a:cxn>
                  <a:cxn ang="0">
                    <a:pos x="80" y="27"/>
                  </a:cxn>
                  <a:cxn ang="0">
                    <a:pos x="76" y="33"/>
                  </a:cxn>
                  <a:cxn ang="0">
                    <a:pos x="69" y="37"/>
                  </a:cxn>
                  <a:cxn ang="0">
                    <a:pos x="61" y="38"/>
                  </a:cxn>
                  <a:cxn ang="0">
                    <a:pos x="53" y="37"/>
                  </a:cxn>
                  <a:cxn ang="0">
                    <a:pos x="47" y="33"/>
                  </a:cxn>
                  <a:cxn ang="0">
                    <a:pos x="43" y="27"/>
                  </a:cxn>
                  <a:cxn ang="0">
                    <a:pos x="42" y="20"/>
                  </a:cxn>
                  <a:cxn ang="0">
                    <a:pos x="43" y="12"/>
                  </a:cxn>
                  <a:cxn ang="0">
                    <a:pos x="47" y="6"/>
                  </a:cxn>
                  <a:cxn ang="0">
                    <a:pos x="54" y="2"/>
                  </a:cxn>
                  <a:cxn ang="0">
                    <a:pos x="61" y="0"/>
                  </a:cxn>
                  <a:cxn ang="0">
                    <a:pos x="69" y="2"/>
                  </a:cxn>
                  <a:cxn ang="0">
                    <a:pos x="76" y="6"/>
                  </a:cxn>
                  <a:cxn ang="0">
                    <a:pos x="80" y="12"/>
                  </a:cxn>
                  <a:cxn ang="0">
                    <a:pos x="81" y="20"/>
                  </a:cxn>
                </a:cxnLst>
                <a:rect l="0" t="0" r="r" b="b"/>
                <a:pathLst>
                  <a:path w="81" h="282">
                    <a:moveTo>
                      <a:pt x="74" y="238"/>
                    </a:moveTo>
                    <a:cubicBezTo>
                      <a:pt x="71" y="247"/>
                      <a:pt x="68" y="255"/>
                      <a:pt x="63" y="261"/>
                    </a:cubicBezTo>
                    <a:cubicBezTo>
                      <a:pt x="58" y="268"/>
                      <a:pt x="52" y="273"/>
                      <a:pt x="45" y="276"/>
                    </a:cubicBezTo>
                    <a:cubicBezTo>
                      <a:pt x="37" y="280"/>
                      <a:pt x="29" y="282"/>
                      <a:pt x="19" y="282"/>
                    </a:cubicBezTo>
                    <a:cubicBezTo>
                      <a:pt x="18" y="282"/>
                      <a:pt x="16" y="282"/>
                      <a:pt x="14" y="281"/>
                    </a:cubicBezTo>
                    <a:cubicBezTo>
                      <a:pt x="12" y="281"/>
                      <a:pt x="11" y="281"/>
                      <a:pt x="9" y="280"/>
                    </a:cubicBezTo>
                    <a:cubicBezTo>
                      <a:pt x="7" y="280"/>
                      <a:pt x="6" y="280"/>
                      <a:pt x="4" y="279"/>
                    </a:cubicBezTo>
                    <a:cubicBezTo>
                      <a:pt x="2" y="279"/>
                      <a:pt x="1" y="278"/>
                      <a:pt x="0" y="278"/>
                    </a:cubicBezTo>
                    <a:cubicBezTo>
                      <a:pt x="0" y="250"/>
                      <a:pt x="0" y="250"/>
                      <a:pt x="0" y="250"/>
                    </a:cubicBezTo>
                    <a:cubicBezTo>
                      <a:pt x="2" y="251"/>
                      <a:pt x="5" y="252"/>
                      <a:pt x="9" y="254"/>
                    </a:cubicBezTo>
                    <a:cubicBezTo>
                      <a:pt x="12" y="255"/>
                      <a:pt x="15" y="255"/>
                      <a:pt x="18" y="255"/>
                    </a:cubicBezTo>
                    <a:cubicBezTo>
                      <a:pt x="22" y="255"/>
                      <a:pt x="25" y="255"/>
                      <a:pt x="28" y="253"/>
                    </a:cubicBezTo>
                    <a:cubicBezTo>
                      <a:pt x="32" y="251"/>
                      <a:pt x="34" y="249"/>
                      <a:pt x="37" y="246"/>
                    </a:cubicBezTo>
                    <a:cubicBezTo>
                      <a:pt x="39" y="242"/>
                      <a:pt x="41" y="238"/>
                      <a:pt x="43" y="232"/>
                    </a:cubicBezTo>
                    <a:cubicBezTo>
                      <a:pt x="44" y="227"/>
                      <a:pt x="45" y="220"/>
                      <a:pt x="45" y="213"/>
                    </a:cubicBezTo>
                    <a:cubicBezTo>
                      <a:pt x="45" y="70"/>
                      <a:pt x="45" y="70"/>
                      <a:pt x="45" y="70"/>
                    </a:cubicBezTo>
                    <a:cubicBezTo>
                      <a:pt x="77" y="70"/>
                      <a:pt x="77" y="70"/>
                      <a:pt x="77" y="70"/>
                    </a:cubicBezTo>
                    <a:cubicBezTo>
                      <a:pt x="77" y="209"/>
                      <a:pt x="77" y="209"/>
                      <a:pt x="77" y="209"/>
                    </a:cubicBezTo>
                    <a:cubicBezTo>
                      <a:pt x="77" y="220"/>
                      <a:pt x="76" y="229"/>
                      <a:pt x="74" y="238"/>
                    </a:cubicBezTo>
                    <a:close/>
                    <a:moveTo>
                      <a:pt x="81" y="20"/>
                    </a:moveTo>
                    <a:cubicBezTo>
                      <a:pt x="81" y="22"/>
                      <a:pt x="81" y="24"/>
                      <a:pt x="80" y="27"/>
                    </a:cubicBezTo>
                    <a:cubicBezTo>
                      <a:pt x="79" y="29"/>
                      <a:pt x="77" y="31"/>
                      <a:pt x="76" y="33"/>
                    </a:cubicBezTo>
                    <a:cubicBezTo>
                      <a:pt x="74" y="34"/>
                      <a:pt x="72" y="36"/>
                      <a:pt x="69" y="37"/>
                    </a:cubicBezTo>
                    <a:cubicBezTo>
                      <a:pt x="67" y="38"/>
                      <a:pt x="64" y="38"/>
                      <a:pt x="61" y="38"/>
                    </a:cubicBezTo>
                    <a:cubicBezTo>
                      <a:pt x="59" y="38"/>
                      <a:pt x="56" y="38"/>
                      <a:pt x="53" y="37"/>
                    </a:cubicBezTo>
                    <a:cubicBezTo>
                      <a:pt x="51" y="36"/>
                      <a:pt x="49" y="34"/>
                      <a:pt x="47" y="33"/>
                    </a:cubicBezTo>
                    <a:cubicBezTo>
                      <a:pt x="45" y="31"/>
                      <a:pt x="44" y="29"/>
                      <a:pt x="43" y="27"/>
                    </a:cubicBezTo>
                    <a:cubicBezTo>
                      <a:pt x="42" y="24"/>
                      <a:pt x="42" y="22"/>
                      <a:pt x="42" y="20"/>
                    </a:cubicBezTo>
                    <a:cubicBezTo>
                      <a:pt x="42" y="17"/>
                      <a:pt x="42" y="14"/>
                      <a:pt x="43" y="12"/>
                    </a:cubicBezTo>
                    <a:cubicBezTo>
                      <a:pt x="44" y="10"/>
                      <a:pt x="46" y="8"/>
                      <a:pt x="47" y="6"/>
                    </a:cubicBezTo>
                    <a:cubicBezTo>
                      <a:pt x="49" y="4"/>
                      <a:pt x="51" y="3"/>
                      <a:pt x="54" y="2"/>
                    </a:cubicBezTo>
                    <a:cubicBezTo>
                      <a:pt x="56" y="1"/>
                      <a:pt x="59" y="0"/>
                      <a:pt x="61" y="0"/>
                    </a:cubicBezTo>
                    <a:cubicBezTo>
                      <a:pt x="64" y="0"/>
                      <a:pt x="67" y="1"/>
                      <a:pt x="69" y="2"/>
                    </a:cubicBezTo>
                    <a:cubicBezTo>
                      <a:pt x="72" y="3"/>
                      <a:pt x="74" y="4"/>
                      <a:pt x="76" y="6"/>
                    </a:cubicBezTo>
                    <a:cubicBezTo>
                      <a:pt x="77" y="8"/>
                      <a:pt x="79" y="10"/>
                      <a:pt x="80" y="12"/>
                    </a:cubicBezTo>
                    <a:cubicBezTo>
                      <a:pt x="81" y="14"/>
                      <a:pt x="81" y="17"/>
                      <a:pt x="81" y="2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7" name="Freeform 25">
                <a:extLst>
                  <a:ext uri="{FF2B5EF4-FFF2-40B4-BE49-F238E27FC236}">
                    <a16:creationId xmlns:a16="http://schemas.microsoft.com/office/drawing/2014/main" id="{FE41ED6C-F71A-47DE-B9EB-0B64A10070D6}"/>
                  </a:ext>
                </a:extLst>
              </p:cNvPr>
              <p:cNvSpPr>
                <a:spLocks noEditPoints="1"/>
              </p:cNvSpPr>
              <p:nvPr/>
            </p:nvSpPr>
            <p:spPr bwMode="black">
              <a:xfrm>
                <a:off x="2024150" y="6285404"/>
                <a:ext cx="102213" cy="117760"/>
              </a:xfrm>
              <a:custGeom>
                <a:avLst/>
                <a:gdLst/>
                <a:ahLst/>
                <a:cxnLst>
                  <a:cxn ang="0">
                    <a:pos x="33" y="85"/>
                  </a:cxn>
                  <a:cxn ang="0">
                    <a:pos x="45" y="115"/>
                  </a:cxn>
                  <a:cxn ang="0">
                    <a:pos x="76" y="125"/>
                  </a:cxn>
                  <a:cxn ang="0">
                    <a:pos x="100" y="121"/>
                  </a:cxn>
                  <a:cxn ang="0">
                    <a:pos x="119" y="111"/>
                  </a:cxn>
                  <a:cxn ang="0">
                    <a:pos x="119" y="139"/>
                  </a:cxn>
                  <a:cxn ang="0">
                    <a:pos x="112" y="143"/>
                  </a:cxn>
                  <a:cxn ang="0">
                    <a:pos x="100" y="146"/>
                  </a:cxn>
                  <a:cxn ang="0">
                    <a:pos x="86" y="149"/>
                  </a:cxn>
                  <a:cxn ang="0">
                    <a:pos x="68" y="151"/>
                  </a:cxn>
                  <a:cxn ang="0">
                    <a:pos x="40" y="146"/>
                  </a:cxn>
                  <a:cxn ang="0">
                    <a:pos x="18" y="132"/>
                  </a:cxn>
                  <a:cxn ang="0">
                    <a:pos x="4" y="108"/>
                  </a:cxn>
                  <a:cxn ang="0">
                    <a:pos x="0" y="77"/>
                  </a:cxn>
                  <a:cxn ang="0">
                    <a:pos x="6" y="42"/>
                  </a:cxn>
                  <a:cxn ang="0">
                    <a:pos x="22" y="18"/>
                  </a:cxn>
                  <a:cxn ang="0">
                    <a:pos x="44" y="4"/>
                  </a:cxn>
                  <a:cxn ang="0">
                    <a:pos x="68" y="0"/>
                  </a:cxn>
                  <a:cxn ang="0">
                    <a:pos x="96" y="5"/>
                  </a:cxn>
                  <a:cxn ang="0">
                    <a:pos x="115" y="19"/>
                  </a:cxn>
                  <a:cxn ang="0">
                    <a:pos x="127" y="41"/>
                  </a:cxn>
                  <a:cxn ang="0">
                    <a:pos x="131" y="69"/>
                  </a:cxn>
                  <a:cxn ang="0">
                    <a:pos x="131" y="85"/>
                  </a:cxn>
                  <a:cxn ang="0">
                    <a:pos x="33" y="85"/>
                  </a:cxn>
                  <a:cxn ang="0">
                    <a:pos x="97" y="46"/>
                  </a:cxn>
                  <a:cxn ang="0">
                    <a:pos x="91" y="35"/>
                  </a:cxn>
                  <a:cxn ang="0">
                    <a:pos x="82" y="28"/>
                  </a:cxn>
                  <a:cxn ang="0">
                    <a:pos x="68" y="25"/>
                  </a:cxn>
                  <a:cxn ang="0">
                    <a:pos x="56" y="28"/>
                  </a:cxn>
                  <a:cxn ang="0">
                    <a:pos x="45" y="35"/>
                  </a:cxn>
                  <a:cxn ang="0">
                    <a:pos x="37" y="46"/>
                  </a:cxn>
                  <a:cxn ang="0">
                    <a:pos x="33" y="60"/>
                  </a:cxn>
                  <a:cxn ang="0">
                    <a:pos x="98" y="60"/>
                  </a:cxn>
                  <a:cxn ang="0">
                    <a:pos x="97" y="46"/>
                  </a:cxn>
                </a:cxnLst>
                <a:rect l="0" t="0" r="r" b="b"/>
                <a:pathLst>
                  <a:path w="131" h="151">
                    <a:moveTo>
                      <a:pt x="33" y="85"/>
                    </a:moveTo>
                    <a:cubicBezTo>
                      <a:pt x="34" y="98"/>
                      <a:pt x="38" y="108"/>
                      <a:pt x="45" y="115"/>
                    </a:cubicBezTo>
                    <a:cubicBezTo>
                      <a:pt x="52" y="122"/>
                      <a:pt x="63" y="125"/>
                      <a:pt x="76" y="125"/>
                    </a:cubicBezTo>
                    <a:cubicBezTo>
                      <a:pt x="84" y="125"/>
                      <a:pt x="92" y="124"/>
                      <a:pt x="100" y="121"/>
                    </a:cubicBezTo>
                    <a:cubicBezTo>
                      <a:pt x="107" y="119"/>
                      <a:pt x="114" y="115"/>
                      <a:pt x="119" y="111"/>
                    </a:cubicBezTo>
                    <a:cubicBezTo>
                      <a:pt x="119" y="139"/>
                      <a:pt x="119" y="139"/>
                      <a:pt x="119" y="139"/>
                    </a:cubicBezTo>
                    <a:cubicBezTo>
                      <a:pt x="117" y="140"/>
                      <a:pt x="115" y="141"/>
                      <a:pt x="112" y="143"/>
                    </a:cubicBezTo>
                    <a:cubicBezTo>
                      <a:pt x="108" y="144"/>
                      <a:pt x="105" y="145"/>
                      <a:pt x="100" y="146"/>
                    </a:cubicBezTo>
                    <a:cubicBezTo>
                      <a:pt x="96" y="148"/>
                      <a:pt x="91" y="149"/>
                      <a:pt x="86" y="149"/>
                    </a:cubicBezTo>
                    <a:cubicBezTo>
                      <a:pt x="80" y="150"/>
                      <a:pt x="74" y="151"/>
                      <a:pt x="68" y="151"/>
                    </a:cubicBezTo>
                    <a:cubicBezTo>
                      <a:pt x="58" y="151"/>
                      <a:pt x="48" y="149"/>
                      <a:pt x="40" y="146"/>
                    </a:cubicBezTo>
                    <a:cubicBezTo>
                      <a:pt x="31" y="143"/>
                      <a:pt x="24" y="138"/>
                      <a:pt x="18" y="132"/>
                    </a:cubicBezTo>
                    <a:cubicBezTo>
                      <a:pt x="12" y="125"/>
                      <a:pt x="8" y="118"/>
                      <a:pt x="4" y="108"/>
                    </a:cubicBezTo>
                    <a:cubicBezTo>
                      <a:pt x="1" y="99"/>
                      <a:pt x="0" y="89"/>
                      <a:pt x="0" y="77"/>
                    </a:cubicBezTo>
                    <a:cubicBezTo>
                      <a:pt x="0" y="63"/>
                      <a:pt x="2" y="52"/>
                      <a:pt x="6" y="42"/>
                    </a:cubicBezTo>
                    <a:cubicBezTo>
                      <a:pt x="10" y="33"/>
                      <a:pt x="15" y="25"/>
                      <a:pt x="22" y="18"/>
                    </a:cubicBezTo>
                    <a:cubicBezTo>
                      <a:pt x="28" y="12"/>
                      <a:pt x="36" y="7"/>
                      <a:pt x="44" y="4"/>
                    </a:cubicBezTo>
                    <a:cubicBezTo>
                      <a:pt x="52" y="1"/>
                      <a:pt x="60" y="0"/>
                      <a:pt x="68" y="0"/>
                    </a:cubicBezTo>
                    <a:cubicBezTo>
                      <a:pt x="78" y="0"/>
                      <a:pt x="88" y="2"/>
                      <a:pt x="96" y="5"/>
                    </a:cubicBezTo>
                    <a:cubicBezTo>
                      <a:pt x="103" y="8"/>
                      <a:pt x="110" y="13"/>
                      <a:pt x="115" y="19"/>
                    </a:cubicBezTo>
                    <a:cubicBezTo>
                      <a:pt x="120" y="25"/>
                      <a:pt x="124" y="32"/>
                      <a:pt x="127" y="41"/>
                    </a:cubicBezTo>
                    <a:cubicBezTo>
                      <a:pt x="129" y="49"/>
                      <a:pt x="131" y="59"/>
                      <a:pt x="131" y="69"/>
                    </a:cubicBezTo>
                    <a:cubicBezTo>
                      <a:pt x="131" y="85"/>
                      <a:pt x="131" y="85"/>
                      <a:pt x="131" y="85"/>
                    </a:cubicBezTo>
                    <a:lnTo>
                      <a:pt x="33" y="85"/>
                    </a:lnTo>
                    <a:close/>
                    <a:moveTo>
                      <a:pt x="97" y="46"/>
                    </a:moveTo>
                    <a:cubicBezTo>
                      <a:pt x="96" y="42"/>
                      <a:pt x="94" y="38"/>
                      <a:pt x="91" y="35"/>
                    </a:cubicBezTo>
                    <a:cubicBezTo>
                      <a:pt x="89" y="32"/>
                      <a:pt x="86" y="30"/>
                      <a:pt x="82" y="28"/>
                    </a:cubicBezTo>
                    <a:cubicBezTo>
                      <a:pt x="78" y="26"/>
                      <a:pt x="73" y="25"/>
                      <a:pt x="68" y="25"/>
                    </a:cubicBezTo>
                    <a:cubicBezTo>
                      <a:pt x="64" y="25"/>
                      <a:pt x="59" y="26"/>
                      <a:pt x="56" y="28"/>
                    </a:cubicBezTo>
                    <a:cubicBezTo>
                      <a:pt x="52" y="29"/>
                      <a:pt x="48" y="32"/>
                      <a:pt x="45" y="35"/>
                    </a:cubicBezTo>
                    <a:cubicBezTo>
                      <a:pt x="42" y="38"/>
                      <a:pt x="39" y="42"/>
                      <a:pt x="37" y="46"/>
                    </a:cubicBezTo>
                    <a:cubicBezTo>
                      <a:pt x="35" y="50"/>
                      <a:pt x="34" y="55"/>
                      <a:pt x="33" y="60"/>
                    </a:cubicBezTo>
                    <a:cubicBezTo>
                      <a:pt x="98" y="60"/>
                      <a:pt x="98" y="60"/>
                      <a:pt x="98" y="60"/>
                    </a:cubicBezTo>
                    <a:cubicBezTo>
                      <a:pt x="98" y="55"/>
                      <a:pt x="98" y="51"/>
                      <a:pt x="97"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8" name="Freeform 26">
                <a:extLst>
                  <a:ext uri="{FF2B5EF4-FFF2-40B4-BE49-F238E27FC236}">
                    <a16:creationId xmlns:a16="http://schemas.microsoft.com/office/drawing/2014/main" id="{8EDEC589-A6B7-4E73-B39E-1382EB28B234}"/>
                  </a:ext>
                </a:extLst>
              </p:cNvPr>
              <p:cNvSpPr>
                <a:spLocks/>
              </p:cNvSpPr>
              <p:nvPr/>
            </p:nvSpPr>
            <p:spPr bwMode="black">
              <a:xfrm>
                <a:off x="2145879" y="6285404"/>
                <a:ext cx="167378" cy="114783"/>
              </a:xfrm>
              <a:custGeom>
                <a:avLst/>
                <a:gdLst/>
                <a:ahLst/>
                <a:cxnLst>
                  <a:cxn ang="0">
                    <a:pos x="182" y="147"/>
                  </a:cxn>
                  <a:cxn ang="0">
                    <a:pos x="182" y="66"/>
                  </a:cxn>
                  <a:cxn ang="0">
                    <a:pos x="180" y="46"/>
                  </a:cxn>
                  <a:cxn ang="0">
                    <a:pos x="174" y="34"/>
                  </a:cxn>
                  <a:cxn ang="0">
                    <a:pos x="165" y="28"/>
                  </a:cxn>
                  <a:cxn ang="0">
                    <a:pos x="153" y="26"/>
                  </a:cxn>
                  <a:cxn ang="0">
                    <a:pos x="141" y="30"/>
                  </a:cxn>
                  <a:cxn ang="0">
                    <a:pos x="132" y="38"/>
                  </a:cxn>
                  <a:cxn ang="0">
                    <a:pos x="125" y="51"/>
                  </a:cxn>
                  <a:cxn ang="0">
                    <a:pos x="123" y="66"/>
                  </a:cxn>
                  <a:cxn ang="0">
                    <a:pos x="123" y="147"/>
                  </a:cxn>
                  <a:cxn ang="0">
                    <a:pos x="91" y="147"/>
                  </a:cxn>
                  <a:cxn ang="0">
                    <a:pos x="91" y="63"/>
                  </a:cxn>
                  <a:cxn ang="0">
                    <a:pos x="89" y="46"/>
                  </a:cxn>
                  <a:cxn ang="0">
                    <a:pos x="83" y="35"/>
                  </a:cxn>
                  <a:cxn ang="0">
                    <a:pos x="74" y="28"/>
                  </a:cxn>
                  <a:cxn ang="0">
                    <a:pos x="62" y="26"/>
                  </a:cxn>
                  <a:cxn ang="0">
                    <a:pos x="50" y="29"/>
                  </a:cxn>
                  <a:cxn ang="0">
                    <a:pos x="41" y="37"/>
                  </a:cxn>
                  <a:cxn ang="0">
                    <a:pos x="35" y="50"/>
                  </a:cxn>
                  <a:cxn ang="0">
                    <a:pos x="32" y="66"/>
                  </a:cxn>
                  <a:cxn ang="0">
                    <a:pos x="32" y="147"/>
                  </a:cxn>
                  <a:cxn ang="0">
                    <a:pos x="0" y="147"/>
                  </a:cxn>
                  <a:cxn ang="0">
                    <a:pos x="0" y="3"/>
                  </a:cxn>
                  <a:cxn ang="0">
                    <a:pos x="32" y="3"/>
                  </a:cxn>
                  <a:cxn ang="0">
                    <a:pos x="32" y="26"/>
                  </a:cxn>
                  <a:cxn ang="0">
                    <a:pos x="33" y="26"/>
                  </a:cxn>
                  <a:cxn ang="0">
                    <a:pos x="52" y="6"/>
                  </a:cxn>
                  <a:cxn ang="0">
                    <a:pos x="78" y="0"/>
                  </a:cxn>
                  <a:cxn ang="0">
                    <a:pos x="92" y="2"/>
                  </a:cxn>
                  <a:cxn ang="0">
                    <a:pos x="104" y="7"/>
                  </a:cxn>
                  <a:cxn ang="0">
                    <a:pos x="113" y="16"/>
                  </a:cxn>
                  <a:cxn ang="0">
                    <a:pos x="119" y="28"/>
                  </a:cxn>
                  <a:cxn ang="0">
                    <a:pos x="140" y="7"/>
                  </a:cxn>
                  <a:cxn ang="0">
                    <a:pos x="167" y="0"/>
                  </a:cxn>
                  <a:cxn ang="0">
                    <a:pos x="202" y="14"/>
                  </a:cxn>
                  <a:cxn ang="0">
                    <a:pos x="214" y="58"/>
                  </a:cxn>
                  <a:cxn ang="0">
                    <a:pos x="214" y="147"/>
                  </a:cxn>
                  <a:cxn ang="0">
                    <a:pos x="182" y="147"/>
                  </a:cxn>
                </a:cxnLst>
                <a:rect l="0" t="0" r="r" b="b"/>
                <a:pathLst>
                  <a:path w="214" h="147">
                    <a:moveTo>
                      <a:pt x="182" y="147"/>
                    </a:moveTo>
                    <a:cubicBezTo>
                      <a:pt x="182" y="66"/>
                      <a:pt x="182" y="66"/>
                      <a:pt x="182" y="66"/>
                    </a:cubicBezTo>
                    <a:cubicBezTo>
                      <a:pt x="182" y="58"/>
                      <a:pt x="181" y="52"/>
                      <a:pt x="180" y="46"/>
                    </a:cubicBezTo>
                    <a:cubicBezTo>
                      <a:pt x="178" y="41"/>
                      <a:pt x="177" y="37"/>
                      <a:pt x="174" y="34"/>
                    </a:cubicBezTo>
                    <a:cubicBezTo>
                      <a:pt x="172" y="31"/>
                      <a:pt x="169" y="29"/>
                      <a:pt x="165" y="28"/>
                    </a:cubicBezTo>
                    <a:cubicBezTo>
                      <a:pt x="162" y="27"/>
                      <a:pt x="158" y="26"/>
                      <a:pt x="153" y="26"/>
                    </a:cubicBezTo>
                    <a:cubicBezTo>
                      <a:pt x="149" y="26"/>
                      <a:pt x="145" y="27"/>
                      <a:pt x="141" y="30"/>
                    </a:cubicBezTo>
                    <a:cubicBezTo>
                      <a:pt x="137" y="32"/>
                      <a:pt x="134" y="35"/>
                      <a:pt x="132" y="38"/>
                    </a:cubicBezTo>
                    <a:cubicBezTo>
                      <a:pt x="129" y="42"/>
                      <a:pt x="127" y="46"/>
                      <a:pt x="125" y="51"/>
                    </a:cubicBezTo>
                    <a:cubicBezTo>
                      <a:pt x="124" y="56"/>
                      <a:pt x="123" y="61"/>
                      <a:pt x="123" y="66"/>
                    </a:cubicBezTo>
                    <a:cubicBezTo>
                      <a:pt x="123" y="147"/>
                      <a:pt x="123" y="147"/>
                      <a:pt x="123" y="147"/>
                    </a:cubicBezTo>
                    <a:cubicBezTo>
                      <a:pt x="91" y="147"/>
                      <a:pt x="91" y="147"/>
                      <a:pt x="91" y="147"/>
                    </a:cubicBezTo>
                    <a:cubicBezTo>
                      <a:pt x="91" y="63"/>
                      <a:pt x="91" y="63"/>
                      <a:pt x="91" y="63"/>
                    </a:cubicBezTo>
                    <a:cubicBezTo>
                      <a:pt x="91" y="56"/>
                      <a:pt x="90" y="51"/>
                      <a:pt x="89" y="46"/>
                    </a:cubicBezTo>
                    <a:cubicBezTo>
                      <a:pt x="87" y="41"/>
                      <a:pt x="85" y="38"/>
                      <a:pt x="83" y="35"/>
                    </a:cubicBezTo>
                    <a:cubicBezTo>
                      <a:pt x="80" y="32"/>
                      <a:pt x="78" y="30"/>
                      <a:pt x="74" y="28"/>
                    </a:cubicBezTo>
                    <a:cubicBezTo>
                      <a:pt x="71" y="27"/>
                      <a:pt x="67" y="26"/>
                      <a:pt x="62" y="26"/>
                    </a:cubicBezTo>
                    <a:cubicBezTo>
                      <a:pt x="58" y="26"/>
                      <a:pt x="54" y="27"/>
                      <a:pt x="50" y="29"/>
                    </a:cubicBezTo>
                    <a:cubicBezTo>
                      <a:pt x="47" y="31"/>
                      <a:pt x="44" y="34"/>
                      <a:pt x="41" y="37"/>
                    </a:cubicBezTo>
                    <a:cubicBezTo>
                      <a:pt x="38" y="41"/>
                      <a:pt x="36" y="45"/>
                      <a:pt x="35" y="50"/>
                    </a:cubicBezTo>
                    <a:cubicBezTo>
                      <a:pt x="33" y="55"/>
                      <a:pt x="32" y="60"/>
                      <a:pt x="32" y="66"/>
                    </a:cubicBezTo>
                    <a:cubicBezTo>
                      <a:pt x="32" y="147"/>
                      <a:pt x="32" y="147"/>
                      <a:pt x="32" y="147"/>
                    </a:cubicBezTo>
                    <a:cubicBezTo>
                      <a:pt x="0" y="147"/>
                      <a:pt x="0" y="147"/>
                      <a:pt x="0" y="147"/>
                    </a:cubicBezTo>
                    <a:cubicBezTo>
                      <a:pt x="0" y="3"/>
                      <a:pt x="0" y="3"/>
                      <a:pt x="0" y="3"/>
                    </a:cubicBezTo>
                    <a:cubicBezTo>
                      <a:pt x="32" y="3"/>
                      <a:pt x="32" y="3"/>
                      <a:pt x="32" y="3"/>
                    </a:cubicBezTo>
                    <a:cubicBezTo>
                      <a:pt x="32" y="26"/>
                      <a:pt x="32" y="26"/>
                      <a:pt x="32" y="26"/>
                    </a:cubicBezTo>
                    <a:cubicBezTo>
                      <a:pt x="33" y="26"/>
                      <a:pt x="33" y="26"/>
                      <a:pt x="33" y="26"/>
                    </a:cubicBezTo>
                    <a:cubicBezTo>
                      <a:pt x="38" y="17"/>
                      <a:pt x="44" y="11"/>
                      <a:pt x="52" y="6"/>
                    </a:cubicBezTo>
                    <a:cubicBezTo>
                      <a:pt x="60" y="2"/>
                      <a:pt x="68" y="0"/>
                      <a:pt x="78" y="0"/>
                    </a:cubicBezTo>
                    <a:cubicBezTo>
                      <a:pt x="83" y="0"/>
                      <a:pt x="88" y="1"/>
                      <a:pt x="92" y="2"/>
                    </a:cubicBezTo>
                    <a:cubicBezTo>
                      <a:pt x="96" y="3"/>
                      <a:pt x="100" y="5"/>
                      <a:pt x="104" y="7"/>
                    </a:cubicBezTo>
                    <a:cubicBezTo>
                      <a:pt x="107" y="10"/>
                      <a:pt x="110" y="13"/>
                      <a:pt x="113" y="16"/>
                    </a:cubicBezTo>
                    <a:cubicBezTo>
                      <a:pt x="116" y="20"/>
                      <a:pt x="118" y="24"/>
                      <a:pt x="119" y="28"/>
                    </a:cubicBezTo>
                    <a:cubicBezTo>
                      <a:pt x="125" y="18"/>
                      <a:pt x="132" y="11"/>
                      <a:pt x="140" y="7"/>
                    </a:cubicBezTo>
                    <a:cubicBezTo>
                      <a:pt x="148" y="2"/>
                      <a:pt x="157" y="0"/>
                      <a:pt x="167" y="0"/>
                    </a:cubicBezTo>
                    <a:cubicBezTo>
                      <a:pt x="183" y="0"/>
                      <a:pt x="194" y="4"/>
                      <a:pt x="202" y="14"/>
                    </a:cubicBezTo>
                    <a:cubicBezTo>
                      <a:pt x="210" y="23"/>
                      <a:pt x="214" y="38"/>
                      <a:pt x="214" y="58"/>
                    </a:cubicBezTo>
                    <a:cubicBezTo>
                      <a:pt x="214" y="147"/>
                      <a:pt x="214" y="147"/>
                      <a:pt x="214" y="147"/>
                    </a:cubicBezTo>
                    <a:lnTo>
                      <a:pt x="182" y="147"/>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7" name="Group 113">
              <a:extLst>
                <a:ext uri="{FF2B5EF4-FFF2-40B4-BE49-F238E27FC236}">
                  <a16:creationId xmlns:a16="http://schemas.microsoft.com/office/drawing/2014/main" id="{662E2312-F7FE-4664-A518-C14D4294000A}"/>
                </a:ext>
              </a:extLst>
            </p:cNvPr>
            <p:cNvGrpSpPr/>
            <p:nvPr/>
          </p:nvGrpSpPr>
          <p:grpSpPr bwMode="black">
            <a:xfrm>
              <a:off x="8172356" y="2514540"/>
              <a:ext cx="556544" cy="346672"/>
              <a:chOff x="2481885" y="4360116"/>
              <a:chExt cx="558662" cy="360056"/>
            </a:xfrm>
            <a:grpFill/>
            <a:effectLst/>
          </p:grpSpPr>
          <p:sp>
            <p:nvSpPr>
              <p:cNvPr id="65" name="Freeform 21">
                <a:extLst>
                  <a:ext uri="{FF2B5EF4-FFF2-40B4-BE49-F238E27FC236}">
                    <a16:creationId xmlns:a16="http://schemas.microsoft.com/office/drawing/2014/main" id="{2B3ACAE5-E613-4062-8F7C-3E81FDAD8A40}"/>
                  </a:ext>
                </a:extLst>
              </p:cNvPr>
              <p:cNvSpPr>
                <a:spLocks/>
              </p:cNvSpPr>
              <p:nvPr/>
            </p:nvSpPr>
            <p:spPr bwMode="black">
              <a:xfrm>
                <a:off x="2481885" y="4360116"/>
                <a:ext cx="57060" cy="32954"/>
              </a:xfrm>
              <a:custGeom>
                <a:avLst/>
                <a:gdLst/>
                <a:ahLst/>
                <a:cxnLst>
                  <a:cxn ang="0">
                    <a:pos x="105" y="0"/>
                  </a:cxn>
                  <a:cxn ang="0">
                    <a:pos x="109" y="7"/>
                  </a:cxn>
                  <a:cxn ang="0">
                    <a:pos x="0" y="63"/>
                  </a:cxn>
                  <a:cxn ang="0">
                    <a:pos x="105" y="0"/>
                  </a:cxn>
                </a:cxnLst>
                <a:rect l="0" t="0" r="r" b="b"/>
                <a:pathLst>
                  <a:path w="109" h="63">
                    <a:moveTo>
                      <a:pt x="105" y="0"/>
                    </a:moveTo>
                    <a:cubicBezTo>
                      <a:pt x="109" y="3"/>
                      <a:pt x="107" y="0"/>
                      <a:pt x="109" y="7"/>
                    </a:cubicBezTo>
                    <a:cubicBezTo>
                      <a:pt x="86" y="35"/>
                      <a:pt x="38" y="52"/>
                      <a:pt x="0" y="63"/>
                    </a:cubicBezTo>
                    <a:cubicBezTo>
                      <a:pt x="7" y="20"/>
                      <a:pt x="73" y="19"/>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6" name="Freeform 22">
                <a:extLst>
                  <a:ext uri="{FF2B5EF4-FFF2-40B4-BE49-F238E27FC236}">
                    <a16:creationId xmlns:a16="http://schemas.microsoft.com/office/drawing/2014/main" id="{FA62CFD3-090C-4B9E-ACA9-BAB70BF42D08}"/>
                  </a:ext>
                </a:extLst>
              </p:cNvPr>
              <p:cNvSpPr>
                <a:spLocks/>
              </p:cNvSpPr>
              <p:nvPr/>
            </p:nvSpPr>
            <p:spPr bwMode="black">
              <a:xfrm>
                <a:off x="2481885" y="4385108"/>
                <a:ext cx="57503" cy="34059"/>
              </a:xfrm>
              <a:custGeom>
                <a:avLst/>
                <a:gdLst/>
                <a:ahLst/>
                <a:cxnLst>
                  <a:cxn ang="0">
                    <a:pos x="105" y="0"/>
                  </a:cxn>
                  <a:cxn ang="0">
                    <a:pos x="107" y="13"/>
                  </a:cxn>
                  <a:cxn ang="0">
                    <a:pos x="0" y="65"/>
                  </a:cxn>
                  <a:cxn ang="0">
                    <a:pos x="105" y="0"/>
                  </a:cxn>
                </a:cxnLst>
                <a:rect l="0" t="0" r="r" b="b"/>
                <a:pathLst>
                  <a:path w="110" h="65">
                    <a:moveTo>
                      <a:pt x="105" y="0"/>
                    </a:moveTo>
                    <a:cubicBezTo>
                      <a:pt x="110" y="4"/>
                      <a:pt x="110" y="7"/>
                      <a:pt x="107" y="13"/>
                    </a:cubicBezTo>
                    <a:cubicBezTo>
                      <a:pt x="94" y="38"/>
                      <a:pt x="29" y="57"/>
                      <a:pt x="0" y="65"/>
                    </a:cubicBezTo>
                    <a:cubicBezTo>
                      <a:pt x="8" y="21"/>
                      <a:pt x="74" y="21"/>
                      <a:pt x="105"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7" name="Freeform 23">
                <a:extLst>
                  <a:ext uri="{FF2B5EF4-FFF2-40B4-BE49-F238E27FC236}">
                    <a16:creationId xmlns:a16="http://schemas.microsoft.com/office/drawing/2014/main" id="{E0541C9F-74E1-4CB6-8BDE-5B6EA4F7B869}"/>
                  </a:ext>
                </a:extLst>
              </p:cNvPr>
              <p:cNvSpPr>
                <a:spLocks/>
              </p:cNvSpPr>
              <p:nvPr/>
            </p:nvSpPr>
            <p:spPr bwMode="black">
              <a:xfrm>
                <a:off x="2500684" y="4428013"/>
                <a:ext cx="38704" cy="210991"/>
              </a:xfrm>
              <a:custGeom>
                <a:avLst/>
                <a:gdLst/>
                <a:ahLst/>
                <a:cxnLst>
                  <a:cxn ang="0">
                    <a:pos x="29" y="0"/>
                  </a:cxn>
                  <a:cxn ang="0">
                    <a:pos x="42" y="94"/>
                  </a:cxn>
                  <a:cxn ang="0">
                    <a:pos x="62" y="334"/>
                  </a:cxn>
                  <a:cxn ang="0">
                    <a:pos x="33" y="403"/>
                  </a:cxn>
                  <a:cxn ang="0">
                    <a:pos x="25" y="402"/>
                  </a:cxn>
                  <a:cxn ang="0">
                    <a:pos x="14" y="167"/>
                  </a:cxn>
                  <a:cxn ang="0">
                    <a:pos x="0" y="58"/>
                  </a:cxn>
                  <a:cxn ang="0">
                    <a:pos x="29" y="0"/>
                  </a:cxn>
                </a:cxnLst>
                <a:rect l="0" t="0" r="r" b="b"/>
                <a:pathLst>
                  <a:path w="74" h="403">
                    <a:moveTo>
                      <a:pt x="29" y="0"/>
                    </a:moveTo>
                    <a:cubicBezTo>
                      <a:pt x="33" y="32"/>
                      <a:pt x="38" y="63"/>
                      <a:pt x="42" y="94"/>
                    </a:cubicBezTo>
                    <a:cubicBezTo>
                      <a:pt x="52" y="149"/>
                      <a:pt x="74" y="272"/>
                      <a:pt x="62" y="334"/>
                    </a:cubicBezTo>
                    <a:cubicBezTo>
                      <a:pt x="56" y="362"/>
                      <a:pt x="41" y="380"/>
                      <a:pt x="33" y="403"/>
                    </a:cubicBezTo>
                    <a:cubicBezTo>
                      <a:pt x="30" y="403"/>
                      <a:pt x="28" y="402"/>
                      <a:pt x="25" y="402"/>
                    </a:cubicBezTo>
                    <a:cubicBezTo>
                      <a:pt x="29" y="321"/>
                      <a:pt x="26" y="241"/>
                      <a:pt x="14" y="167"/>
                    </a:cubicBezTo>
                    <a:cubicBezTo>
                      <a:pt x="9" y="131"/>
                      <a:pt x="5" y="94"/>
                      <a:pt x="0" y="58"/>
                    </a:cubicBezTo>
                    <a:cubicBezTo>
                      <a:pt x="10" y="39"/>
                      <a:pt x="19" y="19"/>
                      <a:pt x="29"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8" name="Freeform 24">
                <a:extLst>
                  <a:ext uri="{FF2B5EF4-FFF2-40B4-BE49-F238E27FC236}">
                    <a16:creationId xmlns:a16="http://schemas.microsoft.com/office/drawing/2014/main" id="{9BAEFC31-E7CA-4616-A476-906CD7B0E79D}"/>
                  </a:ext>
                </a:extLst>
              </p:cNvPr>
              <p:cNvSpPr>
                <a:spLocks/>
              </p:cNvSpPr>
              <p:nvPr/>
            </p:nvSpPr>
            <p:spPr bwMode="black">
              <a:xfrm>
                <a:off x="2559956" y="4430225"/>
                <a:ext cx="480591" cy="289947"/>
              </a:xfrm>
              <a:custGeom>
                <a:avLst/>
                <a:gdLst/>
                <a:ahLst/>
                <a:cxnLst>
                  <a:cxn ang="0">
                    <a:pos x="912" y="390"/>
                  </a:cxn>
                  <a:cxn ang="0">
                    <a:pos x="824" y="369"/>
                  </a:cxn>
                  <a:cxn ang="0">
                    <a:pos x="670" y="371"/>
                  </a:cxn>
                  <a:cxn ang="0">
                    <a:pos x="298" y="390"/>
                  </a:cxn>
                  <a:cxn ang="0">
                    <a:pos x="156" y="545"/>
                  </a:cxn>
                  <a:cxn ang="0">
                    <a:pos x="52" y="526"/>
                  </a:cxn>
                  <a:cxn ang="0">
                    <a:pos x="0" y="505"/>
                  </a:cxn>
                  <a:cxn ang="0">
                    <a:pos x="4" y="493"/>
                  </a:cxn>
                  <a:cxn ang="0">
                    <a:pos x="275" y="369"/>
                  </a:cxn>
                  <a:cxn ang="0">
                    <a:pos x="227" y="252"/>
                  </a:cxn>
                  <a:cxn ang="0">
                    <a:pos x="246" y="202"/>
                  </a:cxn>
                  <a:cxn ang="0">
                    <a:pos x="258" y="211"/>
                  </a:cxn>
                  <a:cxn ang="0">
                    <a:pos x="298" y="334"/>
                  </a:cxn>
                  <a:cxn ang="0">
                    <a:pos x="523" y="334"/>
                  </a:cxn>
                  <a:cxn ang="0">
                    <a:pos x="521" y="328"/>
                  </a:cxn>
                  <a:cxn ang="0">
                    <a:pos x="390" y="221"/>
                  </a:cxn>
                  <a:cxn ang="0">
                    <a:pos x="377" y="225"/>
                  </a:cxn>
                  <a:cxn ang="0">
                    <a:pos x="325" y="181"/>
                  </a:cxn>
                  <a:cxn ang="0">
                    <a:pos x="528" y="0"/>
                  </a:cxn>
                  <a:cxn ang="0">
                    <a:pos x="528" y="56"/>
                  </a:cxn>
                  <a:cxn ang="0">
                    <a:pos x="365" y="121"/>
                  </a:cxn>
                  <a:cxn ang="0">
                    <a:pos x="430" y="181"/>
                  </a:cxn>
                  <a:cxn ang="0">
                    <a:pos x="530" y="284"/>
                  </a:cxn>
                  <a:cxn ang="0">
                    <a:pos x="561" y="334"/>
                  </a:cxn>
                  <a:cxn ang="0">
                    <a:pos x="663" y="242"/>
                  </a:cxn>
                  <a:cxn ang="0">
                    <a:pos x="667" y="244"/>
                  </a:cxn>
                  <a:cxn ang="0">
                    <a:pos x="757" y="334"/>
                  </a:cxn>
                  <a:cxn ang="0">
                    <a:pos x="797" y="328"/>
                  </a:cxn>
                  <a:cxn ang="0">
                    <a:pos x="816" y="242"/>
                  </a:cxn>
                  <a:cxn ang="0">
                    <a:pos x="818" y="246"/>
                  </a:cxn>
                  <a:cxn ang="0">
                    <a:pos x="885" y="332"/>
                  </a:cxn>
                  <a:cxn ang="0">
                    <a:pos x="866" y="257"/>
                  </a:cxn>
                  <a:cxn ang="0">
                    <a:pos x="887" y="221"/>
                  </a:cxn>
                  <a:cxn ang="0">
                    <a:pos x="889" y="221"/>
                  </a:cxn>
                  <a:cxn ang="0">
                    <a:pos x="907" y="254"/>
                  </a:cxn>
                  <a:cxn ang="0">
                    <a:pos x="912" y="390"/>
                  </a:cxn>
                </a:cxnLst>
                <a:rect l="0" t="0" r="r" b="b"/>
                <a:pathLst>
                  <a:path w="919" h="554">
                    <a:moveTo>
                      <a:pt x="912" y="390"/>
                    </a:moveTo>
                    <a:cubicBezTo>
                      <a:pt x="878" y="390"/>
                      <a:pt x="837" y="390"/>
                      <a:pt x="824" y="369"/>
                    </a:cubicBezTo>
                    <a:cubicBezTo>
                      <a:pt x="794" y="405"/>
                      <a:pt x="705" y="389"/>
                      <a:pt x="670" y="371"/>
                    </a:cubicBezTo>
                    <a:cubicBezTo>
                      <a:pt x="608" y="410"/>
                      <a:pt x="398" y="390"/>
                      <a:pt x="298" y="390"/>
                    </a:cubicBezTo>
                    <a:cubicBezTo>
                      <a:pt x="298" y="458"/>
                      <a:pt x="212" y="533"/>
                      <a:pt x="156" y="545"/>
                    </a:cubicBezTo>
                    <a:cubicBezTo>
                      <a:pt x="116" y="554"/>
                      <a:pt x="78" y="536"/>
                      <a:pt x="52" y="526"/>
                    </a:cubicBezTo>
                    <a:cubicBezTo>
                      <a:pt x="35" y="519"/>
                      <a:pt x="18" y="512"/>
                      <a:pt x="0" y="505"/>
                    </a:cubicBezTo>
                    <a:cubicBezTo>
                      <a:pt x="2" y="501"/>
                      <a:pt x="3" y="497"/>
                      <a:pt x="4" y="493"/>
                    </a:cubicBezTo>
                    <a:cubicBezTo>
                      <a:pt x="124" y="533"/>
                      <a:pt x="253" y="464"/>
                      <a:pt x="275" y="369"/>
                    </a:cubicBezTo>
                    <a:cubicBezTo>
                      <a:pt x="287" y="315"/>
                      <a:pt x="246" y="277"/>
                      <a:pt x="227" y="252"/>
                    </a:cubicBezTo>
                    <a:cubicBezTo>
                      <a:pt x="233" y="235"/>
                      <a:pt x="240" y="218"/>
                      <a:pt x="246" y="202"/>
                    </a:cubicBezTo>
                    <a:cubicBezTo>
                      <a:pt x="250" y="205"/>
                      <a:pt x="254" y="208"/>
                      <a:pt x="258" y="211"/>
                    </a:cubicBezTo>
                    <a:cubicBezTo>
                      <a:pt x="277" y="251"/>
                      <a:pt x="298" y="267"/>
                      <a:pt x="298" y="334"/>
                    </a:cubicBezTo>
                    <a:cubicBezTo>
                      <a:pt x="373" y="334"/>
                      <a:pt x="448" y="334"/>
                      <a:pt x="523" y="334"/>
                    </a:cubicBezTo>
                    <a:cubicBezTo>
                      <a:pt x="522" y="332"/>
                      <a:pt x="521" y="330"/>
                      <a:pt x="521" y="328"/>
                    </a:cubicBezTo>
                    <a:cubicBezTo>
                      <a:pt x="480" y="293"/>
                      <a:pt x="449" y="237"/>
                      <a:pt x="390" y="221"/>
                    </a:cubicBezTo>
                    <a:cubicBezTo>
                      <a:pt x="384" y="229"/>
                      <a:pt x="384" y="231"/>
                      <a:pt x="377" y="225"/>
                    </a:cubicBezTo>
                    <a:cubicBezTo>
                      <a:pt x="356" y="216"/>
                      <a:pt x="339" y="196"/>
                      <a:pt x="325" y="181"/>
                    </a:cubicBezTo>
                    <a:cubicBezTo>
                      <a:pt x="324" y="59"/>
                      <a:pt x="436" y="25"/>
                      <a:pt x="528" y="0"/>
                    </a:cubicBezTo>
                    <a:cubicBezTo>
                      <a:pt x="528" y="19"/>
                      <a:pt x="528" y="37"/>
                      <a:pt x="528" y="56"/>
                    </a:cubicBezTo>
                    <a:cubicBezTo>
                      <a:pt x="488" y="65"/>
                      <a:pt x="387" y="95"/>
                      <a:pt x="365" y="121"/>
                    </a:cubicBezTo>
                    <a:cubicBezTo>
                      <a:pt x="371" y="148"/>
                      <a:pt x="411" y="166"/>
                      <a:pt x="430" y="181"/>
                    </a:cubicBezTo>
                    <a:cubicBezTo>
                      <a:pt x="467" y="209"/>
                      <a:pt x="503" y="246"/>
                      <a:pt x="530" y="284"/>
                    </a:cubicBezTo>
                    <a:cubicBezTo>
                      <a:pt x="540" y="301"/>
                      <a:pt x="551" y="318"/>
                      <a:pt x="561" y="334"/>
                    </a:cubicBezTo>
                    <a:cubicBezTo>
                      <a:pt x="684" y="337"/>
                      <a:pt x="635" y="316"/>
                      <a:pt x="663" y="242"/>
                    </a:cubicBezTo>
                    <a:cubicBezTo>
                      <a:pt x="664" y="243"/>
                      <a:pt x="665" y="243"/>
                      <a:pt x="667" y="244"/>
                    </a:cubicBezTo>
                    <a:cubicBezTo>
                      <a:pt x="674" y="294"/>
                      <a:pt x="696" y="334"/>
                      <a:pt x="757" y="334"/>
                    </a:cubicBezTo>
                    <a:cubicBezTo>
                      <a:pt x="772" y="334"/>
                      <a:pt x="788" y="335"/>
                      <a:pt x="797" y="328"/>
                    </a:cubicBezTo>
                    <a:cubicBezTo>
                      <a:pt x="814" y="317"/>
                      <a:pt x="809" y="263"/>
                      <a:pt x="816" y="242"/>
                    </a:cubicBezTo>
                    <a:cubicBezTo>
                      <a:pt x="817" y="243"/>
                      <a:pt x="818" y="245"/>
                      <a:pt x="818" y="246"/>
                    </a:cubicBezTo>
                    <a:cubicBezTo>
                      <a:pt x="831" y="274"/>
                      <a:pt x="834" y="354"/>
                      <a:pt x="885" y="332"/>
                    </a:cubicBezTo>
                    <a:cubicBezTo>
                      <a:pt x="914" y="318"/>
                      <a:pt x="877" y="266"/>
                      <a:pt x="866" y="257"/>
                    </a:cubicBezTo>
                    <a:cubicBezTo>
                      <a:pt x="873" y="245"/>
                      <a:pt x="880" y="233"/>
                      <a:pt x="887" y="221"/>
                    </a:cubicBezTo>
                    <a:cubicBezTo>
                      <a:pt x="888" y="221"/>
                      <a:pt x="889" y="221"/>
                      <a:pt x="889" y="221"/>
                    </a:cubicBezTo>
                    <a:cubicBezTo>
                      <a:pt x="895" y="232"/>
                      <a:pt x="901" y="243"/>
                      <a:pt x="907" y="254"/>
                    </a:cubicBezTo>
                    <a:cubicBezTo>
                      <a:pt x="919" y="288"/>
                      <a:pt x="912" y="346"/>
                      <a:pt x="912" y="39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9" name="Freeform 25">
                <a:extLst>
                  <a:ext uri="{FF2B5EF4-FFF2-40B4-BE49-F238E27FC236}">
                    <a16:creationId xmlns:a16="http://schemas.microsoft.com/office/drawing/2014/main" id="{8387ECEE-A8A3-4CBE-8B50-41B016C7DD79}"/>
                  </a:ext>
                </a:extLst>
              </p:cNvPr>
              <p:cNvSpPr>
                <a:spLocks/>
              </p:cNvSpPr>
              <p:nvPr/>
            </p:nvSpPr>
            <p:spPr bwMode="black">
              <a:xfrm>
                <a:off x="2949648" y="4436418"/>
                <a:ext cx="39146" cy="38262"/>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6"/>
                      <a:pt x="75" y="25"/>
                    </a:cubicBezTo>
                    <a:cubicBezTo>
                      <a:pt x="67" y="41"/>
                      <a:pt x="59" y="57"/>
                      <a:pt x="50" y="73"/>
                    </a:cubicBezTo>
                    <a:cubicBezTo>
                      <a:pt x="34" y="64"/>
                      <a:pt x="17"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0" name="Freeform 26">
                <a:extLst>
                  <a:ext uri="{FF2B5EF4-FFF2-40B4-BE49-F238E27FC236}">
                    <a16:creationId xmlns:a16="http://schemas.microsoft.com/office/drawing/2014/main" id="{1977B96A-CE76-4670-AA25-8FAF6EDFB685}"/>
                  </a:ext>
                </a:extLst>
              </p:cNvPr>
              <p:cNvSpPr>
                <a:spLocks/>
              </p:cNvSpPr>
              <p:nvPr/>
            </p:nvSpPr>
            <p:spPr bwMode="black">
              <a:xfrm>
                <a:off x="2981938" y="4466275"/>
                <a:ext cx="39367" cy="38262"/>
              </a:xfrm>
              <a:custGeom>
                <a:avLst/>
                <a:gdLst/>
                <a:ahLst/>
                <a:cxnLst>
                  <a:cxn ang="0">
                    <a:pos x="21" y="0"/>
                  </a:cxn>
                  <a:cxn ang="0">
                    <a:pos x="75" y="25"/>
                  </a:cxn>
                  <a:cxn ang="0">
                    <a:pos x="50" y="73"/>
                  </a:cxn>
                  <a:cxn ang="0">
                    <a:pos x="0" y="44"/>
                  </a:cxn>
                  <a:cxn ang="0">
                    <a:pos x="21" y="0"/>
                  </a:cxn>
                </a:cxnLst>
                <a:rect l="0" t="0" r="r" b="b"/>
                <a:pathLst>
                  <a:path w="75" h="73">
                    <a:moveTo>
                      <a:pt x="21" y="0"/>
                    </a:moveTo>
                    <a:cubicBezTo>
                      <a:pt x="39" y="9"/>
                      <a:pt x="57" y="17"/>
                      <a:pt x="75" y="25"/>
                    </a:cubicBezTo>
                    <a:cubicBezTo>
                      <a:pt x="66" y="41"/>
                      <a:pt x="58" y="57"/>
                      <a:pt x="50" y="73"/>
                    </a:cubicBezTo>
                    <a:cubicBezTo>
                      <a:pt x="33" y="64"/>
                      <a:pt x="16" y="54"/>
                      <a:pt x="0" y="44"/>
                    </a:cubicBezTo>
                    <a:cubicBezTo>
                      <a:pt x="7" y="30"/>
                      <a:pt x="14" y="15"/>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71" name="Freeform 27">
                <a:extLst>
                  <a:ext uri="{FF2B5EF4-FFF2-40B4-BE49-F238E27FC236}">
                    <a16:creationId xmlns:a16="http://schemas.microsoft.com/office/drawing/2014/main" id="{01D1883E-5668-415B-8A75-BB972154CAB4}"/>
                  </a:ext>
                </a:extLst>
              </p:cNvPr>
              <p:cNvSpPr>
                <a:spLocks/>
              </p:cNvSpPr>
              <p:nvPr/>
            </p:nvSpPr>
            <p:spPr bwMode="black">
              <a:xfrm>
                <a:off x="2943898" y="4481535"/>
                <a:ext cx="39146" cy="38040"/>
              </a:xfrm>
              <a:custGeom>
                <a:avLst/>
                <a:gdLst/>
                <a:ahLst/>
                <a:cxnLst>
                  <a:cxn ang="0">
                    <a:pos x="21" y="0"/>
                  </a:cxn>
                  <a:cxn ang="0">
                    <a:pos x="75" y="25"/>
                  </a:cxn>
                  <a:cxn ang="0">
                    <a:pos x="50" y="73"/>
                  </a:cxn>
                  <a:cxn ang="0">
                    <a:pos x="0" y="48"/>
                  </a:cxn>
                  <a:cxn ang="0">
                    <a:pos x="21" y="0"/>
                  </a:cxn>
                </a:cxnLst>
                <a:rect l="0" t="0" r="r" b="b"/>
                <a:pathLst>
                  <a:path w="75" h="73">
                    <a:moveTo>
                      <a:pt x="21" y="0"/>
                    </a:moveTo>
                    <a:cubicBezTo>
                      <a:pt x="39" y="8"/>
                      <a:pt x="57" y="17"/>
                      <a:pt x="75" y="25"/>
                    </a:cubicBezTo>
                    <a:cubicBezTo>
                      <a:pt x="66" y="41"/>
                      <a:pt x="58" y="57"/>
                      <a:pt x="50" y="73"/>
                    </a:cubicBezTo>
                    <a:cubicBezTo>
                      <a:pt x="33" y="65"/>
                      <a:pt x="16" y="56"/>
                      <a:pt x="0" y="48"/>
                    </a:cubicBezTo>
                    <a:cubicBezTo>
                      <a:pt x="7" y="32"/>
                      <a:pt x="14" y="16"/>
                      <a:pt x="21"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8" name="Group 114">
              <a:extLst>
                <a:ext uri="{FF2B5EF4-FFF2-40B4-BE49-F238E27FC236}">
                  <a16:creationId xmlns:a16="http://schemas.microsoft.com/office/drawing/2014/main" id="{A42D0483-33A5-45D0-B09B-831216708582}"/>
                </a:ext>
              </a:extLst>
            </p:cNvPr>
            <p:cNvGrpSpPr/>
            <p:nvPr/>
          </p:nvGrpSpPr>
          <p:grpSpPr bwMode="black">
            <a:xfrm>
              <a:off x="9182440" y="2598431"/>
              <a:ext cx="647371" cy="179015"/>
              <a:chOff x="6791943" y="4414224"/>
              <a:chExt cx="649833" cy="185924"/>
            </a:xfrm>
            <a:grpFill/>
            <a:effectLst/>
          </p:grpSpPr>
          <p:sp>
            <p:nvSpPr>
              <p:cNvPr id="59" name="Freeform 22">
                <a:extLst>
                  <a:ext uri="{FF2B5EF4-FFF2-40B4-BE49-F238E27FC236}">
                    <a16:creationId xmlns:a16="http://schemas.microsoft.com/office/drawing/2014/main" id="{E9A257BF-2914-42D1-896E-974969E11F83}"/>
                  </a:ext>
                </a:extLst>
              </p:cNvPr>
              <p:cNvSpPr>
                <a:spLocks/>
              </p:cNvSpPr>
              <p:nvPr/>
            </p:nvSpPr>
            <p:spPr bwMode="black">
              <a:xfrm>
                <a:off x="6791943" y="4422166"/>
                <a:ext cx="145129" cy="177982"/>
              </a:xfrm>
              <a:custGeom>
                <a:avLst/>
                <a:gdLst/>
                <a:ahLst/>
                <a:cxnLst>
                  <a:cxn ang="0">
                    <a:pos x="138" y="204"/>
                  </a:cxn>
                  <a:cxn ang="0">
                    <a:pos x="100" y="209"/>
                  </a:cxn>
                  <a:cxn ang="0">
                    <a:pos x="60" y="202"/>
                  </a:cxn>
                  <a:cxn ang="0">
                    <a:pos x="28" y="182"/>
                  </a:cxn>
                  <a:cxn ang="0">
                    <a:pos x="7" y="150"/>
                  </a:cxn>
                  <a:cxn ang="0">
                    <a:pos x="0" y="107"/>
                  </a:cxn>
                  <a:cxn ang="0">
                    <a:pos x="3" y="77"/>
                  </a:cxn>
                  <a:cxn ang="0">
                    <a:pos x="14" y="51"/>
                  </a:cxn>
                  <a:cxn ang="0">
                    <a:pos x="31" y="30"/>
                  </a:cxn>
                  <a:cxn ang="0">
                    <a:pos x="52" y="14"/>
                  </a:cxn>
                  <a:cxn ang="0">
                    <a:pos x="78" y="4"/>
                  </a:cxn>
                  <a:cxn ang="0">
                    <a:pos x="107" y="0"/>
                  </a:cxn>
                  <a:cxn ang="0">
                    <a:pos x="126" y="1"/>
                  </a:cxn>
                  <a:cxn ang="0">
                    <a:pos x="142" y="4"/>
                  </a:cxn>
                  <a:cxn ang="0">
                    <a:pos x="155" y="7"/>
                  </a:cxn>
                  <a:cxn ang="0">
                    <a:pos x="164" y="11"/>
                  </a:cxn>
                  <a:cxn ang="0">
                    <a:pos x="164" y="45"/>
                  </a:cxn>
                  <a:cxn ang="0">
                    <a:pos x="153" y="39"/>
                  </a:cxn>
                  <a:cxn ang="0">
                    <a:pos x="139" y="34"/>
                  </a:cxn>
                  <a:cxn ang="0">
                    <a:pos x="123" y="31"/>
                  </a:cxn>
                  <a:cxn ang="0">
                    <a:pos x="105" y="29"/>
                  </a:cxn>
                  <a:cxn ang="0">
                    <a:pos x="78" y="35"/>
                  </a:cxn>
                  <a:cxn ang="0">
                    <a:pos x="56" y="50"/>
                  </a:cxn>
                  <a:cxn ang="0">
                    <a:pos x="41" y="73"/>
                  </a:cxn>
                  <a:cxn ang="0">
                    <a:pos x="35" y="105"/>
                  </a:cxn>
                  <a:cxn ang="0">
                    <a:pos x="40" y="138"/>
                  </a:cxn>
                  <a:cxn ang="0">
                    <a:pos x="54" y="161"/>
                  </a:cxn>
                  <a:cxn ang="0">
                    <a:pos x="76" y="175"/>
                  </a:cxn>
                  <a:cxn ang="0">
                    <a:pos x="103" y="180"/>
                  </a:cxn>
                  <a:cxn ang="0">
                    <a:pos x="121" y="178"/>
                  </a:cxn>
                  <a:cxn ang="0">
                    <a:pos x="137" y="172"/>
                  </a:cxn>
                  <a:cxn ang="0">
                    <a:pos x="137" y="124"/>
                  </a:cxn>
                  <a:cxn ang="0">
                    <a:pos x="95" y="124"/>
                  </a:cxn>
                  <a:cxn ang="0">
                    <a:pos x="95" y="96"/>
                  </a:cxn>
                  <a:cxn ang="0">
                    <a:pos x="170" y="96"/>
                  </a:cxn>
                  <a:cxn ang="0">
                    <a:pos x="170" y="191"/>
                  </a:cxn>
                  <a:cxn ang="0">
                    <a:pos x="138" y="204"/>
                  </a:cxn>
                </a:cxnLst>
                <a:rect l="0" t="0" r="r" b="b"/>
                <a:pathLst>
                  <a:path w="170" h="209">
                    <a:moveTo>
                      <a:pt x="138" y="204"/>
                    </a:moveTo>
                    <a:cubicBezTo>
                      <a:pt x="126" y="207"/>
                      <a:pt x="113" y="209"/>
                      <a:pt x="100" y="209"/>
                    </a:cubicBezTo>
                    <a:cubicBezTo>
                      <a:pt x="85" y="209"/>
                      <a:pt x="72" y="206"/>
                      <a:pt x="60" y="202"/>
                    </a:cubicBezTo>
                    <a:cubicBezTo>
                      <a:pt x="47" y="197"/>
                      <a:pt x="37" y="190"/>
                      <a:pt x="28" y="182"/>
                    </a:cubicBezTo>
                    <a:cubicBezTo>
                      <a:pt x="19" y="173"/>
                      <a:pt x="12" y="162"/>
                      <a:pt x="7" y="150"/>
                    </a:cubicBezTo>
                    <a:cubicBezTo>
                      <a:pt x="2" y="137"/>
                      <a:pt x="0" y="123"/>
                      <a:pt x="0" y="107"/>
                    </a:cubicBezTo>
                    <a:cubicBezTo>
                      <a:pt x="0" y="97"/>
                      <a:pt x="1" y="87"/>
                      <a:pt x="3" y="77"/>
                    </a:cubicBezTo>
                    <a:cubicBezTo>
                      <a:pt x="6" y="68"/>
                      <a:pt x="9" y="59"/>
                      <a:pt x="14" y="51"/>
                    </a:cubicBezTo>
                    <a:cubicBezTo>
                      <a:pt x="19" y="43"/>
                      <a:pt x="24" y="36"/>
                      <a:pt x="31" y="30"/>
                    </a:cubicBezTo>
                    <a:cubicBezTo>
                      <a:pt x="37" y="23"/>
                      <a:pt x="44" y="18"/>
                      <a:pt x="52" y="14"/>
                    </a:cubicBezTo>
                    <a:cubicBezTo>
                      <a:pt x="60" y="9"/>
                      <a:pt x="69" y="6"/>
                      <a:pt x="78" y="4"/>
                    </a:cubicBezTo>
                    <a:cubicBezTo>
                      <a:pt x="87" y="2"/>
                      <a:pt x="97" y="0"/>
                      <a:pt x="107" y="0"/>
                    </a:cubicBezTo>
                    <a:cubicBezTo>
                      <a:pt x="114" y="0"/>
                      <a:pt x="120" y="1"/>
                      <a:pt x="126" y="1"/>
                    </a:cubicBezTo>
                    <a:cubicBezTo>
                      <a:pt x="132" y="2"/>
                      <a:pt x="137" y="3"/>
                      <a:pt x="142" y="4"/>
                    </a:cubicBezTo>
                    <a:cubicBezTo>
                      <a:pt x="147" y="5"/>
                      <a:pt x="151" y="6"/>
                      <a:pt x="155" y="7"/>
                    </a:cubicBezTo>
                    <a:cubicBezTo>
                      <a:pt x="159" y="8"/>
                      <a:pt x="162" y="9"/>
                      <a:pt x="164" y="11"/>
                    </a:cubicBezTo>
                    <a:cubicBezTo>
                      <a:pt x="164" y="45"/>
                      <a:pt x="164" y="45"/>
                      <a:pt x="164" y="45"/>
                    </a:cubicBezTo>
                    <a:cubicBezTo>
                      <a:pt x="161" y="43"/>
                      <a:pt x="157" y="41"/>
                      <a:pt x="153" y="39"/>
                    </a:cubicBezTo>
                    <a:cubicBezTo>
                      <a:pt x="149" y="37"/>
                      <a:pt x="144" y="35"/>
                      <a:pt x="139" y="34"/>
                    </a:cubicBezTo>
                    <a:cubicBezTo>
                      <a:pt x="134" y="33"/>
                      <a:pt x="129" y="31"/>
                      <a:pt x="123" y="31"/>
                    </a:cubicBezTo>
                    <a:cubicBezTo>
                      <a:pt x="118" y="30"/>
                      <a:pt x="112" y="29"/>
                      <a:pt x="105" y="29"/>
                    </a:cubicBezTo>
                    <a:cubicBezTo>
                      <a:pt x="96" y="29"/>
                      <a:pt x="87" y="31"/>
                      <a:pt x="78" y="35"/>
                    </a:cubicBezTo>
                    <a:cubicBezTo>
                      <a:pt x="69" y="38"/>
                      <a:pt x="62" y="43"/>
                      <a:pt x="56" y="50"/>
                    </a:cubicBezTo>
                    <a:cubicBezTo>
                      <a:pt x="49" y="56"/>
                      <a:pt x="44" y="64"/>
                      <a:pt x="41" y="73"/>
                    </a:cubicBezTo>
                    <a:cubicBezTo>
                      <a:pt x="37" y="83"/>
                      <a:pt x="35" y="93"/>
                      <a:pt x="35" y="105"/>
                    </a:cubicBezTo>
                    <a:cubicBezTo>
                      <a:pt x="35" y="118"/>
                      <a:pt x="37" y="129"/>
                      <a:pt x="40" y="138"/>
                    </a:cubicBezTo>
                    <a:cubicBezTo>
                      <a:pt x="44" y="148"/>
                      <a:pt x="48" y="155"/>
                      <a:pt x="54" y="161"/>
                    </a:cubicBezTo>
                    <a:cubicBezTo>
                      <a:pt x="60" y="168"/>
                      <a:pt x="68" y="172"/>
                      <a:pt x="76" y="175"/>
                    </a:cubicBezTo>
                    <a:cubicBezTo>
                      <a:pt x="84" y="178"/>
                      <a:pt x="93" y="180"/>
                      <a:pt x="103" y="180"/>
                    </a:cubicBezTo>
                    <a:cubicBezTo>
                      <a:pt x="109" y="180"/>
                      <a:pt x="115" y="179"/>
                      <a:pt x="121" y="178"/>
                    </a:cubicBezTo>
                    <a:cubicBezTo>
                      <a:pt x="127" y="176"/>
                      <a:pt x="132" y="174"/>
                      <a:pt x="137" y="172"/>
                    </a:cubicBezTo>
                    <a:cubicBezTo>
                      <a:pt x="137" y="124"/>
                      <a:pt x="137" y="124"/>
                      <a:pt x="137" y="124"/>
                    </a:cubicBezTo>
                    <a:cubicBezTo>
                      <a:pt x="95" y="124"/>
                      <a:pt x="95" y="124"/>
                      <a:pt x="95" y="124"/>
                    </a:cubicBezTo>
                    <a:cubicBezTo>
                      <a:pt x="95" y="96"/>
                      <a:pt x="95" y="96"/>
                      <a:pt x="95" y="96"/>
                    </a:cubicBezTo>
                    <a:cubicBezTo>
                      <a:pt x="170" y="96"/>
                      <a:pt x="170" y="96"/>
                      <a:pt x="170" y="96"/>
                    </a:cubicBezTo>
                    <a:cubicBezTo>
                      <a:pt x="170" y="191"/>
                      <a:pt x="170" y="191"/>
                      <a:pt x="170" y="191"/>
                    </a:cubicBezTo>
                    <a:cubicBezTo>
                      <a:pt x="161" y="197"/>
                      <a:pt x="150" y="201"/>
                      <a:pt x="138" y="204"/>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0" name="Freeform 23">
                <a:extLst>
                  <a:ext uri="{FF2B5EF4-FFF2-40B4-BE49-F238E27FC236}">
                    <a16:creationId xmlns:a16="http://schemas.microsoft.com/office/drawing/2014/main" id="{114BA250-4209-4669-A150-4C2F6FD2A314}"/>
                  </a:ext>
                </a:extLst>
              </p:cNvPr>
              <p:cNvSpPr>
                <a:spLocks/>
              </p:cNvSpPr>
              <p:nvPr/>
            </p:nvSpPr>
            <p:spPr bwMode="black">
              <a:xfrm>
                <a:off x="6967037" y="4472348"/>
                <a:ext cx="70760" cy="124551"/>
              </a:xfrm>
              <a:custGeom>
                <a:avLst/>
                <a:gdLst/>
                <a:ahLst/>
                <a:cxnLst>
                  <a:cxn ang="0">
                    <a:pos x="80" y="32"/>
                  </a:cxn>
                  <a:cxn ang="0">
                    <a:pos x="75" y="31"/>
                  </a:cxn>
                  <a:cxn ang="0">
                    <a:pos x="70" y="29"/>
                  </a:cxn>
                  <a:cxn ang="0">
                    <a:pos x="64" y="29"/>
                  </a:cxn>
                  <a:cxn ang="0">
                    <a:pos x="52" y="32"/>
                  </a:cxn>
                  <a:cxn ang="0">
                    <a:pos x="42" y="41"/>
                  </a:cxn>
                  <a:cxn ang="0">
                    <a:pos x="35" y="54"/>
                  </a:cxn>
                  <a:cxn ang="0">
                    <a:pos x="33" y="73"/>
                  </a:cxn>
                  <a:cxn ang="0">
                    <a:pos x="33" y="146"/>
                  </a:cxn>
                  <a:cxn ang="0">
                    <a:pos x="0" y="146"/>
                  </a:cxn>
                  <a:cxn ang="0">
                    <a:pos x="0" y="2"/>
                  </a:cxn>
                  <a:cxn ang="0">
                    <a:pos x="33" y="2"/>
                  </a:cxn>
                  <a:cxn ang="0">
                    <a:pos x="33" y="30"/>
                  </a:cxn>
                  <a:cxn ang="0">
                    <a:pos x="33" y="30"/>
                  </a:cxn>
                  <a:cxn ang="0">
                    <a:pos x="40" y="17"/>
                  </a:cxn>
                  <a:cxn ang="0">
                    <a:pos x="49" y="7"/>
                  </a:cxn>
                  <a:cxn ang="0">
                    <a:pos x="59" y="2"/>
                  </a:cxn>
                  <a:cxn ang="0">
                    <a:pos x="70" y="0"/>
                  </a:cxn>
                  <a:cxn ang="0">
                    <a:pos x="77" y="0"/>
                  </a:cxn>
                  <a:cxn ang="0">
                    <a:pos x="83" y="2"/>
                  </a:cxn>
                  <a:cxn ang="0">
                    <a:pos x="83" y="34"/>
                  </a:cxn>
                  <a:cxn ang="0">
                    <a:pos x="80" y="32"/>
                  </a:cxn>
                </a:cxnLst>
                <a:rect l="0" t="0" r="r" b="b"/>
                <a:pathLst>
                  <a:path w="83" h="146">
                    <a:moveTo>
                      <a:pt x="80" y="32"/>
                    </a:moveTo>
                    <a:cubicBezTo>
                      <a:pt x="78" y="32"/>
                      <a:pt x="77" y="31"/>
                      <a:pt x="75" y="31"/>
                    </a:cubicBezTo>
                    <a:cubicBezTo>
                      <a:pt x="73" y="30"/>
                      <a:pt x="71" y="30"/>
                      <a:pt x="70" y="29"/>
                    </a:cubicBezTo>
                    <a:cubicBezTo>
                      <a:pt x="68" y="29"/>
                      <a:pt x="66" y="29"/>
                      <a:pt x="64" y="29"/>
                    </a:cubicBezTo>
                    <a:cubicBezTo>
                      <a:pt x="60" y="29"/>
                      <a:pt x="56" y="30"/>
                      <a:pt x="52" y="32"/>
                    </a:cubicBezTo>
                    <a:cubicBezTo>
                      <a:pt x="48" y="34"/>
                      <a:pt x="45" y="37"/>
                      <a:pt x="42" y="41"/>
                    </a:cubicBezTo>
                    <a:cubicBezTo>
                      <a:pt x="39" y="44"/>
                      <a:pt x="37" y="49"/>
                      <a:pt x="35" y="54"/>
                    </a:cubicBezTo>
                    <a:cubicBezTo>
                      <a:pt x="34" y="60"/>
                      <a:pt x="33" y="66"/>
                      <a:pt x="33" y="73"/>
                    </a:cubicBezTo>
                    <a:cubicBezTo>
                      <a:pt x="33" y="146"/>
                      <a:pt x="33" y="146"/>
                      <a:pt x="33" y="146"/>
                    </a:cubicBezTo>
                    <a:cubicBezTo>
                      <a:pt x="0" y="146"/>
                      <a:pt x="0" y="146"/>
                      <a:pt x="0" y="146"/>
                    </a:cubicBezTo>
                    <a:cubicBezTo>
                      <a:pt x="0" y="2"/>
                      <a:pt x="0" y="2"/>
                      <a:pt x="0" y="2"/>
                    </a:cubicBezTo>
                    <a:cubicBezTo>
                      <a:pt x="33" y="2"/>
                      <a:pt x="33" y="2"/>
                      <a:pt x="33" y="2"/>
                    </a:cubicBezTo>
                    <a:cubicBezTo>
                      <a:pt x="33" y="30"/>
                      <a:pt x="33" y="30"/>
                      <a:pt x="33" y="30"/>
                    </a:cubicBezTo>
                    <a:cubicBezTo>
                      <a:pt x="33" y="30"/>
                      <a:pt x="33" y="30"/>
                      <a:pt x="33" y="30"/>
                    </a:cubicBezTo>
                    <a:cubicBezTo>
                      <a:pt x="35" y="25"/>
                      <a:pt x="37" y="20"/>
                      <a:pt x="40" y="17"/>
                    </a:cubicBezTo>
                    <a:cubicBezTo>
                      <a:pt x="43" y="13"/>
                      <a:pt x="46" y="10"/>
                      <a:pt x="49" y="7"/>
                    </a:cubicBezTo>
                    <a:cubicBezTo>
                      <a:pt x="52" y="5"/>
                      <a:pt x="55" y="3"/>
                      <a:pt x="59" y="2"/>
                    </a:cubicBezTo>
                    <a:cubicBezTo>
                      <a:pt x="63" y="0"/>
                      <a:pt x="66" y="0"/>
                      <a:pt x="70" y="0"/>
                    </a:cubicBezTo>
                    <a:cubicBezTo>
                      <a:pt x="73" y="0"/>
                      <a:pt x="75" y="0"/>
                      <a:pt x="77" y="0"/>
                    </a:cubicBezTo>
                    <a:cubicBezTo>
                      <a:pt x="79" y="1"/>
                      <a:pt x="81" y="1"/>
                      <a:pt x="83" y="2"/>
                    </a:cubicBezTo>
                    <a:cubicBezTo>
                      <a:pt x="83" y="34"/>
                      <a:pt x="83" y="34"/>
                      <a:pt x="83" y="34"/>
                    </a:cubicBezTo>
                    <a:cubicBezTo>
                      <a:pt x="82" y="33"/>
                      <a:pt x="81" y="33"/>
                      <a:pt x="80" y="32"/>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1" name="Freeform 24">
                <a:extLst>
                  <a:ext uri="{FF2B5EF4-FFF2-40B4-BE49-F238E27FC236}">
                    <a16:creationId xmlns:a16="http://schemas.microsoft.com/office/drawing/2014/main" id="{A3E79439-CB0B-46A3-937B-14BBDBC334A9}"/>
                  </a:ext>
                </a:extLst>
              </p:cNvPr>
              <p:cNvSpPr>
                <a:spLocks noEditPoints="1"/>
              </p:cNvSpPr>
              <p:nvPr/>
            </p:nvSpPr>
            <p:spPr bwMode="black">
              <a:xfrm>
                <a:off x="7042129" y="4471626"/>
                <a:ext cx="102890" cy="128522"/>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4" y="113"/>
                  </a:cxn>
                  <a:cxn ang="0">
                    <a:pos x="38" y="119"/>
                  </a:cxn>
                  <a:cxn ang="0">
                    <a:pos x="46" y="123"/>
                  </a:cxn>
                  <a:cxn ang="0">
                    <a:pos x="56" y="125"/>
                  </a:cxn>
                  <a:cxn ang="0">
                    <a:pos x="70"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1" y="145"/>
                      <a:pt x="16" y="142"/>
                      <a:pt x="12" y="139"/>
                    </a:cubicBezTo>
                    <a:cubicBezTo>
                      <a:pt x="8" y="135"/>
                      <a:pt x="5" y="131"/>
                      <a:pt x="3" y="125"/>
                    </a:cubicBezTo>
                    <a:cubicBezTo>
                      <a:pt x="1" y="120"/>
                      <a:pt x="0" y="114"/>
                      <a:pt x="0" y="108"/>
                    </a:cubicBezTo>
                    <a:cubicBezTo>
                      <a:pt x="0" y="102"/>
                      <a:pt x="1" y="96"/>
                      <a:pt x="3" y="91"/>
                    </a:cubicBezTo>
                    <a:cubicBezTo>
                      <a:pt x="5" y="85"/>
                      <a:pt x="7" y="81"/>
                      <a:pt x="11" y="76"/>
                    </a:cubicBezTo>
                    <a:cubicBezTo>
                      <a:pt x="15" y="72"/>
                      <a:pt x="20" y="69"/>
                      <a:pt x="26" y="66"/>
                    </a:cubicBezTo>
                    <a:cubicBezTo>
                      <a:pt x="32" y="63"/>
                      <a:pt x="39" y="61"/>
                      <a:pt x="47" y="60"/>
                    </a:cubicBezTo>
                    <a:cubicBezTo>
                      <a:pt x="89" y="55"/>
                      <a:pt x="89" y="55"/>
                      <a:pt x="89" y="55"/>
                    </a:cubicBezTo>
                    <a:cubicBezTo>
                      <a:pt x="89" y="44"/>
                      <a:pt x="87" y="37"/>
                      <a:pt x="82" y="32"/>
                    </a:cubicBezTo>
                    <a:cubicBezTo>
                      <a:pt x="77" y="28"/>
                      <a:pt x="71" y="25"/>
                      <a:pt x="62" y="25"/>
                    </a:cubicBezTo>
                    <a:cubicBezTo>
                      <a:pt x="53" y="25"/>
                      <a:pt x="45" y="27"/>
                      <a:pt x="36" y="30"/>
                    </a:cubicBezTo>
                    <a:cubicBezTo>
                      <a:pt x="28" y="33"/>
                      <a:pt x="21" y="36"/>
                      <a:pt x="14" y="41"/>
                    </a:cubicBezTo>
                    <a:cubicBezTo>
                      <a:pt x="14" y="13"/>
                      <a:pt x="14" y="13"/>
                      <a:pt x="14" y="13"/>
                    </a:cubicBezTo>
                    <a:cubicBezTo>
                      <a:pt x="16" y="11"/>
                      <a:pt x="19" y="10"/>
                      <a:pt x="23" y="8"/>
                    </a:cubicBezTo>
                    <a:cubicBezTo>
                      <a:pt x="27"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2" y="86"/>
                      <a:pt x="39" y="87"/>
                      <a:pt x="37" y="89"/>
                    </a:cubicBezTo>
                    <a:cubicBezTo>
                      <a:pt x="35" y="91"/>
                      <a:pt x="34" y="93"/>
                      <a:pt x="33" y="96"/>
                    </a:cubicBezTo>
                    <a:cubicBezTo>
                      <a:pt x="32" y="98"/>
                      <a:pt x="32" y="101"/>
                      <a:pt x="32" y="105"/>
                    </a:cubicBezTo>
                    <a:cubicBezTo>
                      <a:pt x="32" y="108"/>
                      <a:pt x="33" y="110"/>
                      <a:pt x="34" y="113"/>
                    </a:cubicBezTo>
                    <a:cubicBezTo>
                      <a:pt x="35" y="115"/>
                      <a:pt x="36" y="117"/>
                      <a:pt x="38" y="119"/>
                    </a:cubicBezTo>
                    <a:cubicBezTo>
                      <a:pt x="40" y="121"/>
                      <a:pt x="43" y="122"/>
                      <a:pt x="46" y="123"/>
                    </a:cubicBezTo>
                    <a:cubicBezTo>
                      <a:pt x="49" y="124"/>
                      <a:pt x="52" y="125"/>
                      <a:pt x="56" y="125"/>
                    </a:cubicBezTo>
                    <a:cubicBezTo>
                      <a:pt x="61" y="125"/>
                      <a:pt x="65" y="124"/>
                      <a:pt x="70" y="122"/>
                    </a:cubicBezTo>
                    <a:cubicBezTo>
                      <a:pt x="74"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2" name="Freeform 25">
                <a:extLst>
                  <a:ext uri="{FF2B5EF4-FFF2-40B4-BE49-F238E27FC236}">
                    <a16:creationId xmlns:a16="http://schemas.microsoft.com/office/drawing/2014/main" id="{EC56A094-EC14-490E-82BD-23404EF20AC8}"/>
                  </a:ext>
                </a:extLst>
              </p:cNvPr>
              <p:cNvSpPr>
                <a:spLocks/>
              </p:cNvSpPr>
              <p:nvPr/>
            </p:nvSpPr>
            <p:spPr bwMode="black">
              <a:xfrm>
                <a:off x="7155489" y="4474153"/>
                <a:ext cx="104695" cy="122746"/>
              </a:xfrm>
              <a:custGeom>
                <a:avLst/>
                <a:gdLst/>
                <a:ahLst/>
                <a:cxnLst>
                  <a:cxn ang="0">
                    <a:pos x="108" y="279"/>
                  </a:cxn>
                  <a:cxn ang="0">
                    <a:pos x="290" y="279"/>
                  </a:cxn>
                  <a:cxn ang="0">
                    <a:pos x="290" y="340"/>
                  </a:cxn>
                  <a:cxn ang="0">
                    <a:pos x="0" y="340"/>
                  </a:cxn>
                  <a:cxn ang="0">
                    <a:pos x="0" y="314"/>
                  </a:cxn>
                  <a:cxn ang="0">
                    <a:pos x="184" y="61"/>
                  </a:cxn>
                  <a:cxn ang="0">
                    <a:pos x="19" y="61"/>
                  </a:cxn>
                  <a:cxn ang="0">
                    <a:pos x="19" y="0"/>
                  </a:cxn>
                  <a:cxn ang="0">
                    <a:pos x="290" y="0"/>
                  </a:cxn>
                  <a:cxn ang="0">
                    <a:pos x="290" y="30"/>
                  </a:cxn>
                  <a:cxn ang="0">
                    <a:pos x="108" y="279"/>
                  </a:cxn>
                </a:cxnLst>
                <a:rect l="0" t="0" r="r" b="b"/>
                <a:pathLst>
                  <a:path w="290" h="340">
                    <a:moveTo>
                      <a:pt x="108" y="279"/>
                    </a:moveTo>
                    <a:lnTo>
                      <a:pt x="290" y="279"/>
                    </a:lnTo>
                    <a:lnTo>
                      <a:pt x="290" y="340"/>
                    </a:lnTo>
                    <a:lnTo>
                      <a:pt x="0" y="340"/>
                    </a:lnTo>
                    <a:lnTo>
                      <a:pt x="0" y="314"/>
                    </a:lnTo>
                    <a:lnTo>
                      <a:pt x="184" y="61"/>
                    </a:lnTo>
                    <a:lnTo>
                      <a:pt x="19" y="61"/>
                    </a:lnTo>
                    <a:lnTo>
                      <a:pt x="19" y="0"/>
                    </a:lnTo>
                    <a:lnTo>
                      <a:pt x="290" y="0"/>
                    </a:lnTo>
                    <a:lnTo>
                      <a:pt x="290" y="30"/>
                    </a:lnTo>
                    <a:lnTo>
                      <a:pt x="108" y="27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3" name="Freeform 26">
                <a:extLst>
                  <a:ext uri="{FF2B5EF4-FFF2-40B4-BE49-F238E27FC236}">
                    <a16:creationId xmlns:a16="http://schemas.microsoft.com/office/drawing/2014/main" id="{A3C76317-CCC1-4E8D-BB7B-E9C115745C3B}"/>
                  </a:ext>
                </a:extLst>
              </p:cNvPr>
              <p:cNvSpPr>
                <a:spLocks noEditPoints="1"/>
              </p:cNvSpPr>
              <p:nvPr/>
            </p:nvSpPr>
            <p:spPr bwMode="black">
              <a:xfrm>
                <a:off x="7275708" y="4414224"/>
                <a:ext cx="33936" cy="182675"/>
              </a:xfrm>
              <a:custGeom>
                <a:avLst/>
                <a:gdLst/>
                <a:ahLst/>
                <a:cxnLst>
                  <a:cxn ang="0">
                    <a:pos x="40" y="20"/>
                  </a:cxn>
                  <a:cxn ang="0">
                    <a:pos x="39"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9" y="12"/>
                  </a:cxn>
                  <a:cxn ang="0">
                    <a:pos x="40" y="20"/>
                  </a:cxn>
                  <a:cxn ang="0">
                    <a:pos x="4" y="214"/>
                  </a:cxn>
                  <a:cxn ang="0">
                    <a:pos x="4" y="70"/>
                  </a:cxn>
                  <a:cxn ang="0">
                    <a:pos x="36" y="70"/>
                  </a:cxn>
                  <a:cxn ang="0">
                    <a:pos x="36" y="214"/>
                  </a:cxn>
                  <a:cxn ang="0">
                    <a:pos x="4" y="214"/>
                  </a:cxn>
                </a:cxnLst>
                <a:rect l="0" t="0" r="r" b="b"/>
                <a:pathLst>
                  <a:path w="40" h="214">
                    <a:moveTo>
                      <a:pt x="40" y="20"/>
                    </a:moveTo>
                    <a:cubicBezTo>
                      <a:pt x="40" y="22"/>
                      <a:pt x="40" y="24"/>
                      <a:pt x="39" y="27"/>
                    </a:cubicBezTo>
                    <a:cubicBezTo>
                      <a:pt x="38" y="29"/>
                      <a:pt x="36" y="31"/>
                      <a:pt x="34" y="33"/>
                    </a:cubicBezTo>
                    <a:cubicBezTo>
                      <a:pt x="33" y="34"/>
                      <a:pt x="31"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6" y="1"/>
                      <a:pt x="28" y="2"/>
                    </a:cubicBezTo>
                    <a:cubicBezTo>
                      <a:pt x="30" y="3"/>
                      <a:pt x="33" y="4"/>
                      <a:pt x="34" y="6"/>
                    </a:cubicBezTo>
                    <a:cubicBezTo>
                      <a:pt x="36" y="8"/>
                      <a:pt x="38" y="10"/>
                      <a:pt x="39" y="12"/>
                    </a:cubicBezTo>
                    <a:cubicBezTo>
                      <a:pt x="40" y="14"/>
                      <a:pt x="40" y="17"/>
                      <a:pt x="40" y="20"/>
                    </a:cubicBezTo>
                    <a:close/>
                    <a:moveTo>
                      <a:pt x="4" y="214"/>
                    </a:moveTo>
                    <a:cubicBezTo>
                      <a:pt x="4" y="70"/>
                      <a:pt x="4" y="70"/>
                      <a:pt x="4" y="70"/>
                    </a:cubicBezTo>
                    <a:cubicBezTo>
                      <a:pt x="36" y="70"/>
                      <a:pt x="36" y="70"/>
                      <a:pt x="36" y="70"/>
                    </a:cubicBezTo>
                    <a:cubicBezTo>
                      <a:pt x="36" y="214"/>
                      <a:pt x="36" y="214"/>
                      <a:pt x="36" y="214"/>
                    </a:cubicBezTo>
                    <a:lnTo>
                      <a:pt x="4"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64" name="Freeform 27">
                <a:extLst>
                  <a:ext uri="{FF2B5EF4-FFF2-40B4-BE49-F238E27FC236}">
                    <a16:creationId xmlns:a16="http://schemas.microsoft.com/office/drawing/2014/main" id="{628B6152-C481-4AD9-A1BB-4ECBB6CC5015}"/>
                  </a:ext>
                </a:extLst>
              </p:cNvPr>
              <p:cNvSpPr>
                <a:spLocks noEditPoints="1"/>
              </p:cNvSpPr>
              <p:nvPr/>
            </p:nvSpPr>
            <p:spPr bwMode="black">
              <a:xfrm>
                <a:off x="7329499" y="4471626"/>
                <a:ext cx="112277" cy="128522"/>
              </a:xfrm>
              <a:custGeom>
                <a:avLst/>
                <a:gdLst/>
                <a:ahLst/>
                <a:cxnLst>
                  <a:cxn ang="0">
                    <a:pos x="34" y="85"/>
                  </a:cxn>
                  <a:cxn ang="0">
                    <a:pos x="46" y="115"/>
                  </a:cxn>
                  <a:cxn ang="0">
                    <a:pos x="77" y="125"/>
                  </a:cxn>
                  <a:cxn ang="0">
                    <a:pos x="100" y="121"/>
                  </a:cxn>
                  <a:cxn ang="0">
                    <a:pos x="120" y="111"/>
                  </a:cxn>
                  <a:cxn ang="0">
                    <a:pos x="120" y="139"/>
                  </a:cxn>
                  <a:cxn ang="0">
                    <a:pos x="112" y="143"/>
                  </a:cxn>
                  <a:cxn ang="0">
                    <a:pos x="101" y="146"/>
                  </a:cxn>
                  <a:cxn ang="0">
                    <a:pos x="86" y="149"/>
                  </a:cxn>
                  <a:cxn ang="0">
                    <a:pos x="69" y="151"/>
                  </a:cxn>
                  <a:cxn ang="0">
                    <a:pos x="40" y="146"/>
                  </a:cxn>
                  <a:cxn ang="0">
                    <a:pos x="19" y="132"/>
                  </a:cxn>
                  <a:cxn ang="0">
                    <a:pos x="5" y="108"/>
                  </a:cxn>
                  <a:cxn ang="0">
                    <a:pos x="0" y="77"/>
                  </a:cxn>
                  <a:cxn ang="0">
                    <a:pos x="7" y="42"/>
                  </a:cxn>
                  <a:cxn ang="0">
                    <a:pos x="22" y="18"/>
                  </a:cxn>
                  <a:cxn ang="0">
                    <a:pos x="44" y="4"/>
                  </a:cxn>
                  <a:cxn ang="0">
                    <a:pos x="69" y="0"/>
                  </a:cxn>
                  <a:cxn ang="0">
                    <a:pos x="96" y="5"/>
                  </a:cxn>
                  <a:cxn ang="0">
                    <a:pos x="116" y="19"/>
                  </a:cxn>
                  <a:cxn ang="0">
                    <a:pos x="128" y="41"/>
                  </a:cxn>
                  <a:cxn ang="0">
                    <a:pos x="132" y="69"/>
                  </a:cxn>
                  <a:cxn ang="0">
                    <a:pos x="132" y="85"/>
                  </a:cxn>
                  <a:cxn ang="0">
                    <a:pos x="34" y="85"/>
                  </a:cxn>
                  <a:cxn ang="0">
                    <a:pos x="98" y="46"/>
                  </a:cxn>
                  <a:cxn ang="0">
                    <a:pos x="92" y="35"/>
                  </a:cxn>
                  <a:cxn ang="0">
                    <a:pos x="83" y="28"/>
                  </a:cxn>
                  <a:cxn ang="0">
                    <a:pos x="69" y="25"/>
                  </a:cxn>
                  <a:cxn ang="0">
                    <a:pos x="56" y="28"/>
                  </a:cxn>
                  <a:cxn ang="0">
                    <a:pos x="46" y="35"/>
                  </a:cxn>
                  <a:cxn ang="0">
                    <a:pos x="38" y="46"/>
                  </a:cxn>
                  <a:cxn ang="0">
                    <a:pos x="34" y="60"/>
                  </a:cxn>
                  <a:cxn ang="0">
                    <a:pos x="99" y="60"/>
                  </a:cxn>
                  <a:cxn ang="0">
                    <a:pos x="98" y="46"/>
                  </a:cxn>
                </a:cxnLst>
                <a:rect l="0" t="0" r="r" b="b"/>
                <a:pathLst>
                  <a:path w="132" h="151">
                    <a:moveTo>
                      <a:pt x="34" y="85"/>
                    </a:moveTo>
                    <a:cubicBezTo>
                      <a:pt x="34" y="98"/>
                      <a:pt x="38" y="108"/>
                      <a:pt x="46" y="115"/>
                    </a:cubicBezTo>
                    <a:cubicBezTo>
                      <a:pt x="53" y="122"/>
                      <a:pt x="63" y="125"/>
                      <a:pt x="77" y="125"/>
                    </a:cubicBezTo>
                    <a:cubicBezTo>
                      <a:pt x="85" y="125"/>
                      <a:pt x="93" y="124"/>
                      <a:pt x="100" y="121"/>
                    </a:cubicBezTo>
                    <a:cubicBezTo>
                      <a:pt x="108" y="119"/>
                      <a:pt x="115" y="115"/>
                      <a:pt x="120" y="111"/>
                    </a:cubicBezTo>
                    <a:cubicBezTo>
                      <a:pt x="120" y="139"/>
                      <a:pt x="120" y="139"/>
                      <a:pt x="120" y="139"/>
                    </a:cubicBezTo>
                    <a:cubicBezTo>
                      <a:pt x="118" y="140"/>
                      <a:pt x="116" y="141"/>
                      <a:pt x="112" y="143"/>
                    </a:cubicBezTo>
                    <a:cubicBezTo>
                      <a:pt x="109" y="144"/>
                      <a:pt x="106" y="145"/>
                      <a:pt x="101" y="146"/>
                    </a:cubicBezTo>
                    <a:cubicBezTo>
                      <a:pt x="97" y="148"/>
                      <a:pt x="92" y="149"/>
                      <a:pt x="86" y="149"/>
                    </a:cubicBezTo>
                    <a:cubicBezTo>
                      <a:pt x="81" y="150"/>
                      <a:pt x="75" y="151"/>
                      <a:pt x="69" y="151"/>
                    </a:cubicBezTo>
                    <a:cubicBezTo>
                      <a:pt x="58" y="151"/>
                      <a:pt x="49" y="149"/>
                      <a:pt x="40" y="146"/>
                    </a:cubicBezTo>
                    <a:cubicBezTo>
                      <a:pt x="32" y="143"/>
                      <a:pt x="25" y="138"/>
                      <a:pt x="19" y="132"/>
                    </a:cubicBezTo>
                    <a:cubicBezTo>
                      <a:pt x="13" y="125"/>
                      <a:pt x="8" y="118"/>
                      <a:pt x="5" y="108"/>
                    </a:cubicBezTo>
                    <a:cubicBezTo>
                      <a:pt x="2" y="99"/>
                      <a:pt x="0" y="89"/>
                      <a:pt x="0" y="77"/>
                    </a:cubicBezTo>
                    <a:cubicBezTo>
                      <a:pt x="0" y="63"/>
                      <a:pt x="2" y="52"/>
                      <a:pt x="7" y="42"/>
                    </a:cubicBezTo>
                    <a:cubicBezTo>
                      <a:pt x="11" y="33"/>
                      <a:pt x="16" y="25"/>
                      <a:pt x="22" y="18"/>
                    </a:cubicBezTo>
                    <a:cubicBezTo>
                      <a:pt x="29" y="12"/>
                      <a:pt x="36" y="7"/>
                      <a:pt x="44" y="4"/>
                    </a:cubicBezTo>
                    <a:cubicBezTo>
                      <a:pt x="53" y="1"/>
                      <a:pt x="61" y="0"/>
                      <a:pt x="69" y="0"/>
                    </a:cubicBezTo>
                    <a:cubicBezTo>
                      <a:pt x="79" y="0"/>
                      <a:pt x="88" y="2"/>
                      <a:pt x="96" y="5"/>
                    </a:cubicBezTo>
                    <a:cubicBezTo>
                      <a:pt x="104" y="8"/>
                      <a:pt x="111" y="13"/>
                      <a:pt x="116" y="19"/>
                    </a:cubicBezTo>
                    <a:cubicBezTo>
                      <a:pt x="121" y="25"/>
                      <a:pt x="125" y="32"/>
                      <a:pt x="128" y="41"/>
                    </a:cubicBezTo>
                    <a:cubicBezTo>
                      <a:pt x="130" y="49"/>
                      <a:pt x="132" y="59"/>
                      <a:pt x="132" y="69"/>
                    </a:cubicBezTo>
                    <a:cubicBezTo>
                      <a:pt x="132" y="85"/>
                      <a:pt x="132" y="85"/>
                      <a:pt x="132" y="85"/>
                    </a:cubicBezTo>
                    <a:lnTo>
                      <a:pt x="34" y="85"/>
                    </a:lnTo>
                    <a:close/>
                    <a:moveTo>
                      <a:pt x="98" y="46"/>
                    </a:moveTo>
                    <a:cubicBezTo>
                      <a:pt x="96" y="42"/>
                      <a:pt x="95" y="38"/>
                      <a:pt x="92" y="35"/>
                    </a:cubicBezTo>
                    <a:cubicBezTo>
                      <a:pt x="90" y="32"/>
                      <a:pt x="87" y="30"/>
                      <a:pt x="83" y="28"/>
                    </a:cubicBezTo>
                    <a:cubicBezTo>
                      <a:pt x="79" y="26"/>
                      <a:pt x="74" y="25"/>
                      <a:pt x="69" y="25"/>
                    </a:cubicBezTo>
                    <a:cubicBezTo>
                      <a:pt x="64" y="25"/>
                      <a:pt x="60" y="26"/>
                      <a:pt x="56" y="28"/>
                    </a:cubicBezTo>
                    <a:cubicBezTo>
                      <a:pt x="52" y="29"/>
                      <a:pt x="49" y="32"/>
                      <a:pt x="46" y="35"/>
                    </a:cubicBezTo>
                    <a:cubicBezTo>
                      <a:pt x="43" y="38"/>
                      <a:pt x="40" y="42"/>
                      <a:pt x="38" y="46"/>
                    </a:cubicBezTo>
                    <a:cubicBezTo>
                      <a:pt x="36" y="50"/>
                      <a:pt x="35" y="55"/>
                      <a:pt x="34" y="60"/>
                    </a:cubicBezTo>
                    <a:cubicBezTo>
                      <a:pt x="99" y="60"/>
                      <a:pt x="99" y="60"/>
                      <a:pt x="99" y="60"/>
                    </a:cubicBezTo>
                    <a:cubicBezTo>
                      <a:pt x="99" y="55"/>
                      <a:pt x="99" y="51"/>
                      <a:pt x="98" y="4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39" name="Group 115">
              <a:extLst>
                <a:ext uri="{FF2B5EF4-FFF2-40B4-BE49-F238E27FC236}">
                  <a16:creationId xmlns:a16="http://schemas.microsoft.com/office/drawing/2014/main" id="{01D000FF-F392-4315-9058-840C63A3740A}"/>
                </a:ext>
              </a:extLst>
            </p:cNvPr>
            <p:cNvGrpSpPr/>
            <p:nvPr/>
          </p:nvGrpSpPr>
          <p:grpSpPr bwMode="black">
            <a:xfrm>
              <a:off x="7016406" y="5169907"/>
              <a:ext cx="715841" cy="287569"/>
              <a:chOff x="7844547" y="4357855"/>
              <a:chExt cx="718565" cy="298667"/>
            </a:xfrm>
            <a:grpFill/>
            <a:effectLst/>
          </p:grpSpPr>
          <p:sp>
            <p:nvSpPr>
              <p:cNvPr id="55" name="Freeform 18">
                <a:extLst>
                  <a:ext uri="{FF2B5EF4-FFF2-40B4-BE49-F238E27FC236}">
                    <a16:creationId xmlns:a16="http://schemas.microsoft.com/office/drawing/2014/main" id="{E27200C1-3DD7-4239-8DD9-A243F1DEFB4F}"/>
                  </a:ext>
                </a:extLst>
              </p:cNvPr>
              <p:cNvSpPr>
                <a:spLocks/>
              </p:cNvSpPr>
              <p:nvPr/>
            </p:nvSpPr>
            <p:spPr bwMode="black">
              <a:xfrm>
                <a:off x="8301916" y="4357855"/>
                <a:ext cx="261196" cy="298667"/>
              </a:xfrm>
              <a:custGeom>
                <a:avLst/>
                <a:gdLst/>
                <a:ahLst/>
                <a:cxnLst>
                  <a:cxn ang="0">
                    <a:pos x="469" y="441"/>
                  </a:cxn>
                  <a:cxn ang="0">
                    <a:pos x="419" y="441"/>
                  </a:cxn>
                  <a:cxn ang="0">
                    <a:pos x="394" y="98"/>
                  </a:cxn>
                  <a:cxn ang="0">
                    <a:pos x="246" y="134"/>
                  </a:cxn>
                  <a:cxn ang="0">
                    <a:pos x="362" y="178"/>
                  </a:cxn>
                  <a:cxn ang="0">
                    <a:pos x="294" y="507"/>
                  </a:cxn>
                  <a:cxn ang="0">
                    <a:pos x="51" y="572"/>
                  </a:cxn>
                  <a:cxn ang="0">
                    <a:pos x="1" y="572"/>
                  </a:cxn>
                  <a:cxn ang="0">
                    <a:pos x="252" y="478"/>
                  </a:cxn>
                  <a:cxn ang="0">
                    <a:pos x="339" y="386"/>
                  </a:cxn>
                  <a:cxn ang="0">
                    <a:pos x="260" y="186"/>
                  </a:cxn>
                  <a:cxn ang="0">
                    <a:pos x="212" y="441"/>
                  </a:cxn>
                  <a:cxn ang="0">
                    <a:pos x="164" y="441"/>
                  </a:cxn>
                  <a:cxn ang="0">
                    <a:pos x="114" y="184"/>
                  </a:cxn>
                  <a:cxn ang="0">
                    <a:pos x="78" y="441"/>
                  </a:cxn>
                  <a:cxn ang="0">
                    <a:pos x="28" y="441"/>
                  </a:cxn>
                  <a:cxn ang="0">
                    <a:pos x="89" y="149"/>
                  </a:cxn>
                  <a:cxn ang="0">
                    <a:pos x="154" y="149"/>
                  </a:cxn>
                  <a:cxn ang="0">
                    <a:pos x="195" y="184"/>
                  </a:cxn>
                  <a:cxn ang="0">
                    <a:pos x="195" y="180"/>
                  </a:cxn>
                  <a:cxn ang="0">
                    <a:pos x="210" y="165"/>
                  </a:cxn>
                  <a:cxn ang="0">
                    <a:pos x="385" y="40"/>
                  </a:cxn>
                  <a:cxn ang="0">
                    <a:pos x="469" y="441"/>
                  </a:cxn>
                </a:cxnLst>
                <a:rect l="0" t="0" r="r" b="b"/>
                <a:pathLst>
                  <a:path w="501" h="572">
                    <a:moveTo>
                      <a:pt x="469" y="441"/>
                    </a:moveTo>
                    <a:cubicBezTo>
                      <a:pt x="453" y="441"/>
                      <a:pt x="436" y="441"/>
                      <a:pt x="419" y="441"/>
                    </a:cubicBezTo>
                    <a:cubicBezTo>
                      <a:pt x="421" y="345"/>
                      <a:pt x="436" y="150"/>
                      <a:pt x="394" y="98"/>
                    </a:cubicBezTo>
                    <a:cubicBezTo>
                      <a:pt x="362" y="56"/>
                      <a:pt x="225" y="53"/>
                      <a:pt x="246" y="134"/>
                    </a:cubicBezTo>
                    <a:cubicBezTo>
                      <a:pt x="285" y="158"/>
                      <a:pt x="332" y="139"/>
                      <a:pt x="362" y="178"/>
                    </a:cubicBezTo>
                    <a:cubicBezTo>
                      <a:pt x="436" y="278"/>
                      <a:pt x="383" y="468"/>
                      <a:pt x="294" y="507"/>
                    </a:cubicBezTo>
                    <a:cubicBezTo>
                      <a:pt x="229" y="535"/>
                      <a:pt x="52" y="488"/>
                      <a:pt x="51" y="572"/>
                    </a:cubicBezTo>
                    <a:cubicBezTo>
                      <a:pt x="34" y="572"/>
                      <a:pt x="17" y="572"/>
                      <a:pt x="1" y="572"/>
                    </a:cubicBezTo>
                    <a:cubicBezTo>
                      <a:pt x="2" y="437"/>
                      <a:pt x="141" y="502"/>
                      <a:pt x="252" y="478"/>
                    </a:cubicBezTo>
                    <a:cubicBezTo>
                      <a:pt x="301" y="467"/>
                      <a:pt x="326" y="432"/>
                      <a:pt x="339" y="386"/>
                    </a:cubicBezTo>
                    <a:cubicBezTo>
                      <a:pt x="359" y="310"/>
                      <a:pt x="354" y="161"/>
                      <a:pt x="260" y="186"/>
                    </a:cubicBezTo>
                    <a:cubicBezTo>
                      <a:pt x="188" y="205"/>
                      <a:pt x="210" y="352"/>
                      <a:pt x="212" y="441"/>
                    </a:cubicBezTo>
                    <a:cubicBezTo>
                      <a:pt x="196" y="441"/>
                      <a:pt x="180" y="441"/>
                      <a:pt x="164" y="441"/>
                    </a:cubicBezTo>
                    <a:cubicBezTo>
                      <a:pt x="165" y="373"/>
                      <a:pt x="187" y="171"/>
                      <a:pt x="114" y="184"/>
                    </a:cubicBezTo>
                    <a:cubicBezTo>
                      <a:pt x="58" y="194"/>
                      <a:pt x="76" y="370"/>
                      <a:pt x="78" y="441"/>
                    </a:cubicBezTo>
                    <a:cubicBezTo>
                      <a:pt x="61" y="441"/>
                      <a:pt x="44" y="441"/>
                      <a:pt x="28" y="441"/>
                    </a:cubicBezTo>
                    <a:cubicBezTo>
                      <a:pt x="26" y="325"/>
                      <a:pt x="0" y="181"/>
                      <a:pt x="89" y="149"/>
                    </a:cubicBezTo>
                    <a:cubicBezTo>
                      <a:pt x="107" y="143"/>
                      <a:pt x="136" y="142"/>
                      <a:pt x="154" y="149"/>
                    </a:cubicBezTo>
                    <a:cubicBezTo>
                      <a:pt x="172" y="157"/>
                      <a:pt x="181" y="173"/>
                      <a:pt x="195" y="184"/>
                    </a:cubicBezTo>
                    <a:cubicBezTo>
                      <a:pt x="195" y="183"/>
                      <a:pt x="195" y="181"/>
                      <a:pt x="195" y="180"/>
                    </a:cubicBezTo>
                    <a:cubicBezTo>
                      <a:pt x="200" y="175"/>
                      <a:pt x="205" y="170"/>
                      <a:pt x="210" y="165"/>
                    </a:cubicBezTo>
                    <a:cubicBezTo>
                      <a:pt x="138" y="64"/>
                      <a:pt x="291" y="0"/>
                      <a:pt x="385" y="40"/>
                    </a:cubicBezTo>
                    <a:cubicBezTo>
                      <a:pt x="501" y="90"/>
                      <a:pt x="471" y="279"/>
                      <a:pt x="469" y="441"/>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6" name="Freeform 20">
                <a:extLst>
                  <a:ext uri="{FF2B5EF4-FFF2-40B4-BE49-F238E27FC236}">
                    <a16:creationId xmlns:a16="http://schemas.microsoft.com/office/drawing/2014/main" id="{5FECEAEB-7B4E-4074-9A91-0BA45AF0B1BF}"/>
                  </a:ext>
                </a:extLst>
              </p:cNvPr>
              <p:cNvSpPr>
                <a:spLocks/>
              </p:cNvSpPr>
              <p:nvPr/>
            </p:nvSpPr>
            <p:spPr bwMode="black">
              <a:xfrm>
                <a:off x="7844547" y="4433018"/>
                <a:ext cx="175674" cy="223504"/>
              </a:xfrm>
              <a:custGeom>
                <a:avLst/>
                <a:gdLst/>
                <a:ahLst/>
                <a:cxnLst>
                  <a:cxn ang="0">
                    <a:pos x="27" y="0"/>
                  </a:cxn>
                  <a:cxn ang="0">
                    <a:pos x="258" y="0"/>
                  </a:cxn>
                  <a:cxn ang="0">
                    <a:pos x="258" y="40"/>
                  </a:cxn>
                  <a:cxn ang="0">
                    <a:pos x="192" y="40"/>
                  </a:cxn>
                  <a:cxn ang="0">
                    <a:pos x="192" y="119"/>
                  </a:cxn>
                  <a:cxn ang="0">
                    <a:pos x="302" y="286"/>
                  </a:cxn>
                  <a:cxn ang="0">
                    <a:pos x="198" y="376"/>
                  </a:cxn>
                  <a:cxn ang="0">
                    <a:pos x="50" y="428"/>
                  </a:cxn>
                  <a:cxn ang="0">
                    <a:pos x="0" y="428"/>
                  </a:cxn>
                  <a:cxn ang="0">
                    <a:pos x="246" y="301"/>
                  </a:cxn>
                  <a:cxn ang="0">
                    <a:pos x="221" y="148"/>
                  </a:cxn>
                  <a:cxn ang="0">
                    <a:pos x="215" y="149"/>
                  </a:cxn>
                  <a:cxn ang="0">
                    <a:pos x="192" y="297"/>
                  </a:cxn>
                  <a:cxn ang="0">
                    <a:pos x="142" y="297"/>
                  </a:cxn>
                  <a:cxn ang="0">
                    <a:pos x="142" y="40"/>
                  </a:cxn>
                  <a:cxn ang="0">
                    <a:pos x="77" y="40"/>
                  </a:cxn>
                  <a:cxn ang="0">
                    <a:pos x="77" y="297"/>
                  </a:cxn>
                  <a:cxn ang="0">
                    <a:pos x="27" y="297"/>
                  </a:cxn>
                  <a:cxn ang="0">
                    <a:pos x="27" y="0"/>
                  </a:cxn>
                </a:cxnLst>
                <a:rect l="0" t="0" r="r" b="b"/>
                <a:pathLst>
                  <a:path w="337" h="428">
                    <a:moveTo>
                      <a:pt x="27" y="0"/>
                    </a:moveTo>
                    <a:cubicBezTo>
                      <a:pt x="104" y="0"/>
                      <a:pt x="181" y="0"/>
                      <a:pt x="258" y="0"/>
                    </a:cubicBezTo>
                    <a:cubicBezTo>
                      <a:pt x="258" y="13"/>
                      <a:pt x="258" y="27"/>
                      <a:pt x="258" y="40"/>
                    </a:cubicBezTo>
                    <a:cubicBezTo>
                      <a:pt x="236" y="40"/>
                      <a:pt x="214" y="40"/>
                      <a:pt x="192" y="40"/>
                    </a:cubicBezTo>
                    <a:cubicBezTo>
                      <a:pt x="192" y="66"/>
                      <a:pt x="192" y="92"/>
                      <a:pt x="192" y="119"/>
                    </a:cubicBezTo>
                    <a:cubicBezTo>
                      <a:pt x="291" y="58"/>
                      <a:pt x="337" y="200"/>
                      <a:pt x="302" y="286"/>
                    </a:cubicBezTo>
                    <a:cubicBezTo>
                      <a:pt x="284" y="329"/>
                      <a:pt x="250" y="366"/>
                      <a:pt x="198" y="376"/>
                    </a:cubicBezTo>
                    <a:cubicBezTo>
                      <a:pt x="135" y="389"/>
                      <a:pt x="51" y="352"/>
                      <a:pt x="50" y="428"/>
                    </a:cubicBezTo>
                    <a:cubicBezTo>
                      <a:pt x="34" y="428"/>
                      <a:pt x="17" y="428"/>
                      <a:pt x="0" y="428"/>
                    </a:cubicBezTo>
                    <a:cubicBezTo>
                      <a:pt x="3" y="267"/>
                      <a:pt x="192" y="389"/>
                      <a:pt x="246" y="301"/>
                    </a:cubicBezTo>
                    <a:cubicBezTo>
                      <a:pt x="269" y="265"/>
                      <a:pt x="281" y="151"/>
                      <a:pt x="221" y="148"/>
                    </a:cubicBezTo>
                    <a:cubicBezTo>
                      <a:pt x="219" y="148"/>
                      <a:pt x="217" y="149"/>
                      <a:pt x="215" y="149"/>
                    </a:cubicBezTo>
                    <a:cubicBezTo>
                      <a:pt x="183" y="173"/>
                      <a:pt x="191" y="242"/>
                      <a:pt x="192" y="297"/>
                    </a:cubicBezTo>
                    <a:cubicBezTo>
                      <a:pt x="176" y="297"/>
                      <a:pt x="159" y="297"/>
                      <a:pt x="142" y="297"/>
                    </a:cubicBezTo>
                    <a:cubicBezTo>
                      <a:pt x="142" y="212"/>
                      <a:pt x="142" y="126"/>
                      <a:pt x="142" y="40"/>
                    </a:cubicBezTo>
                    <a:cubicBezTo>
                      <a:pt x="121" y="40"/>
                      <a:pt x="99" y="40"/>
                      <a:pt x="77" y="40"/>
                    </a:cubicBezTo>
                    <a:cubicBezTo>
                      <a:pt x="77" y="126"/>
                      <a:pt x="77" y="212"/>
                      <a:pt x="77" y="297"/>
                    </a:cubicBezTo>
                    <a:cubicBezTo>
                      <a:pt x="61" y="297"/>
                      <a:pt x="44" y="297"/>
                      <a:pt x="27" y="297"/>
                    </a:cubicBezTo>
                    <a:cubicBezTo>
                      <a:pt x="27" y="198"/>
                      <a:pt x="27" y="99"/>
                      <a:pt x="27" y="0"/>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7" name="Freeform 21">
                <a:extLst>
                  <a:ext uri="{FF2B5EF4-FFF2-40B4-BE49-F238E27FC236}">
                    <a16:creationId xmlns:a16="http://schemas.microsoft.com/office/drawing/2014/main" id="{3A468CED-A2E1-4817-BA47-533067B8070C}"/>
                  </a:ext>
                </a:extLst>
              </p:cNvPr>
              <p:cNvSpPr>
                <a:spLocks noEditPoints="1"/>
              </p:cNvSpPr>
              <p:nvPr/>
            </p:nvSpPr>
            <p:spPr bwMode="black">
              <a:xfrm>
                <a:off x="8021323" y="4423760"/>
                <a:ext cx="275744" cy="178980"/>
              </a:xfrm>
              <a:custGeom>
                <a:avLst/>
                <a:gdLst/>
                <a:ahLst/>
                <a:cxnLst>
                  <a:cxn ang="0">
                    <a:pos x="529" y="18"/>
                  </a:cxn>
                  <a:cxn ang="0">
                    <a:pos x="529" y="58"/>
                  </a:cxn>
                  <a:cxn ang="0">
                    <a:pos x="475" y="58"/>
                  </a:cxn>
                  <a:cxn ang="0">
                    <a:pos x="475" y="315"/>
                  </a:cxn>
                  <a:cxn ang="0">
                    <a:pos x="425" y="315"/>
                  </a:cxn>
                  <a:cxn ang="0">
                    <a:pos x="425" y="58"/>
                  </a:cxn>
                  <a:cxn ang="0">
                    <a:pos x="335" y="77"/>
                  </a:cxn>
                  <a:cxn ang="0">
                    <a:pos x="377" y="166"/>
                  </a:cxn>
                  <a:cxn ang="0">
                    <a:pos x="283" y="315"/>
                  </a:cxn>
                  <a:cxn ang="0">
                    <a:pos x="232" y="127"/>
                  </a:cxn>
                  <a:cxn ang="0">
                    <a:pos x="264" y="75"/>
                  </a:cxn>
                  <a:cxn ang="0">
                    <a:pos x="78" y="141"/>
                  </a:cxn>
                  <a:cxn ang="0">
                    <a:pos x="86" y="315"/>
                  </a:cxn>
                  <a:cxn ang="0">
                    <a:pos x="47" y="91"/>
                  </a:cxn>
                  <a:cxn ang="0">
                    <a:pos x="237" y="22"/>
                  </a:cxn>
                  <a:cxn ang="0">
                    <a:pos x="303" y="46"/>
                  </a:cxn>
                  <a:cxn ang="0">
                    <a:pos x="529" y="18"/>
                  </a:cxn>
                  <a:cxn ang="0">
                    <a:pos x="297" y="108"/>
                  </a:cxn>
                  <a:cxn ang="0">
                    <a:pos x="297" y="275"/>
                  </a:cxn>
                  <a:cxn ang="0">
                    <a:pos x="297" y="108"/>
                  </a:cxn>
                  <a:cxn ang="0">
                    <a:pos x="91" y="175"/>
                  </a:cxn>
                  <a:cxn ang="0">
                    <a:pos x="76" y="187"/>
                  </a:cxn>
                  <a:cxn ang="0">
                    <a:pos x="91" y="273"/>
                  </a:cxn>
                  <a:cxn ang="0">
                    <a:pos x="111" y="181"/>
                  </a:cxn>
                  <a:cxn ang="0">
                    <a:pos x="91" y="175"/>
                  </a:cxn>
                </a:cxnLst>
                <a:rect l="0" t="0" r="r" b="b"/>
                <a:pathLst>
                  <a:path w="529" h="343">
                    <a:moveTo>
                      <a:pt x="529" y="18"/>
                    </a:moveTo>
                    <a:cubicBezTo>
                      <a:pt x="529" y="31"/>
                      <a:pt x="529" y="45"/>
                      <a:pt x="529" y="58"/>
                    </a:cubicBezTo>
                    <a:cubicBezTo>
                      <a:pt x="511" y="58"/>
                      <a:pt x="493" y="58"/>
                      <a:pt x="475" y="58"/>
                    </a:cubicBezTo>
                    <a:cubicBezTo>
                      <a:pt x="475" y="144"/>
                      <a:pt x="475" y="230"/>
                      <a:pt x="475" y="315"/>
                    </a:cubicBezTo>
                    <a:cubicBezTo>
                      <a:pt x="459" y="315"/>
                      <a:pt x="442" y="315"/>
                      <a:pt x="425" y="315"/>
                    </a:cubicBezTo>
                    <a:cubicBezTo>
                      <a:pt x="425" y="230"/>
                      <a:pt x="425" y="144"/>
                      <a:pt x="425" y="58"/>
                    </a:cubicBezTo>
                    <a:cubicBezTo>
                      <a:pt x="393" y="58"/>
                      <a:pt x="354" y="62"/>
                      <a:pt x="335" y="77"/>
                    </a:cubicBezTo>
                    <a:cubicBezTo>
                      <a:pt x="354" y="103"/>
                      <a:pt x="370" y="129"/>
                      <a:pt x="377" y="166"/>
                    </a:cubicBezTo>
                    <a:cubicBezTo>
                      <a:pt x="391" y="232"/>
                      <a:pt x="359" y="334"/>
                      <a:pt x="283" y="315"/>
                    </a:cubicBezTo>
                    <a:cubicBezTo>
                      <a:pt x="218" y="299"/>
                      <a:pt x="204" y="196"/>
                      <a:pt x="232" y="127"/>
                    </a:cubicBezTo>
                    <a:cubicBezTo>
                      <a:pt x="242" y="110"/>
                      <a:pt x="253" y="93"/>
                      <a:pt x="264" y="75"/>
                    </a:cubicBezTo>
                    <a:cubicBezTo>
                      <a:pt x="187" y="49"/>
                      <a:pt x="96" y="58"/>
                      <a:pt x="78" y="141"/>
                    </a:cubicBezTo>
                    <a:cubicBezTo>
                      <a:pt x="203" y="95"/>
                      <a:pt x="212" y="343"/>
                      <a:pt x="86" y="315"/>
                    </a:cubicBezTo>
                    <a:cubicBezTo>
                      <a:pt x="0" y="296"/>
                      <a:pt x="7" y="154"/>
                      <a:pt x="47" y="91"/>
                    </a:cubicBezTo>
                    <a:cubicBezTo>
                      <a:pt x="78" y="43"/>
                      <a:pt x="152" y="0"/>
                      <a:pt x="237" y="22"/>
                    </a:cubicBezTo>
                    <a:cubicBezTo>
                      <a:pt x="259" y="30"/>
                      <a:pt x="281" y="38"/>
                      <a:pt x="303" y="46"/>
                    </a:cubicBezTo>
                    <a:cubicBezTo>
                      <a:pt x="349" y="10"/>
                      <a:pt x="447" y="17"/>
                      <a:pt x="529" y="18"/>
                    </a:cubicBezTo>
                    <a:close/>
                    <a:moveTo>
                      <a:pt x="297" y="108"/>
                    </a:moveTo>
                    <a:cubicBezTo>
                      <a:pt x="273" y="141"/>
                      <a:pt x="245" y="248"/>
                      <a:pt x="297" y="275"/>
                    </a:cubicBezTo>
                    <a:cubicBezTo>
                      <a:pt x="349" y="264"/>
                      <a:pt x="332" y="126"/>
                      <a:pt x="297" y="108"/>
                    </a:cubicBezTo>
                    <a:close/>
                    <a:moveTo>
                      <a:pt x="91" y="175"/>
                    </a:moveTo>
                    <a:cubicBezTo>
                      <a:pt x="85" y="179"/>
                      <a:pt x="80" y="180"/>
                      <a:pt x="76" y="187"/>
                    </a:cubicBezTo>
                    <a:cubicBezTo>
                      <a:pt x="55" y="208"/>
                      <a:pt x="73" y="265"/>
                      <a:pt x="91" y="273"/>
                    </a:cubicBezTo>
                    <a:cubicBezTo>
                      <a:pt x="132" y="284"/>
                      <a:pt x="139" y="196"/>
                      <a:pt x="111" y="181"/>
                    </a:cubicBezTo>
                    <a:cubicBezTo>
                      <a:pt x="105" y="176"/>
                      <a:pt x="102" y="175"/>
                      <a:pt x="91" y="1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8" name="Oval 134">
                <a:extLst>
                  <a:ext uri="{FF2B5EF4-FFF2-40B4-BE49-F238E27FC236}">
                    <a16:creationId xmlns:a16="http://schemas.microsoft.com/office/drawing/2014/main" id="{2D1166A3-CD66-4448-BBBF-76E5FA08D704}"/>
                  </a:ext>
                </a:extLst>
              </p:cNvPr>
              <p:cNvSpPr>
                <a:spLocks noChangeAspect="1"/>
              </p:cNvSpPr>
              <p:nvPr/>
            </p:nvSpPr>
            <p:spPr bwMode="black">
              <a:xfrm>
                <a:off x="8159966" y="4376370"/>
                <a:ext cx="41897" cy="41897"/>
              </a:xfrm>
              <a:prstGeom prst="ellipse">
                <a:avLst/>
              </a:pr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0" name="Group 116">
              <a:extLst>
                <a:ext uri="{FF2B5EF4-FFF2-40B4-BE49-F238E27FC236}">
                  <a16:creationId xmlns:a16="http://schemas.microsoft.com/office/drawing/2014/main" id="{6F8B8D65-98FD-4143-89BD-52D318676DB5}"/>
                </a:ext>
              </a:extLst>
            </p:cNvPr>
            <p:cNvGrpSpPr/>
            <p:nvPr/>
          </p:nvGrpSpPr>
          <p:grpSpPr bwMode="black">
            <a:xfrm>
              <a:off x="9381630" y="4215348"/>
              <a:ext cx="448171" cy="177423"/>
              <a:chOff x="4491504" y="4454449"/>
              <a:chExt cx="449878" cy="184270"/>
            </a:xfrm>
            <a:grpFill/>
            <a:effectLst/>
          </p:grpSpPr>
          <p:sp>
            <p:nvSpPr>
              <p:cNvPr id="51" name="Freeform 22">
                <a:extLst>
                  <a:ext uri="{FF2B5EF4-FFF2-40B4-BE49-F238E27FC236}">
                    <a16:creationId xmlns:a16="http://schemas.microsoft.com/office/drawing/2014/main" id="{C08C06ED-094A-49CD-BB7C-E417255D1EF6}"/>
                  </a:ext>
                </a:extLst>
              </p:cNvPr>
              <p:cNvSpPr>
                <a:spLocks/>
              </p:cNvSpPr>
              <p:nvPr/>
            </p:nvSpPr>
            <p:spPr bwMode="black">
              <a:xfrm>
                <a:off x="4491504" y="4464526"/>
                <a:ext cx="127765" cy="170954"/>
              </a:xfrm>
              <a:custGeom>
                <a:avLst/>
                <a:gdLst/>
                <a:ahLst/>
                <a:cxnLst>
                  <a:cxn ang="0">
                    <a:pos x="218" y="69"/>
                  </a:cxn>
                  <a:cxn ang="0">
                    <a:pos x="218" y="475"/>
                  </a:cxn>
                  <a:cxn ang="0">
                    <a:pos x="137" y="475"/>
                  </a:cxn>
                  <a:cxn ang="0">
                    <a:pos x="137" y="69"/>
                  </a:cxn>
                  <a:cxn ang="0">
                    <a:pos x="0" y="69"/>
                  </a:cxn>
                  <a:cxn ang="0">
                    <a:pos x="0" y="0"/>
                  </a:cxn>
                  <a:cxn ang="0">
                    <a:pos x="355" y="0"/>
                  </a:cxn>
                  <a:cxn ang="0">
                    <a:pos x="355" y="69"/>
                  </a:cxn>
                  <a:cxn ang="0">
                    <a:pos x="218" y="69"/>
                  </a:cxn>
                </a:cxnLst>
                <a:rect l="0" t="0" r="r" b="b"/>
                <a:pathLst>
                  <a:path w="355" h="475">
                    <a:moveTo>
                      <a:pt x="218" y="69"/>
                    </a:moveTo>
                    <a:lnTo>
                      <a:pt x="218" y="475"/>
                    </a:lnTo>
                    <a:lnTo>
                      <a:pt x="137" y="475"/>
                    </a:lnTo>
                    <a:lnTo>
                      <a:pt x="137" y="69"/>
                    </a:lnTo>
                    <a:lnTo>
                      <a:pt x="0" y="69"/>
                    </a:lnTo>
                    <a:lnTo>
                      <a:pt x="0" y="0"/>
                    </a:lnTo>
                    <a:lnTo>
                      <a:pt x="355" y="0"/>
                    </a:lnTo>
                    <a:lnTo>
                      <a:pt x="355" y="69"/>
                    </a:lnTo>
                    <a:lnTo>
                      <a:pt x="218" y="69"/>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2" name="Freeform 23">
                <a:extLst>
                  <a:ext uri="{FF2B5EF4-FFF2-40B4-BE49-F238E27FC236}">
                    <a16:creationId xmlns:a16="http://schemas.microsoft.com/office/drawing/2014/main" id="{32CE9FCC-5DA0-4362-AB54-3868ADF3E58C}"/>
                  </a:ext>
                </a:extLst>
              </p:cNvPr>
              <p:cNvSpPr>
                <a:spLocks noEditPoints="1"/>
              </p:cNvSpPr>
              <p:nvPr/>
            </p:nvSpPr>
            <p:spPr bwMode="black">
              <a:xfrm>
                <a:off x="4590117" y="4510594"/>
                <a:ext cx="102932" cy="128125"/>
              </a:xfrm>
              <a:custGeom>
                <a:avLst/>
                <a:gdLst/>
                <a:ahLst/>
                <a:cxnLst>
                  <a:cxn ang="0">
                    <a:pos x="89" y="147"/>
                  </a:cxn>
                  <a:cxn ang="0">
                    <a:pos x="89" y="127"/>
                  </a:cxn>
                  <a:cxn ang="0">
                    <a:pos x="88" y="127"/>
                  </a:cxn>
                  <a:cxn ang="0">
                    <a:pos x="70" y="145"/>
                  </a:cxn>
                  <a:cxn ang="0">
                    <a:pos x="46" y="151"/>
                  </a:cxn>
                  <a:cxn ang="0">
                    <a:pos x="26" y="148"/>
                  </a:cxn>
                  <a:cxn ang="0">
                    <a:pos x="12" y="139"/>
                  </a:cxn>
                  <a:cxn ang="0">
                    <a:pos x="3" y="125"/>
                  </a:cxn>
                  <a:cxn ang="0">
                    <a:pos x="0" y="108"/>
                  </a:cxn>
                  <a:cxn ang="0">
                    <a:pos x="3" y="91"/>
                  </a:cxn>
                  <a:cxn ang="0">
                    <a:pos x="11" y="76"/>
                  </a:cxn>
                  <a:cxn ang="0">
                    <a:pos x="26" y="66"/>
                  </a:cxn>
                  <a:cxn ang="0">
                    <a:pos x="47" y="60"/>
                  </a:cxn>
                  <a:cxn ang="0">
                    <a:pos x="89" y="55"/>
                  </a:cxn>
                  <a:cxn ang="0">
                    <a:pos x="82" y="32"/>
                  </a:cxn>
                  <a:cxn ang="0">
                    <a:pos x="62" y="25"/>
                  </a:cxn>
                  <a:cxn ang="0">
                    <a:pos x="36" y="30"/>
                  </a:cxn>
                  <a:cxn ang="0">
                    <a:pos x="14" y="41"/>
                  </a:cxn>
                  <a:cxn ang="0">
                    <a:pos x="14" y="13"/>
                  </a:cxn>
                  <a:cxn ang="0">
                    <a:pos x="23" y="8"/>
                  </a:cxn>
                  <a:cxn ang="0">
                    <a:pos x="35" y="4"/>
                  </a:cxn>
                  <a:cxn ang="0">
                    <a:pos x="50" y="1"/>
                  </a:cxn>
                  <a:cxn ang="0">
                    <a:pos x="65" y="0"/>
                  </a:cxn>
                  <a:cxn ang="0">
                    <a:pos x="90" y="4"/>
                  </a:cxn>
                  <a:cxn ang="0">
                    <a:pos x="107" y="15"/>
                  </a:cxn>
                  <a:cxn ang="0">
                    <a:pos x="117" y="32"/>
                  </a:cxn>
                  <a:cxn ang="0">
                    <a:pos x="121" y="56"/>
                  </a:cxn>
                  <a:cxn ang="0">
                    <a:pos x="121" y="147"/>
                  </a:cxn>
                  <a:cxn ang="0">
                    <a:pos x="89" y="147"/>
                  </a:cxn>
                  <a:cxn ang="0">
                    <a:pos x="58" y="81"/>
                  </a:cxn>
                  <a:cxn ang="0">
                    <a:pos x="45" y="84"/>
                  </a:cxn>
                  <a:cxn ang="0">
                    <a:pos x="37" y="89"/>
                  </a:cxn>
                  <a:cxn ang="0">
                    <a:pos x="33" y="96"/>
                  </a:cxn>
                  <a:cxn ang="0">
                    <a:pos x="32" y="105"/>
                  </a:cxn>
                  <a:cxn ang="0">
                    <a:pos x="33" y="113"/>
                  </a:cxn>
                  <a:cxn ang="0">
                    <a:pos x="38" y="119"/>
                  </a:cxn>
                  <a:cxn ang="0">
                    <a:pos x="46" y="123"/>
                  </a:cxn>
                  <a:cxn ang="0">
                    <a:pos x="56" y="125"/>
                  </a:cxn>
                  <a:cxn ang="0">
                    <a:pos x="69" y="122"/>
                  </a:cxn>
                  <a:cxn ang="0">
                    <a:pos x="80" y="115"/>
                  </a:cxn>
                  <a:cxn ang="0">
                    <a:pos x="87" y="104"/>
                  </a:cxn>
                  <a:cxn ang="0">
                    <a:pos x="89" y="90"/>
                  </a:cxn>
                  <a:cxn ang="0">
                    <a:pos x="89" y="77"/>
                  </a:cxn>
                  <a:cxn ang="0">
                    <a:pos x="58" y="81"/>
                  </a:cxn>
                </a:cxnLst>
                <a:rect l="0" t="0" r="r" b="b"/>
                <a:pathLst>
                  <a:path w="121" h="151">
                    <a:moveTo>
                      <a:pt x="89" y="147"/>
                    </a:moveTo>
                    <a:cubicBezTo>
                      <a:pt x="89" y="127"/>
                      <a:pt x="89" y="127"/>
                      <a:pt x="89" y="127"/>
                    </a:cubicBezTo>
                    <a:cubicBezTo>
                      <a:pt x="88" y="127"/>
                      <a:pt x="88" y="127"/>
                      <a:pt x="88" y="127"/>
                    </a:cubicBezTo>
                    <a:cubicBezTo>
                      <a:pt x="83" y="135"/>
                      <a:pt x="77" y="141"/>
                      <a:pt x="70" y="145"/>
                    </a:cubicBezTo>
                    <a:cubicBezTo>
                      <a:pt x="63" y="149"/>
                      <a:pt x="55" y="151"/>
                      <a:pt x="46" y="151"/>
                    </a:cubicBezTo>
                    <a:cubicBezTo>
                      <a:pt x="38" y="151"/>
                      <a:pt x="32" y="150"/>
                      <a:pt x="26" y="148"/>
                    </a:cubicBezTo>
                    <a:cubicBezTo>
                      <a:pt x="20" y="145"/>
                      <a:pt x="16" y="142"/>
                      <a:pt x="12" y="139"/>
                    </a:cubicBezTo>
                    <a:cubicBezTo>
                      <a:pt x="8" y="135"/>
                      <a:pt x="5" y="131"/>
                      <a:pt x="3" y="125"/>
                    </a:cubicBezTo>
                    <a:cubicBezTo>
                      <a:pt x="1" y="120"/>
                      <a:pt x="0" y="114"/>
                      <a:pt x="0" y="108"/>
                    </a:cubicBezTo>
                    <a:cubicBezTo>
                      <a:pt x="0" y="102"/>
                      <a:pt x="1" y="96"/>
                      <a:pt x="3" y="91"/>
                    </a:cubicBezTo>
                    <a:cubicBezTo>
                      <a:pt x="4" y="85"/>
                      <a:pt x="7" y="81"/>
                      <a:pt x="11" y="76"/>
                    </a:cubicBezTo>
                    <a:cubicBezTo>
                      <a:pt x="15" y="72"/>
                      <a:pt x="20" y="69"/>
                      <a:pt x="26" y="66"/>
                    </a:cubicBezTo>
                    <a:cubicBezTo>
                      <a:pt x="31" y="63"/>
                      <a:pt x="39" y="61"/>
                      <a:pt x="47" y="60"/>
                    </a:cubicBezTo>
                    <a:cubicBezTo>
                      <a:pt x="89" y="55"/>
                      <a:pt x="89" y="55"/>
                      <a:pt x="89" y="55"/>
                    </a:cubicBezTo>
                    <a:cubicBezTo>
                      <a:pt x="89" y="44"/>
                      <a:pt x="87" y="37"/>
                      <a:pt x="82" y="32"/>
                    </a:cubicBezTo>
                    <a:cubicBezTo>
                      <a:pt x="77" y="28"/>
                      <a:pt x="70" y="25"/>
                      <a:pt x="62" y="25"/>
                    </a:cubicBezTo>
                    <a:cubicBezTo>
                      <a:pt x="53" y="25"/>
                      <a:pt x="44" y="27"/>
                      <a:pt x="36" y="30"/>
                    </a:cubicBezTo>
                    <a:cubicBezTo>
                      <a:pt x="28" y="33"/>
                      <a:pt x="20" y="36"/>
                      <a:pt x="14" y="41"/>
                    </a:cubicBezTo>
                    <a:cubicBezTo>
                      <a:pt x="14" y="13"/>
                      <a:pt x="14" y="13"/>
                      <a:pt x="14" y="13"/>
                    </a:cubicBezTo>
                    <a:cubicBezTo>
                      <a:pt x="16" y="11"/>
                      <a:pt x="19" y="10"/>
                      <a:pt x="23" y="8"/>
                    </a:cubicBezTo>
                    <a:cubicBezTo>
                      <a:pt x="26" y="7"/>
                      <a:pt x="31" y="6"/>
                      <a:pt x="35" y="4"/>
                    </a:cubicBezTo>
                    <a:cubicBezTo>
                      <a:pt x="40" y="3"/>
                      <a:pt x="45" y="2"/>
                      <a:pt x="50" y="1"/>
                    </a:cubicBezTo>
                    <a:cubicBezTo>
                      <a:pt x="55" y="0"/>
                      <a:pt x="60" y="0"/>
                      <a:pt x="65" y="0"/>
                    </a:cubicBezTo>
                    <a:cubicBezTo>
                      <a:pt x="75" y="0"/>
                      <a:pt x="83" y="1"/>
                      <a:pt x="90" y="4"/>
                    </a:cubicBezTo>
                    <a:cubicBezTo>
                      <a:pt x="97" y="6"/>
                      <a:pt x="103" y="10"/>
                      <a:pt x="107" y="15"/>
                    </a:cubicBezTo>
                    <a:cubicBezTo>
                      <a:pt x="112" y="19"/>
                      <a:pt x="115" y="25"/>
                      <a:pt x="117" y="32"/>
                    </a:cubicBezTo>
                    <a:cubicBezTo>
                      <a:pt x="120" y="39"/>
                      <a:pt x="121" y="47"/>
                      <a:pt x="121" y="56"/>
                    </a:cubicBezTo>
                    <a:cubicBezTo>
                      <a:pt x="121" y="147"/>
                      <a:pt x="121" y="147"/>
                      <a:pt x="121" y="147"/>
                    </a:cubicBezTo>
                    <a:lnTo>
                      <a:pt x="89" y="147"/>
                    </a:lnTo>
                    <a:close/>
                    <a:moveTo>
                      <a:pt x="58" y="81"/>
                    </a:moveTo>
                    <a:cubicBezTo>
                      <a:pt x="53" y="82"/>
                      <a:pt x="48" y="83"/>
                      <a:pt x="45" y="84"/>
                    </a:cubicBezTo>
                    <a:cubicBezTo>
                      <a:pt x="41" y="86"/>
                      <a:pt x="39" y="87"/>
                      <a:pt x="37" y="89"/>
                    </a:cubicBezTo>
                    <a:cubicBezTo>
                      <a:pt x="35" y="91"/>
                      <a:pt x="34" y="93"/>
                      <a:pt x="33" y="96"/>
                    </a:cubicBezTo>
                    <a:cubicBezTo>
                      <a:pt x="32" y="98"/>
                      <a:pt x="32" y="101"/>
                      <a:pt x="32" y="105"/>
                    </a:cubicBezTo>
                    <a:cubicBezTo>
                      <a:pt x="32" y="108"/>
                      <a:pt x="32" y="110"/>
                      <a:pt x="33" y="113"/>
                    </a:cubicBezTo>
                    <a:cubicBezTo>
                      <a:pt x="35" y="115"/>
                      <a:pt x="36" y="117"/>
                      <a:pt x="38" y="119"/>
                    </a:cubicBezTo>
                    <a:cubicBezTo>
                      <a:pt x="40" y="121"/>
                      <a:pt x="43" y="122"/>
                      <a:pt x="46" y="123"/>
                    </a:cubicBezTo>
                    <a:cubicBezTo>
                      <a:pt x="49" y="124"/>
                      <a:pt x="52" y="125"/>
                      <a:pt x="56" y="125"/>
                    </a:cubicBezTo>
                    <a:cubicBezTo>
                      <a:pt x="61" y="125"/>
                      <a:pt x="65" y="124"/>
                      <a:pt x="69" y="122"/>
                    </a:cubicBezTo>
                    <a:cubicBezTo>
                      <a:pt x="73" y="120"/>
                      <a:pt x="77" y="118"/>
                      <a:pt x="80" y="115"/>
                    </a:cubicBezTo>
                    <a:cubicBezTo>
                      <a:pt x="83" y="112"/>
                      <a:pt x="85" y="108"/>
                      <a:pt x="87" y="104"/>
                    </a:cubicBezTo>
                    <a:cubicBezTo>
                      <a:pt x="88" y="100"/>
                      <a:pt x="89" y="95"/>
                      <a:pt x="89" y="90"/>
                    </a:cubicBezTo>
                    <a:cubicBezTo>
                      <a:pt x="89" y="77"/>
                      <a:pt x="89" y="77"/>
                      <a:pt x="89" y="77"/>
                    </a:cubicBezTo>
                    <a:lnTo>
                      <a:pt x="58" y="8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3" name="Freeform 24">
                <a:extLst>
                  <a:ext uri="{FF2B5EF4-FFF2-40B4-BE49-F238E27FC236}">
                    <a16:creationId xmlns:a16="http://schemas.microsoft.com/office/drawing/2014/main" id="{98D323BD-DA1B-49F7-BB09-5AF66F0A3BAD}"/>
                  </a:ext>
                </a:extLst>
              </p:cNvPr>
              <p:cNvSpPr>
                <a:spLocks/>
              </p:cNvSpPr>
              <p:nvPr/>
            </p:nvSpPr>
            <p:spPr bwMode="black">
              <a:xfrm>
                <a:off x="4709965" y="4510594"/>
                <a:ext cx="95374" cy="128125"/>
              </a:xfrm>
              <a:custGeom>
                <a:avLst/>
                <a:gdLst/>
                <a:ahLst/>
                <a:cxnLst>
                  <a:cxn ang="0">
                    <a:pos x="95" y="148"/>
                  </a:cxn>
                  <a:cxn ang="0">
                    <a:pos x="71" y="151"/>
                  </a:cxn>
                  <a:cxn ang="0">
                    <a:pos x="42" y="145"/>
                  </a:cxn>
                  <a:cxn ang="0">
                    <a:pos x="19" y="130"/>
                  </a:cxn>
                  <a:cxn ang="0">
                    <a:pos x="5" y="108"/>
                  </a:cxn>
                  <a:cxn ang="0">
                    <a:pos x="0" y="79"/>
                  </a:cxn>
                  <a:cxn ang="0">
                    <a:pos x="5" y="46"/>
                  </a:cxn>
                  <a:cxn ang="0">
                    <a:pos x="21" y="22"/>
                  </a:cxn>
                  <a:cxn ang="0">
                    <a:pos x="45" y="6"/>
                  </a:cxn>
                  <a:cxn ang="0">
                    <a:pos x="78" y="0"/>
                  </a:cxn>
                  <a:cxn ang="0">
                    <a:pos x="89" y="1"/>
                  </a:cxn>
                  <a:cxn ang="0">
                    <a:pos x="98" y="2"/>
                  </a:cxn>
                  <a:cxn ang="0">
                    <a:pos x="106" y="5"/>
                  </a:cxn>
                  <a:cxn ang="0">
                    <a:pos x="112" y="7"/>
                  </a:cxn>
                  <a:cxn ang="0">
                    <a:pos x="112" y="38"/>
                  </a:cxn>
                  <a:cxn ang="0">
                    <a:pos x="97" y="30"/>
                  </a:cxn>
                  <a:cxn ang="0">
                    <a:pos x="79" y="26"/>
                  </a:cxn>
                  <a:cxn ang="0">
                    <a:pos x="61" y="30"/>
                  </a:cxn>
                  <a:cxn ang="0">
                    <a:pos x="47" y="39"/>
                  </a:cxn>
                  <a:cxn ang="0">
                    <a:pos x="37" y="55"/>
                  </a:cxn>
                  <a:cxn ang="0">
                    <a:pos x="34" y="76"/>
                  </a:cxn>
                  <a:cxn ang="0">
                    <a:pos x="37" y="96"/>
                  </a:cxn>
                  <a:cxn ang="0">
                    <a:pos x="46" y="111"/>
                  </a:cxn>
                  <a:cxn ang="0">
                    <a:pos x="60" y="121"/>
                  </a:cxn>
                  <a:cxn ang="0">
                    <a:pos x="79" y="124"/>
                  </a:cxn>
                  <a:cxn ang="0">
                    <a:pos x="87" y="123"/>
                  </a:cxn>
                  <a:cxn ang="0">
                    <a:pos x="96" y="121"/>
                  </a:cxn>
                  <a:cxn ang="0">
                    <a:pos x="105" y="117"/>
                  </a:cxn>
                  <a:cxn ang="0">
                    <a:pos x="112" y="112"/>
                  </a:cxn>
                  <a:cxn ang="0">
                    <a:pos x="112" y="141"/>
                  </a:cxn>
                  <a:cxn ang="0">
                    <a:pos x="95" y="148"/>
                  </a:cxn>
                </a:cxnLst>
                <a:rect l="0" t="0" r="r" b="b"/>
                <a:pathLst>
                  <a:path w="112" h="151">
                    <a:moveTo>
                      <a:pt x="95" y="148"/>
                    </a:moveTo>
                    <a:cubicBezTo>
                      <a:pt x="88" y="150"/>
                      <a:pt x="80" y="151"/>
                      <a:pt x="71" y="151"/>
                    </a:cubicBezTo>
                    <a:cubicBezTo>
                      <a:pt x="61" y="151"/>
                      <a:pt x="51" y="149"/>
                      <a:pt x="42" y="145"/>
                    </a:cubicBezTo>
                    <a:cubicBezTo>
                      <a:pt x="33" y="142"/>
                      <a:pt x="26" y="137"/>
                      <a:pt x="19" y="130"/>
                    </a:cubicBezTo>
                    <a:cubicBezTo>
                      <a:pt x="13" y="124"/>
                      <a:pt x="8" y="116"/>
                      <a:pt x="5" y="108"/>
                    </a:cubicBezTo>
                    <a:cubicBezTo>
                      <a:pt x="2" y="99"/>
                      <a:pt x="0" y="89"/>
                      <a:pt x="0" y="79"/>
                    </a:cubicBezTo>
                    <a:cubicBezTo>
                      <a:pt x="0" y="67"/>
                      <a:pt x="2" y="56"/>
                      <a:pt x="5" y="46"/>
                    </a:cubicBezTo>
                    <a:cubicBezTo>
                      <a:pt x="9" y="37"/>
                      <a:pt x="14" y="28"/>
                      <a:pt x="21" y="22"/>
                    </a:cubicBezTo>
                    <a:cubicBezTo>
                      <a:pt x="28" y="15"/>
                      <a:pt x="36" y="9"/>
                      <a:pt x="45" y="6"/>
                    </a:cubicBezTo>
                    <a:cubicBezTo>
                      <a:pt x="55" y="2"/>
                      <a:pt x="66" y="0"/>
                      <a:pt x="78" y="0"/>
                    </a:cubicBezTo>
                    <a:cubicBezTo>
                      <a:pt x="82" y="0"/>
                      <a:pt x="85" y="0"/>
                      <a:pt x="89" y="1"/>
                    </a:cubicBezTo>
                    <a:cubicBezTo>
                      <a:pt x="92" y="1"/>
                      <a:pt x="95" y="2"/>
                      <a:pt x="98" y="2"/>
                    </a:cubicBezTo>
                    <a:cubicBezTo>
                      <a:pt x="101" y="3"/>
                      <a:pt x="104" y="4"/>
                      <a:pt x="106" y="5"/>
                    </a:cubicBezTo>
                    <a:cubicBezTo>
                      <a:pt x="109" y="5"/>
                      <a:pt x="111" y="6"/>
                      <a:pt x="112" y="7"/>
                    </a:cubicBezTo>
                    <a:cubicBezTo>
                      <a:pt x="112" y="38"/>
                      <a:pt x="112" y="38"/>
                      <a:pt x="112" y="38"/>
                    </a:cubicBezTo>
                    <a:cubicBezTo>
                      <a:pt x="108" y="34"/>
                      <a:pt x="102" y="32"/>
                      <a:pt x="97" y="30"/>
                    </a:cubicBezTo>
                    <a:cubicBezTo>
                      <a:pt x="92" y="27"/>
                      <a:pt x="86" y="26"/>
                      <a:pt x="79" y="26"/>
                    </a:cubicBezTo>
                    <a:cubicBezTo>
                      <a:pt x="73" y="26"/>
                      <a:pt x="67" y="27"/>
                      <a:pt x="61" y="30"/>
                    </a:cubicBezTo>
                    <a:cubicBezTo>
                      <a:pt x="56" y="32"/>
                      <a:pt x="51" y="35"/>
                      <a:pt x="47" y="39"/>
                    </a:cubicBezTo>
                    <a:cubicBezTo>
                      <a:pt x="43" y="44"/>
                      <a:pt x="40" y="49"/>
                      <a:pt x="37" y="55"/>
                    </a:cubicBezTo>
                    <a:cubicBezTo>
                      <a:pt x="35" y="61"/>
                      <a:pt x="34" y="68"/>
                      <a:pt x="34" y="76"/>
                    </a:cubicBezTo>
                    <a:cubicBezTo>
                      <a:pt x="34" y="84"/>
                      <a:pt x="35" y="90"/>
                      <a:pt x="37" y="96"/>
                    </a:cubicBezTo>
                    <a:cubicBezTo>
                      <a:pt x="39" y="102"/>
                      <a:pt x="42" y="107"/>
                      <a:pt x="46" y="111"/>
                    </a:cubicBezTo>
                    <a:cubicBezTo>
                      <a:pt x="50" y="115"/>
                      <a:pt x="54" y="119"/>
                      <a:pt x="60" y="121"/>
                    </a:cubicBezTo>
                    <a:cubicBezTo>
                      <a:pt x="65" y="123"/>
                      <a:pt x="72" y="124"/>
                      <a:pt x="79" y="124"/>
                    </a:cubicBezTo>
                    <a:cubicBezTo>
                      <a:pt x="81" y="124"/>
                      <a:pt x="84" y="124"/>
                      <a:pt x="87" y="123"/>
                    </a:cubicBezTo>
                    <a:cubicBezTo>
                      <a:pt x="90" y="123"/>
                      <a:pt x="93" y="122"/>
                      <a:pt x="96" y="121"/>
                    </a:cubicBezTo>
                    <a:cubicBezTo>
                      <a:pt x="99" y="119"/>
                      <a:pt x="102" y="118"/>
                      <a:pt x="105" y="117"/>
                    </a:cubicBezTo>
                    <a:cubicBezTo>
                      <a:pt x="107" y="115"/>
                      <a:pt x="110" y="114"/>
                      <a:pt x="112" y="112"/>
                    </a:cubicBezTo>
                    <a:cubicBezTo>
                      <a:pt x="112" y="141"/>
                      <a:pt x="112" y="141"/>
                      <a:pt x="112" y="141"/>
                    </a:cubicBezTo>
                    <a:cubicBezTo>
                      <a:pt x="107" y="144"/>
                      <a:pt x="101" y="146"/>
                      <a:pt x="95" y="14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4" name="Freeform 25">
                <a:extLst>
                  <a:ext uri="{FF2B5EF4-FFF2-40B4-BE49-F238E27FC236}">
                    <a16:creationId xmlns:a16="http://schemas.microsoft.com/office/drawing/2014/main" id="{B970CAAA-4460-4170-ADA9-7EFF3C81361E}"/>
                  </a:ext>
                </a:extLst>
              </p:cNvPr>
              <p:cNvSpPr>
                <a:spLocks/>
              </p:cNvSpPr>
              <p:nvPr/>
            </p:nvSpPr>
            <p:spPr bwMode="black">
              <a:xfrm>
                <a:off x="4829092" y="4454449"/>
                <a:ext cx="112290" cy="181031"/>
              </a:xfrm>
              <a:custGeom>
                <a:avLst/>
                <a:gdLst/>
                <a:ahLst/>
                <a:cxnLst>
                  <a:cxn ang="0">
                    <a:pos x="210" y="503"/>
                  </a:cxn>
                  <a:cxn ang="0">
                    <a:pos x="78" y="340"/>
                  </a:cxn>
                  <a:cxn ang="0">
                    <a:pos x="76" y="340"/>
                  </a:cxn>
                  <a:cxn ang="0">
                    <a:pos x="76" y="503"/>
                  </a:cxn>
                  <a:cxn ang="0">
                    <a:pos x="0" y="503"/>
                  </a:cxn>
                  <a:cxn ang="0">
                    <a:pos x="0" y="0"/>
                  </a:cxn>
                  <a:cxn ang="0">
                    <a:pos x="76" y="0"/>
                  </a:cxn>
                  <a:cxn ang="0">
                    <a:pos x="76" y="319"/>
                  </a:cxn>
                  <a:cxn ang="0">
                    <a:pos x="78" y="319"/>
                  </a:cxn>
                  <a:cxn ang="0">
                    <a:pos x="203" y="163"/>
                  </a:cxn>
                  <a:cxn ang="0">
                    <a:pos x="302" y="163"/>
                  </a:cxn>
                  <a:cxn ang="0">
                    <a:pos x="156" y="326"/>
                  </a:cxn>
                  <a:cxn ang="0">
                    <a:pos x="312" y="503"/>
                  </a:cxn>
                  <a:cxn ang="0">
                    <a:pos x="210" y="503"/>
                  </a:cxn>
                </a:cxnLst>
                <a:rect l="0" t="0" r="r" b="b"/>
                <a:pathLst>
                  <a:path w="312" h="503">
                    <a:moveTo>
                      <a:pt x="210" y="503"/>
                    </a:moveTo>
                    <a:lnTo>
                      <a:pt x="78" y="340"/>
                    </a:lnTo>
                    <a:lnTo>
                      <a:pt x="76" y="340"/>
                    </a:lnTo>
                    <a:lnTo>
                      <a:pt x="76" y="503"/>
                    </a:lnTo>
                    <a:lnTo>
                      <a:pt x="0" y="503"/>
                    </a:lnTo>
                    <a:lnTo>
                      <a:pt x="0" y="0"/>
                    </a:lnTo>
                    <a:lnTo>
                      <a:pt x="76" y="0"/>
                    </a:lnTo>
                    <a:lnTo>
                      <a:pt x="76" y="319"/>
                    </a:lnTo>
                    <a:lnTo>
                      <a:pt x="78" y="319"/>
                    </a:lnTo>
                    <a:lnTo>
                      <a:pt x="203" y="163"/>
                    </a:lnTo>
                    <a:lnTo>
                      <a:pt x="302" y="163"/>
                    </a:lnTo>
                    <a:lnTo>
                      <a:pt x="156" y="326"/>
                    </a:lnTo>
                    <a:lnTo>
                      <a:pt x="312" y="503"/>
                    </a:lnTo>
                    <a:lnTo>
                      <a:pt x="210" y="503"/>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1" name="Group 117">
              <a:extLst>
                <a:ext uri="{FF2B5EF4-FFF2-40B4-BE49-F238E27FC236}">
                  <a16:creationId xmlns:a16="http://schemas.microsoft.com/office/drawing/2014/main" id="{B787ED81-3CF3-4DAE-808C-6EE1BCD77926}"/>
                </a:ext>
              </a:extLst>
            </p:cNvPr>
            <p:cNvGrpSpPr/>
            <p:nvPr/>
          </p:nvGrpSpPr>
          <p:grpSpPr bwMode="black">
            <a:xfrm>
              <a:off x="7067699" y="3112314"/>
              <a:ext cx="619310" cy="199008"/>
              <a:chOff x="3467068" y="4450074"/>
              <a:chExt cx="621665" cy="206687"/>
            </a:xfrm>
            <a:grpFill/>
            <a:effectLst/>
          </p:grpSpPr>
          <p:sp>
            <p:nvSpPr>
              <p:cNvPr id="45" name="Freeform 23">
                <a:extLst>
                  <a:ext uri="{FF2B5EF4-FFF2-40B4-BE49-F238E27FC236}">
                    <a16:creationId xmlns:a16="http://schemas.microsoft.com/office/drawing/2014/main" id="{ABC5A6E4-3A68-4553-8ADD-C8C1667DBBAE}"/>
                  </a:ext>
                </a:extLst>
              </p:cNvPr>
              <p:cNvSpPr>
                <a:spLocks/>
              </p:cNvSpPr>
              <p:nvPr/>
            </p:nvSpPr>
            <p:spPr bwMode="black">
              <a:xfrm>
                <a:off x="3467068" y="4462515"/>
                <a:ext cx="144881" cy="190634"/>
              </a:xfrm>
              <a:custGeom>
                <a:avLst/>
                <a:gdLst/>
                <a:ahLst/>
                <a:cxnLst>
                  <a:cxn ang="0">
                    <a:pos x="109" y="201"/>
                  </a:cxn>
                  <a:cxn ang="0">
                    <a:pos x="39" y="112"/>
                  </a:cxn>
                  <a:cxn ang="0">
                    <a:pos x="36" y="107"/>
                  </a:cxn>
                  <a:cxn ang="0">
                    <a:pos x="34" y="103"/>
                  </a:cxn>
                  <a:cxn ang="0">
                    <a:pos x="33" y="103"/>
                  </a:cxn>
                  <a:cxn ang="0">
                    <a:pos x="33" y="201"/>
                  </a:cxn>
                  <a:cxn ang="0">
                    <a:pos x="0" y="201"/>
                  </a:cxn>
                  <a:cxn ang="0">
                    <a:pos x="0" y="0"/>
                  </a:cxn>
                  <a:cxn ang="0">
                    <a:pos x="33" y="0"/>
                  </a:cxn>
                  <a:cxn ang="0">
                    <a:pos x="33" y="95"/>
                  </a:cxn>
                  <a:cxn ang="0">
                    <a:pos x="34" y="95"/>
                  </a:cxn>
                  <a:cxn ang="0">
                    <a:pos x="36" y="90"/>
                  </a:cxn>
                  <a:cxn ang="0">
                    <a:pos x="39" y="86"/>
                  </a:cxn>
                  <a:cxn ang="0">
                    <a:pos x="106" y="0"/>
                  </a:cxn>
                  <a:cxn ang="0">
                    <a:pos x="147" y="0"/>
                  </a:cxn>
                  <a:cxn ang="0">
                    <a:pos x="67" y="96"/>
                  </a:cxn>
                  <a:cxn ang="0">
                    <a:pos x="153" y="201"/>
                  </a:cxn>
                  <a:cxn ang="0">
                    <a:pos x="109" y="201"/>
                  </a:cxn>
                </a:cxnLst>
                <a:rect l="0" t="0" r="r" b="b"/>
                <a:pathLst>
                  <a:path w="153" h="201">
                    <a:moveTo>
                      <a:pt x="109" y="201"/>
                    </a:moveTo>
                    <a:cubicBezTo>
                      <a:pt x="39" y="112"/>
                      <a:pt x="39" y="112"/>
                      <a:pt x="39" y="112"/>
                    </a:cubicBezTo>
                    <a:cubicBezTo>
                      <a:pt x="38" y="110"/>
                      <a:pt x="37" y="109"/>
                      <a:pt x="36" y="107"/>
                    </a:cubicBezTo>
                    <a:cubicBezTo>
                      <a:pt x="36" y="106"/>
                      <a:pt x="35" y="104"/>
                      <a:pt x="34" y="103"/>
                    </a:cubicBezTo>
                    <a:cubicBezTo>
                      <a:pt x="33" y="103"/>
                      <a:pt x="33" y="103"/>
                      <a:pt x="33" y="103"/>
                    </a:cubicBezTo>
                    <a:cubicBezTo>
                      <a:pt x="33" y="201"/>
                      <a:pt x="33" y="201"/>
                      <a:pt x="33" y="201"/>
                    </a:cubicBezTo>
                    <a:cubicBezTo>
                      <a:pt x="0" y="201"/>
                      <a:pt x="0" y="201"/>
                      <a:pt x="0" y="201"/>
                    </a:cubicBezTo>
                    <a:cubicBezTo>
                      <a:pt x="0" y="0"/>
                      <a:pt x="0" y="0"/>
                      <a:pt x="0" y="0"/>
                    </a:cubicBezTo>
                    <a:cubicBezTo>
                      <a:pt x="33" y="0"/>
                      <a:pt x="33" y="0"/>
                      <a:pt x="33" y="0"/>
                    </a:cubicBezTo>
                    <a:cubicBezTo>
                      <a:pt x="33" y="95"/>
                      <a:pt x="33" y="95"/>
                      <a:pt x="33" y="95"/>
                    </a:cubicBezTo>
                    <a:cubicBezTo>
                      <a:pt x="34" y="95"/>
                      <a:pt x="34" y="95"/>
                      <a:pt x="34" y="95"/>
                    </a:cubicBezTo>
                    <a:cubicBezTo>
                      <a:pt x="35" y="93"/>
                      <a:pt x="36" y="92"/>
                      <a:pt x="36" y="90"/>
                    </a:cubicBezTo>
                    <a:cubicBezTo>
                      <a:pt x="37" y="89"/>
                      <a:pt x="38" y="87"/>
                      <a:pt x="39" y="86"/>
                    </a:cubicBezTo>
                    <a:cubicBezTo>
                      <a:pt x="106" y="0"/>
                      <a:pt x="106" y="0"/>
                      <a:pt x="106" y="0"/>
                    </a:cubicBezTo>
                    <a:cubicBezTo>
                      <a:pt x="147" y="0"/>
                      <a:pt x="147" y="0"/>
                      <a:pt x="147" y="0"/>
                    </a:cubicBezTo>
                    <a:cubicBezTo>
                      <a:pt x="67" y="96"/>
                      <a:pt x="67" y="96"/>
                      <a:pt x="67" y="96"/>
                    </a:cubicBezTo>
                    <a:cubicBezTo>
                      <a:pt x="153" y="201"/>
                      <a:pt x="153" y="201"/>
                      <a:pt x="153" y="201"/>
                    </a:cubicBezTo>
                    <a:lnTo>
                      <a:pt x="109" y="2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6" name="Freeform 24">
                <a:extLst>
                  <a:ext uri="{FF2B5EF4-FFF2-40B4-BE49-F238E27FC236}">
                    <a16:creationId xmlns:a16="http://schemas.microsoft.com/office/drawing/2014/main" id="{67FC438F-619B-48FF-BF62-F5C36F9960CB}"/>
                  </a:ext>
                </a:extLst>
              </p:cNvPr>
              <p:cNvSpPr>
                <a:spLocks noEditPoints="1"/>
              </p:cNvSpPr>
              <p:nvPr/>
            </p:nvSpPr>
            <p:spPr bwMode="black">
              <a:xfrm>
                <a:off x="3623186" y="4450074"/>
                <a:ext cx="37324" cy="203075"/>
              </a:xfrm>
              <a:custGeom>
                <a:avLst/>
                <a:gdLst/>
                <a:ahLst/>
                <a:cxnLst>
                  <a:cxn ang="0">
                    <a:pos x="39" y="20"/>
                  </a:cxn>
                  <a:cxn ang="0">
                    <a:pos x="38" y="27"/>
                  </a:cxn>
                  <a:cxn ang="0">
                    <a:pos x="34" y="33"/>
                  </a:cxn>
                  <a:cxn ang="0">
                    <a:pos x="28" y="37"/>
                  </a:cxn>
                  <a:cxn ang="0">
                    <a:pos x="20" y="38"/>
                  </a:cxn>
                  <a:cxn ang="0">
                    <a:pos x="12" y="37"/>
                  </a:cxn>
                  <a:cxn ang="0">
                    <a:pos x="5" y="33"/>
                  </a:cxn>
                  <a:cxn ang="0">
                    <a:pos x="1" y="27"/>
                  </a:cxn>
                  <a:cxn ang="0">
                    <a:pos x="0" y="20"/>
                  </a:cxn>
                  <a:cxn ang="0">
                    <a:pos x="1" y="12"/>
                  </a:cxn>
                  <a:cxn ang="0">
                    <a:pos x="5" y="6"/>
                  </a:cxn>
                  <a:cxn ang="0">
                    <a:pos x="12" y="2"/>
                  </a:cxn>
                  <a:cxn ang="0">
                    <a:pos x="20" y="0"/>
                  </a:cxn>
                  <a:cxn ang="0">
                    <a:pos x="27" y="2"/>
                  </a:cxn>
                  <a:cxn ang="0">
                    <a:pos x="34" y="6"/>
                  </a:cxn>
                  <a:cxn ang="0">
                    <a:pos x="38" y="12"/>
                  </a:cxn>
                  <a:cxn ang="0">
                    <a:pos x="39" y="20"/>
                  </a:cxn>
                  <a:cxn ang="0">
                    <a:pos x="3" y="214"/>
                  </a:cxn>
                  <a:cxn ang="0">
                    <a:pos x="3" y="70"/>
                  </a:cxn>
                  <a:cxn ang="0">
                    <a:pos x="35" y="70"/>
                  </a:cxn>
                  <a:cxn ang="0">
                    <a:pos x="35" y="214"/>
                  </a:cxn>
                  <a:cxn ang="0">
                    <a:pos x="3" y="214"/>
                  </a:cxn>
                </a:cxnLst>
                <a:rect l="0" t="0" r="r" b="b"/>
                <a:pathLst>
                  <a:path w="39" h="214">
                    <a:moveTo>
                      <a:pt x="39" y="20"/>
                    </a:moveTo>
                    <a:cubicBezTo>
                      <a:pt x="39" y="22"/>
                      <a:pt x="39" y="24"/>
                      <a:pt x="38" y="27"/>
                    </a:cubicBezTo>
                    <a:cubicBezTo>
                      <a:pt x="37" y="29"/>
                      <a:pt x="36" y="31"/>
                      <a:pt x="34" y="33"/>
                    </a:cubicBezTo>
                    <a:cubicBezTo>
                      <a:pt x="32" y="34"/>
                      <a:pt x="30" y="36"/>
                      <a:pt x="28" y="37"/>
                    </a:cubicBezTo>
                    <a:cubicBezTo>
                      <a:pt x="25" y="38"/>
                      <a:pt x="22" y="38"/>
                      <a:pt x="20" y="38"/>
                    </a:cubicBezTo>
                    <a:cubicBezTo>
                      <a:pt x="17" y="38"/>
                      <a:pt x="14" y="38"/>
                      <a:pt x="12" y="37"/>
                    </a:cubicBezTo>
                    <a:cubicBezTo>
                      <a:pt x="9" y="36"/>
                      <a:pt x="7" y="34"/>
                      <a:pt x="5" y="33"/>
                    </a:cubicBezTo>
                    <a:cubicBezTo>
                      <a:pt x="4" y="31"/>
                      <a:pt x="2" y="29"/>
                      <a:pt x="1" y="27"/>
                    </a:cubicBezTo>
                    <a:cubicBezTo>
                      <a:pt x="0" y="24"/>
                      <a:pt x="0" y="22"/>
                      <a:pt x="0" y="20"/>
                    </a:cubicBezTo>
                    <a:cubicBezTo>
                      <a:pt x="0" y="17"/>
                      <a:pt x="0" y="14"/>
                      <a:pt x="1" y="12"/>
                    </a:cubicBezTo>
                    <a:cubicBezTo>
                      <a:pt x="2" y="10"/>
                      <a:pt x="4" y="8"/>
                      <a:pt x="5" y="6"/>
                    </a:cubicBezTo>
                    <a:cubicBezTo>
                      <a:pt x="7" y="4"/>
                      <a:pt x="9" y="3"/>
                      <a:pt x="12" y="2"/>
                    </a:cubicBezTo>
                    <a:cubicBezTo>
                      <a:pt x="14" y="1"/>
                      <a:pt x="17" y="0"/>
                      <a:pt x="20" y="0"/>
                    </a:cubicBezTo>
                    <a:cubicBezTo>
                      <a:pt x="22" y="0"/>
                      <a:pt x="25" y="1"/>
                      <a:pt x="27" y="2"/>
                    </a:cubicBezTo>
                    <a:cubicBezTo>
                      <a:pt x="30" y="3"/>
                      <a:pt x="32" y="4"/>
                      <a:pt x="34" y="6"/>
                    </a:cubicBezTo>
                    <a:cubicBezTo>
                      <a:pt x="35" y="8"/>
                      <a:pt x="37" y="10"/>
                      <a:pt x="38" y="12"/>
                    </a:cubicBezTo>
                    <a:cubicBezTo>
                      <a:pt x="39" y="14"/>
                      <a:pt x="39" y="17"/>
                      <a:pt x="39" y="20"/>
                    </a:cubicBezTo>
                    <a:close/>
                    <a:moveTo>
                      <a:pt x="3" y="214"/>
                    </a:moveTo>
                    <a:cubicBezTo>
                      <a:pt x="3" y="70"/>
                      <a:pt x="3" y="70"/>
                      <a:pt x="3" y="70"/>
                    </a:cubicBezTo>
                    <a:cubicBezTo>
                      <a:pt x="35" y="70"/>
                      <a:pt x="35" y="70"/>
                      <a:pt x="35" y="70"/>
                    </a:cubicBezTo>
                    <a:cubicBezTo>
                      <a:pt x="35" y="214"/>
                      <a:pt x="35" y="214"/>
                      <a:pt x="35"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7" name="Freeform 25">
                <a:extLst>
                  <a:ext uri="{FF2B5EF4-FFF2-40B4-BE49-F238E27FC236}">
                    <a16:creationId xmlns:a16="http://schemas.microsoft.com/office/drawing/2014/main" id="{26F3198C-F94A-4B6D-9EE6-849221294EAB}"/>
                  </a:ext>
                </a:extLst>
              </p:cNvPr>
              <p:cNvSpPr>
                <a:spLocks noEditPoints="1"/>
              </p:cNvSpPr>
              <p:nvPr/>
            </p:nvSpPr>
            <p:spPr bwMode="black">
              <a:xfrm>
                <a:off x="3689808" y="4450074"/>
                <a:ext cx="37725" cy="203075"/>
              </a:xfrm>
              <a:custGeom>
                <a:avLst/>
                <a:gdLst/>
                <a:ahLst/>
                <a:cxnLst>
                  <a:cxn ang="0">
                    <a:pos x="40" y="20"/>
                  </a:cxn>
                  <a:cxn ang="0">
                    <a:pos x="38" y="27"/>
                  </a:cxn>
                  <a:cxn ang="0">
                    <a:pos x="34" y="33"/>
                  </a:cxn>
                  <a:cxn ang="0">
                    <a:pos x="28" y="37"/>
                  </a:cxn>
                  <a:cxn ang="0">
                    <a:pos x="20" y="38"/>
                  </a:cxn>
                  <a:cxn ang="0">
                    <a:pos x="12" y="37"/>
                  </a:cxn>
                  <a:cxn ang="0">
                    <a:pos x="6" y="33"/>
                  </a:cxn>
                  <a:cxn ang="0">
                    <a:pos x="2" y="27"/>
                  </a:cxn>
                  <a:cxn ang="0">
                    <a:pos x="0" y="20"/>
                  </a:cxn>
                  <a:cxn ang="0">
                    <a:pos x="2" y="12"/>
                  </a:cxn>
                  <a:cxn ang="0">
                    <a:pos x="6" y="6"/>
                  </a:cxn>
                  <a:cxn ang="0">
                    <a:pos x="12" y="2"/>
                  </a:cxn>
                  <a:cxn ang="0">
                    <a:pos x="20" y="0"/>
                  </a:cxn>
                  <a:cxn ang="0">
                    <a:pos x="28" y="2"/>
                  </a:cxn>
                  <a:cxn ang="0">
                    <a:pos x="34" y="6"/>
                  </a:cxn>
                  <a:cxn ang="0">
                    <a:pos x="38" y="12"/>
                  </a:cxn>
                  <a:cxn ang="0">
                    <a:pos x="40" y="20"/>
                  </a:cxn>
                  <a:cxn ang="0">
                    <a:pos x="3" y="214"/>
                  </a:cxn>
                  <a:cxn ang="0">
                    <a:pos x="3" y="70"/>
                  </a:cxn>
                  <a:cxn ang="0">
                    <a:pos x="36" y="70"/>
                  </a:cxn>
                  <a:cxn ang="0">
                    <a:pos x="36" y="214"/>
                  </a:cxn>
                  <a:cxn ang="0">
                    <a:pos x="3" y="214"/>
                  </a:cxn>
                </a:cxnLst>
                <a:rect l="0" t="0" r="r" b="b"/>
                <a:pathLst>
                  <a:path w="40" h="214">
                    <a:moveTo>
                      <a:pt x="40" y="20"/>
                    </a:moveTo>
                    <a:cubicBezTo>
                      <a:pt x="40" y="22"/>
                      <a:pt x="39" y="24"/>
                      <a:pt x="38" y="27"/>
                    </a:cubicBezTo>
                    <a:cubicBezTo>
                      <a:pt x="38" y="29"/>
                      <a:pt x="36" y="31"/>
                      <a:pt x="34" y="33"/>
                    </a:cubicBezTo>
                    <a:cubicBezTo>
                      <a:pt x="33" y="34"/>
                      <a:pt x="30" y="36"/>
                      <a:pt x="28" y="37"/>
                    </a:cubicBezTo>
                    <a:cubicBezTo>
                      <a:pt x="26" y="38"/>
                      <a:pt x="23" y="38"/>
                      <a:pt x="20" y="38"/>
                    </a:cubicBezTo>
                    <a:cubicBezTo>
                      <a:pt x="17" y="38"/>
                      <a:pt x="15" y="38"/>
                      <a:pt x="12" y="37"/>
                    </a:cubicBezTo>
                    <a:cubicBezTo>
                      <a:pt x="10" y="36"/>
                      <a:pt x="8" y="34"/>
                      <a:pt x="6" y="33"/>
                    </a:cubicBezTo>
                    <a:cubicBezTo>
                      <a:pt x="4" y="31"/>
                      <a:pt x="3" y="29"/>
                      <a:pt x="2" y="27"/>
                    </a:cubicBezTo>
                    <a:cubicBezTo>
                      <a:pt x="1" y="24"/>
                      <a:pt x="0" y="22"/>
                      <a:pt x="0" y="20"/>
                    </a:cubicBezTo>
                    <a:cubicBezTo>
                      <a:pt x="0" y="17"/>
                      <a:pt x="1" y="14"/>
                      <a:pt x="2" y="12"/>
                    </a:cubicBezTo>
                    <a:cubicBezTo>
                      <a:pt x="3" y="10"/>
                      <a:pt x="4" y="8"/>
                      <a:pt x="6" y="6"/>
                    </a:cubicBezTo>
                    <a:cubicBezTo>
                      <a:pt x="8" y="4"/>
                      <a:pt x="10" y="3"/>
                      <a:pt x="12" y="2"/>
                    </a:cubicBezTo>
                    <a:cubicBezTo>
                      <a:pt x="15" y="1"/>
                      <a:pt x="17" y="0"/>
                      <a:pt x="20" y="0"/>
                    </a:cubicBezTo>
                    <a:cubicBezTo>
                      <a:pt x="23" y="0"/>
                      <a:pt x="25" y="1"/>
                      <a:pt x="28" y="2"/>
                    </a:cubicBezTo>
                    <a:cubicBezTo>
                      <a:pt x="30" y="3"/>
                      <a:pt x="32" y="4"/>
                      <a:pt x="34" y="6"/>
                    </a:cubicBezTo>
                    <a:cubicBezTo>
                      <a:pt x="36" y="8"/>
                      <a:pt x="37" y="10"/>
                      <a:pt x="38" y="12"/>
                    </a:cubicBezTo>
                    <a:cubicBezTo>
                      <a:pt x="39" y="14"/>
                      <a:pt x="40" y="17"/>
                      <a:pt x="40" y="20"/>
                    </a:cubicBezTo>
                    <a:close/>
                    <a:moveTo>
                      <a:pt x="3" y="214"/>
                    </a:moveTo>
                    <a:cubicBezTo>
                      <a:pt x="3" y="70"/>
                      <a:pt x="3" y="70"/>
                      <a:pt x="3" y="70"/>
                    </a:cubicBezTo>
                    <a:cubicBezTo>
                      <a:pt x="36" y="70"/>
                      <a:pt x="36" y="70"/>
                      <a:pt x="36" y="70"/>
                    </a:cubicBezTo>
                    <a:cubicBezTo>
                      <a:pt x="36" y="214"/>
                      <a:pt x="36" y="214"/>
                      <a:pt x="36" y="214"/>
                    </a:cubicBezTo>
                    <a:lnTo>
                      <a:pt x="3" y="214"/>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8" name="Freeform 26">
                <a:extLst>
                  <a:ext uri="{FF2B5EF4-FFF2-40B4-BE49-F238E27FC236}">
                    <a16:creationId xmlns:a16="http://schemas.microsoft.com/office/drawing/2014/main" id="{323E6F05-ACC0-40AE-AC36-47B0FC032DB1}"/>
                  </a:ext>
                </a:extLst>
              </p:cNvPr>
              <p:cNvSpPr>
                <a:spLocks/>
              </p:cNvSpPr>
              <p:nvPr/>
            </p:nvSpPr>
            <p:spPr bwMode="black">
              <a:xfrm>
                <a:off x="3745593" y="4475759"/>
                <a:ext cx="86287" cy="181002"/>
              </a:xfrm>
              <a:custGeom>
                <a:avLst/>
                <a:gdLst/>
                <a:ahLst/>
                <a:cxnLst>
                  <a:cxn ang="0">
                    <a:pos x="86" y="188"/>
                  </a:cxn>
                  <a:cxn ang="0">
                    <a:pos x="80" y="189"/>
                  </a:cxn>
                  <a:cxn ang="0">
                    <a:pos x="73" y="190"/>
                  </a:cxn>
                  <a:cxn ang="0">
                    <a:pos x="66" y="191"/>
                  </a:cxn>
                  <a:cxn ang="0">
                    <a:pos x="34" y="179"/>
                  </a:cxn>
                  <a:cxn ang="0">
                    <a:pos x="24" y="145"/>
                  </a:cxn>
                  <a:cxn ang="0">
                    <a:pos x="24" y="69"/>
                  </a:cxn>
                  <a:cxn ang="0">
                    <a:pos x="0" y="69"/>
                  </a:cxn>
                  <a:cxn ang="0">
                    <a:pos x="0" y="43"/>
                  </a:cxn>
                  <a:cxn ang="0">
                    <a:pos x="24" y="43"/>
                  </a:cxn>
                  <a:cxn ang="0">
                    <a:pos x="24" y="10"/>
                  </a:cxn>
                  <a:cxn ang="0">
                    <a:pos x="56" y="0"/>
                  </a:cxn>
                  <a:cxn ang="0">
                    <a:pos x="56" y="43"/>
                  </a:cxn>
                  <a:cxn ang="0">
                    <a:pos x="91" y="43"/>
                  </a:cxn>
                  <a:cxn ang="0">
                    <a:pos x="91" y="69"/>
                  </a:cxn>
                  <a:cxn ang="0">
                    <a:pos x="56" y="69"/>
                  </a:cxn>
                  <a:cxn ang="0">
                    <a:pos x="56" y="139"/>
                  </a:cxn>
                  <a:cxn ang="0">
                    <a:pos x="61" y="158"/>
                  </a:cxn>
                  <a:cxn ang="0">
                    <a:pos x="76" y="164"/>
                  </a:cxn>
                  <a:cxn ang="0">
                    <a:pos x="84" y="163"/>
                  </a:cxn>
                  <a:cxn ang="0">
                    <a:pos x="91" y="160"/>
                  </a:cxn>
                  <a:cxn ang="0">
                    <a:pos x="91" y="186"/>
                  </a:cxn>
                  <a:cxn ang="0">
                    <a:pos x="86" y="188"/>
                  </a:cxn>
                </a:cxnLst>
                <a:rect l="0" t="0" r="r" b="b"/>
                <a:pathLst>
                  <a:path w="91" h="191">
                    <a:moveTo>
                      <a:pt x="86" y="188"/>
                    </a:moveTo>
                    <a:cubicBezTo>
                      <a:pt x="84" y="188"/>
                      <a:pt x="82" y="189"/>
                      <a:pt x="80" y="189"/>
                    </a:cubicBezTo>
                    <a:cubicBezTo>
                      <a:pt x="78" y="190"/>
                      <a:pt x="75" y="190"/>
                      <a:pt x="73" y="190"/>
                    </a:cubicBezTo>
                    <a:cubicBezTo>
                      <a:pt x="70" y="191"/>
                      <a:pt x="68" y="191"/>
                      <a:pt x="66" y="191"/>
                    </a:cubicBezTo>
                    <a:cubicBezTo>
                      <a:pt x="51" y="191"/>
                      <a:pt x="41" y="187"/>
                      <a:pt x="34" y="179"/>
                    </a:cubicBezTo>
                    <a:cubicBezTo>
                      <a:pt x="27" y="171"/>
                      <a:pt x="24" y="160"/>
                      <a:pt x="24" y="145"/>
                    </a:cubicBezTo>
                    <a:cubicBezTo>
                      <a:pt x="24" y="69"/>
                      <a:pt x="24" y="69"/>
                      <a:pt x="24" y="69"/>
                    </a:cubicBezTo>
                    <a:cubicBezTo>
                      <a:pt x="0" y="69"/>
                      <a:pt x="0" y="69"/>
                      <a:pt x="0" y="69"/>
                    </a:cubicBezTo>
                    <a:cubicBezTo>
                      <a:pt x="0" y="43"/>
                      <a:pt x="0" y="43"/>
                      <a:pt x="0" y="43"/>
                    </a:cubicBezTo>
                    <a:cubicBezTo>
                      <a:pt x="24" y="43"/>
                      <a:pt x="24" y="43"/>
                      <a:pt x="24" y="43"/>
                    </a:cubicBezTo>
                    <a:cubicBezTo>
                      <a:pt x="24" y="10"/>
                      <a:pt x="24" y="10"/>
                      <a:pt x="24" y="10"/>
                    </a:cubicBezTo>
                    <a:cubicBezTo>
                      <a:pt x="56" y="0"/>
                      <a:pt x="56" y="0"/>
                      <a:pt x="56" y="0"/>
                    </a:cubicBezTo>
                    <a:cubicBezTo>
                      <a:pt x="56" y="43"/>
                      <a:pt x="56" y="43"/>
                      <a:pt x="56" y="43"/>
                    </a:cubicBezTo>
                    <a:cubicBezTo>
                      <a:pt x="91" y="43"/>
                      <a:pt x="91" y="43"/>
                      <a:pt x="91" y="43"/>
                    </a:cubicBezTo>
                    <a:cubicBezTo>
                      <a:pt x="91" y="69"/>
                      <a:pt x="91" y="69"/>
                      <a:pt x="91" y="69"/>
                    </a:cubicBezTo>
                    <a:cubicBezTo>
                      <a:pt x="56" y="69"/>
                      <a:pt x="56" y="69"/>
                      <a:pt x="56" y="69"/>
                    </a:cubicBezTo>
                    <a:cubicBezTo>
                      <a:pt x="56" y="139"/>
                      <a:pt x="56" y="139"/>
                      <a:pt x="56" y="139"/>
                    </a:cubicBezTo>
                    <a:cubicBezTo>
                      <a:pt x="56" y="148"/>
                      <a:pt x="58" y="155"/>
                      <a:pt x="61" y="158"/>
                    </a:cubicBezTo>
                    <a:cubicBezTo>
                      <a:pt x="64" y="162"/>
                      <a:pt x="69" y="164"/>
                      <a:pt x="76" y="164"/>
                    </a:cubicBezTo>
                    <a:cubicBezTo>
                      <a:pt x="78" y="164"/>
                      <a:pt x="81" y="164"/>
                      <a:pt x="84" y="163"/>
                    </a:cubicBezTo>
                    <a:cubicBezTo>
                      <a:pt x="86" y="162"/>
                      <a:pt x="89" y="161"/>
                      <a:pt x="91" y="160"/>
                    </a:cubicBezTo>
                    <a:cubicBezTo>
                      <a:pt x="91" y="186"/>
                      <a:pt x="91" y="186"/>
                      <a:pt x="91" y="186"/>
                    </a:cubicBezTo>
                    <a:cubicBezTo>
                      <a:pt x="90" y="186"/>
                      <a:pt x="88" y="187"/>
                      <a:pt x="86" y="188"/>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9" name="Freeform 27">
                <a:extLst>
                  <a:ext uri="{FF2B5EF4-FFF2-40B4-BE49-F238E27FC236}">
                    <a16:creationId xmlns:a16="http://schemas.microsoft.com/office/drawing/2014/main" id="{A07891DB-F0D7-4667-8060-752454FFA8A4}"/>
                  </a:ext>
                </a:extLst>
              </p:cNvPr>
              <p:cNvSpPr>
                <a:spLocks noEditPoints="1"/>
              </p:cNvSpPr>
              <p:nvPr/>
            </p:nvSpPr>
            <p:spPr bwMode="black">
              <a:xfrm>
                <a:off x="3841512" y="4513886"/>
                <a:ext cx="140065" cy="142875"/>
              </a:xfrm>
              <a:custGeom>
                <a:avLst/>
                <a:gdLst/>
                <a:ahLst/>
                <a:cxnLst>
                  <a:cxn ang="0">
                    <a:pos x="148" y="74"/>
                  </a:cxn>
                  <a:cxn ang="0">
                    <a:pos x="142" y="106"/>
                  </a:cxn>
                  <a:cxn ang="0">
                    <a:pos x="127" y="130"/>
                  </a:cxn>
                  <a:cxn ang="0">
                    <a:pos x="103" y="145"/>
                  </a:cxn>
                  <a:cxn ang="0">
                    <a:pos x="72" y="151"/>
                  </a:cxn>
                  <a:cxn ang="0">
                    <a:pos x="42" y="145"/>
                  </a:cxn>
                  <a:cxn ang="0">
                    <a:pos x="19" y="131"/>
                  </a:cxn>
                  <a:cxn ang="0">
                    <a:pos x="5" y="107"/>
                  </a:cxn>
                  <a:cxn ang="0">
                    <a:pos x="0" y="77"/>
                  </a:cxn>
                  <a:cxn ang="0">
                    <a:pos x="5" y="44"/>
                  </a:cxn>
                  <a:cxn ang="0">
                    <a:pos x="21" y="19"/>
                  </a:cxn>
                  <a:cxn ang="0">
                    <a:pos x="45" y="5"/>
                  </a:cxn>
                  <a:cxn ang="0">
                    <a:pos x="76" y="0"/>
                  </a:cxn>
                  <a:cxn ang="0">
                    <a:pos x="107" y="5"/>
                  </a:cxn>
                  <a:cxn ang="0">
                    <a:pos x="129" y="20"/>
                  </a:cxn>
                  <a:cxn ang="0">
                    <a:pos x="143" y="44"/>
                  </a:cxn>
                  <a:cxn ang="0">
                    <a:pos x="148" y="74"/>
                  </a:cxn>
                  <a:cxn ang="0">
                    <a:pos x="114" y="75"/>
                  </a:cxn>
                  <a:cxn ang="0">
                    <a:pos x="103" y="39"/>
                  </a:cxn>
                  <a:cxn ang="0">
                    <a:pos x="74" y="26"/>
                  </a:cxn>
                  <a:cxn ang="0">
                    <a:pos x="58" y="29"/>
                  </a:cxn>
                  <a:cxn ang="0">
                    <a:pos x="45" y="38"/>
                  </a:cxn>
                  <a:cxn ang="0">
                    <a:pos x="36" y="54"/>
                  </a:cxn>
                  <a:cxn ang="0">
                    <a:pos x="33" y="76"/>
                  </a:cxn>
                  <a:cxn ang="0">
                    <a:pos x="36" y="97"/>
                  </a:cxn>
                  <a:cxn ang="0">
                    <a:pos x="45" y="112"/>
                  </a:cxn>
                  <a:cxn ang="0">
                    <a:pos x="58" y="121"/>
                  </a:cxn>
                  <a:cxn ang="0">
                    <a:pos x="74" y="124"/>
                  </a:cxn>
                  <a:cxn ang="0">
                    <a:pos x="104" y="112"/>
                  </a:cxn>
                  <a:cxn ang="0">
                    <a:pos x="114" y="75"/>
                  </a:cxn>
                </a:cxnLst>
                <a:rect l="0" t="0" r="r" b="b"/>
                <a:pathLst>
                  <a:path w="148" h="151">
                    <a:moveTo>
                      <a:pt x="148" y="74"/>
                    </a:moveTo>
                    <a:cubicBezTo>
                      <a:pt x="148" y="86"/>
                      <a:pt x="146" y="96"/>
                      <a:pt x="142" y="106"/>
                    </a:cubicBezTo>
                    <a:cubicBezTo>
                      <a:pt x="139" y="115"/>
                      <a:pt x="133" y="124"/>
                      <a:pt x="127" y="130"/>
                    </a:cubicBezTo>
                    <a:cubicBezTo>
                      <a:pt x="120" y="137"/>
                      <a:pt x="112" y="142"/>
                      <a:pt x="103" y="145"/>
                    </a:cubicBezTo>
                    <a:cubicBezTo>
                      <a:pt x="94" y="149"/>
                      <a:pt x="84" y="151"/>
                      <a:pt x="72" y="151"/>
                    </a:cubicBezTo>
                    <a:cubicBezTo>
                      <a:pt x="61" y="151"/>
                      <a:pt x="51" y="149"/>
                      <a:pt x="42" y="145"/>
                    </a:cubicBezTo>
                    <a:cubicBezTo>
                      <a:pt x="33" y="142"/>
                      <a:pt x="26" y="137"/>
                      <a:pt x="19" y="131"/>
                    </a:cubicBezTo>
                    <a:cubicBezTo>
                      <a:pt x="13" y="124"/>
                      <a:pt x="8" y="117"/>
                      <a:pt x="5" y="107"/>
                    </a:cubicBezTo>
                    <a:cubicBezTo>
                      <a:pt x="1" y="98"/>
                      <a:pt x="0" y="88"/>
                      <a:pt x="0" y="77"/>
                    </a:cubicBezTo>
                    <a:cubicBezTo>
                      <a:pt x="0" y="64"/>
                      <a:pt x="2" y="53"/>
                      <a:pt x="5" y="44"/>
                    </a:cubicBezTo>
                    <a:cubicBezTo>
                      <a:pt x="9" y="34"/>
                      <a:pt x="14" y="26"/>
                      <a:pt x="21" y="19"/>
                    </a:cubicBezTo>
                    <a:cubicBezTo>
                      <a:pt x="28" y="13"/>
                      <a:pt x="36" y="8"/>
                      <a:pt x="45" y="5"/>
                    </a:cubicBezTo>
                    <a:cubicBezTo>
                      <a:pt x="54" y="1"/>
                      <a:pt x="65" y="0"/>
                      <a:pt x="76" y="0"/>
                    </a:cubicBezTo>
                    <a:cubicBezTo>
                      <a:pt x="88" y="0"/>
                      <a:pt x="98" y="2"/>
                      <a:pt x="107" y="5"/>
                    </a:cubicBezTo>
                    <a:cubicBezTo>
                      <a:pt x="116" y="9"/>
                      <a:pt x="123" y="14"/>
                      <a:pt x="129" y="20"/>
                    </a:cubicBezTo>
                    <a:cubicBezTo>
                      <a:pt x="135" y="27"/>
                      <a:pt x="140" y="35"/>
                      <a:pt x="143" y="44"/>
                    </a:cubicBezTo>
                    <a:cubicBezTo>
                      <a:pt x="146" y="53"/>
                      <a:pt x="148" y="63"/>
                      <a:pt x="148" y="74"/>
                    </a:cubicBezTo>
                    <a:close/>
                    <a:moveTo>
                      <a:pt x="114" y="75"/>
                    </a:moveTo>
                    <a:cubicBezTo>
                      <a:pt x="114" y="59"/>
                      <a:pt x="110" y="47"/>
                      <a:pt x="103" y="39"/>
                    </a:cubicBezTo>
                    <a:cubicBezTo>
                      <a:pt x="96" y="31"/>
                      <a:pt x="86" y="26"/>
                      <a:pt x="74" y="26"/>
                    </a:cubicBezTo>
                    <a:cubicBezTo>
                      <a:pt x="68" y="26"/>
                      <a:pt x="63" y="27"/>
                      <a:pt x="58" y="29"/>
                    </a:cubicBezTo>
                    <a:cubicBezTo>
                      <a:pt x="53" y="31"/>
                      <a:pt x="49" y="34"/>
                      <a:pt x="45" y="38"/>
                    </a:cubicBezTo>
                    <a:cubicBezTo>
                      <a:pt x="41" y="42"/>
                      <a:pt x="39" y="48"/>
                      <a:pt x="36" y="54"/>
                    </a:cubicBezTo>
                    <a:cubicBezTo>
                      <a:pt x="34" y="60"/>
                      <a:pt x="33" y="67"/>
                      <a:pt x="33" y="76"/>
                    </a:cubicBezTo>
                    <a:cubicBezTo>
                      <a:pt x="33" y="84"/>
                      <a:pt x="34" y="91"/>
                      <a:pt x="36" y="97"/>
                    </a:cubicBezTo>
                    <a:cubicBezTo>
                      <a:pt x="38" y="103"/>
                      <a:pt x="41" y="108"/>
                      <a:pt x="45" y="112"/>
                    </a:cubicBezTo>
                    <a:cubicBezTo>
                      <a:pt x="49" y="116"/>
                      <a:pt x="53" y="119"/>
                      <a:pt x="58" y="121"/>
                    </a:cubicBezTo>
                    <a:cubicBezTo>
                      <a:pt x="63" y="123"/>
                      <a:pt x="68" y="124"/>
                      <a:pt x="74" y="124"/>
                    </a:cubicBezTo>
                    <a:cubicBezTo>
                      <a:pt x="87" y="124"/>
                      <a:pt x="97" y="120"/>
                      <a:pt x="104" y="112"/>
                    </a:cubicBezTo>
                    <a:cubicBezTo>
                      <a:pt x="110" y="103"/>
                      <a:pt x="114" y="91"/>
                      <a:pt x="114" y="75"/>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50" name="Freeform 28">
                <a:extLst>
                  <a:ext uri="{FF2B5EF4-FFF2-40B4-BE49-F238E27FC236}">
                    <a16:creationId xmlns:a16="http://schemas.microsoft.com/office/drawing/2014/main" id="{9250238F-3487-4DE0-A182-076C9E38F8E8}"/>
                  </a:ext>
                </a:extLst>
              </p:cNvPr>
              <p:cNvSpPr>
                <a:spLocks/>
              </p:cNvSpPr>
              <p:nvPr/>
            </p:nvSpPr>
            <p:spPr bwMode="black">
              <a:xfrm>
                <a:off x="3998834" y="4513886"/>
                <a:ext cx="89899" cy="142875"/>
              </a:xfrm>
              <a:custGeom>
                <a:avLst/>
                <a:gdLst/>
                <a:ahLst/>
                <a:cxnLst>
                  <a:cxn ang="0">
                    <a:pos x="95" y="106"/>
                  </a:cxn>
                  <a:cxn ang="0">
                    <a:pos x="91" y="123"/>
                  </a:cxn>
                  <a:cxn ang="0">
                    <a:pos x="81" y="138"/>
                  </a:cxn>
                  <a:cxn ang="0">
                    <a:pos x="63" y="147"/>
                  </a:cxn>
                  <a:cxn ang="0">
                    <a:pos x="38" y="151"/>
                  </a:cxn>
                  <a:cxn ang="0">
                    <a:pos x="29" y="150"/>
                  </a:cxn>
                  <a:cxn ang="0">
                    <a:pos x="19" y="148"/>
                  </a:cxn>
                  <a:cxn ang="0">
                    <a:pos x="9" y="146"/>
                  </a:cxn>
                  <a:cxn ang="0">
                    <a:pos x="0" y="143"/>
                  </a:cxn>
                  <a:cxn ang="0">
                    <a:pos x="0" y="112"/>
                  </a:cxn>
                  <a:cxn ang="0">
                    <a:pos x="10" y="118"/>
                  </a:cxn>
                  <a:cxn ang="0">
                    <a:pos x="20" y="122"/>
                  </a:cxn>
                  <a:cxn ang="0">
                    <a:pos x="30" y="124"/>
                  </a:cxn>
                  <a:cxn ang="0">
                    <a:pos x="39" y="125"/>
                  </a:cxn>
                  <a:cxn ang="0">
                    <a:pos x="57" y="121"/>
                  </a:cxn>
                  <a:cxn ang="0">
                    <a:pos x="62" y="110"/>
                  </a:cxn>
                  <a:cxn ang="0">
                    <a:pos x="61" y="103"/>
                  </a:cxn>
                  <a:cxn ang="0">
                    <a:pos x="57" y="98"/>
                  </a:cxn>
                  <a:cxn ang="0">
                    <a:pos x="49" y="93"/>
                  </a:cxn>
                  <a:cxn ang="0">
                    <a:pos x="34" y="86"/>
                  </a:cxn>
                  <a:cxn ang="0">
                    <a:pos x="20" y="79"/>
                  </a:cxn>
                  <a:cxn ang="0">
                    <a:pos x="9" y="70"/>
                  </a:cxn>
                  <a:cxn ang="0">
                    <a:pos x="3" y="59"/>
                  </a:cxn>
                  <a:cxn ang="0">
                    <a:pos x="0" y="44"/>
                  </a:cxn>
                  <a:cxn ang="0">
                    <a:pos x="4" y="26"/>
                  </a:cxn>
                  <a:cxn ang="0">
                    <a:pos x="15" y="12"/>
                  </a:cxn>
                  <a:cxn ang="0">
                    <a:pos x="32" y="3"/>
                  </a:cxn>
                  <a:cxn ang="0">
                    <a:pos x="55" y="0"/>
                  </a:cxn>
                  <a:cxn ang="0">
                    <a:pos x="64" y="0"/>
                  </a:cxn>
                  <a:cxn ang="0">
                    <a:pos x="73" y="2"/>
                  </a:cxn>
                  <a:cxn ang="0">
                    <a:pos x="81" y="4"/>
                  </a:cxn>
                  <a:cxn ang="0">
                    <a:pos x="87" y="6"/>
                  </a:cxn>
                  <a:cxn ang="0">
                    <a:pos x="87" y="35"/>
                  </a:cxn>
                  <a:cxn ang="0">
                    <a:pos x="80" y="31"/>
                  </a:cxn>
                  <a:cxn ang="0">
                    <a:pos x="72" y="28"/>
                  </a:cxn>
                  <a:cxn ang="0">
                    <a:pos x="63" y="26"/>
                  </a:cxn>
                  <a:cxn ang="0">
                    <a:pos x="54" y="25"/>
                  </a:cxn>
                  <a:cxn ang="0">
                    <a:pos x="39" y="30"/>
                  </a:cxn>
                  <a:cxn ang="0">
                    <a:pos x="33" y="41"/>
                  </a:cxn>
                  <a:cxn ang="0">
                    <a:pos x="34" y="48"/>
                  </a:cxn>
                  <a:cxn ang="0">
                    <a:pos x="38" y="53"/>
                  </a:cxn>
                  <a:cxn ang="0">
                    <a:pos x="46" y="58"/>
                  </a:cxn>
                  <a:cxn ang="0">
                    <a:pos x="58" y="63"/>
                  </a:cxn>
                  <a:cxn ang="0">
                    <a:pos x="73" y="70"/>
                  </a:cxn>
                  <a:cxn ang="0">
                    <a:pos x="85" y="79"/>
                  </a:cxn>
                  <a:cxn ang="0">
                    <a:pos x="92" y="91"/>
                  </a:cxn>
                  <a:cxn ang="0">
                    <a:pos x="95" y="106"/>
                  </a:cxn>
                </a:cxnLst>
                <a:rect l="0" t="0" r="r" b="b"/>
                <a:pathLst>
                  <a:path w="95" h="151">
                    <a:moveTo>
                      <a:pt x="95" y="106"/>
                    </a:moveTo>
                    <a:cubicBezTo>
                      <a:pt x="95" y="112"/>
                      <a:pt x="94" y="118"/>
                      <a:pt x="91" y="123"/>
                    </a:cubicBezTo>
                    <a:cubicBezTo>
                      <a:pt x="89" y="129"/>
                      <a:pt x="85" y="134"/>
                      <a:pt x="81" y="138"/>
                    </a:cubicBezTo>
                    <a:cubicBezTo>
                      <a:pt x="76" y="142"/>
                      <a:pt x="70" y="145"/>
                      <a:pt x="63" y="147"/>
                    </a:cubicBezTo>
                    <a:cubicBezTo>
                      <a:pt x="56" y="150"/>
                      <a:pt x="47" y="151"/>
                      <a:pt x="38" y="151"/>
                    </a:cubicBezTo>
                    <a:cubicBezTo>
                      <a:pt x="35" y="151"/>
                      <a:pt x="32" y="150"/>
                      <a:pt x="29" y="150"/>
                    </a:cubicBezTo>
                    <a:cubicBezTo>
                      <a:pt x="25" y="150"/>
                      <a:pt x="22" y="149"/>
                      <a:pt x="19" y="148"/>
                    </a:cubicBezTo>
                    <a:cubicBezTo>
                      <a:pt x="15" y="148"/>
                      <a:pt x="12" y="147"/>
                      <a:pt x="9" y="146"/>
                    </a:cubicBezTo>
                    <a:cubicBezTo>
                      <a:pt x="5" y="145"/>
                      <a:pt x="3" y="144"/>
                      <a:pt x="0" y="143"/>
                    </a:cubicBezTo>
                    <a:cubicBezTo>
                      <a:pt x="0" y="112"/>
                      <a:pt x="0" y="112"/>
                      <a:pt x="0" y="112"/>
                    </a:cubicBezTo>
                    <a:cubicBezTo>
                      <a:pt x="3" y="114"/>
                      <a:pt x="6" y="116"/>
                      <a:pt x="10" y="118"/>
                    </a:cubicBezTo>
                    <a:cubicBezTo>
                      <a:pt x="13" y="119"/>
                      <a:pt x="17" y="121"/>
                      <a:pt x="20" y="122"/>
                    </a:cubicBezTo>
                    <a:cubicBezTo>
                      <a:pt x="23" y="123"/>
                      <a:pt x="27" y="124"/>
                      <a:pt x="30" y="124"/>
                    </a:cubicBezTo>
                    <a:cubicBezTo>
                      <a:pt x="33" y="125"/>
                      <a:pt x="36" y="125"/>
                      <a:pt x="39" y="125"/>
                    </a:cubicBezTo>
                    <a:cubicBezTo>
                      <a:pt x="47" y="125"/>
                      <a:pt x="53" y="124"/>
                      <a:pt x="57" y="121"/>
                    </a:cubicBezTo>
                    <a:cubicBezTo>
                      <a:pt x="61" y="118"/>
                      <a:pt x="62" y="115"/>
                      <a:pt x="62" y="110"/>
                    </a:cubicBezTo>
                    <a:cubicBezTo>
                      <a:pt x="62" y="107"/>
                      <a:pt x="62" y="105"/>
                      <a:pt x="61" y="103"/>
                    </a:cubicBezTo>
                    <a:cubicBezTo>
                      <a:pt x="61" y="102"/>
                      <a:pt x="59" y="100"/>
                      <a:pt x="57" y="98"/>
                    </a:cubicBezTo>
                    <a:cubicBezTo>
                      <a:pt x="55" y="96"/>
                      <a:pt x="52" y="95"/>
                      <a:pt x="49" y="93"/>
                    </a:cubicBezTo>
                    <a:cubicBezTo>
                      <a:pt x="45" y="91"/>
                      <a:pt x="40" y="89"/>
                      <a:pt x="34" y="86"/>
                    </a:cubicBezTo>
                    <a:cubicBezTo>
                      <a:pt x="29" y="84"/>
                      <a:pt x="24" y="82"/>
                      <a:pt x="20" y="79"/>
                    </a:cubicBezTo>
                    <a:cubicBezTo>
                      <a:pt x="16" y="77"/>
                      <a:pt x="12" y="74"/>
                      <a:pt x="9" y="70"/>
                    </a:cubicBezTo>
                    <a:cubicBezTo>
                      <a:pt x="6" y="67"/>
                      <a:pt x="4" y="63"/>
                      <a:pt x="3" y="59"/>
                    </a:cubicBezTo>
                    <a:cubicBezTo>
                      <a:pt x="1" y="55"/>
                      <a:pt x="0" y="50"/>
                      <a:pt x="0" y="44"/>
                    </a:cubicBezTo>
                    <a:cubicBezTo>
                      <a:pt x="0" y="37"/>
                      <a:pt x="1" y="32"/>
                      <a:pt x="4" y="26"/>
                    </a:cubicBezTo>
                    <a:cubicBezTo>
                      <a:pt x="7" y="21"/>
                      <a:pt x="10" y="16"/>
                      <a:pt x="15" y="12"/>
                    </a:cubicBezTo>
                    <a:cubicBezTo>
                      <a:pt x="20" y="9"/>
                      <a:pt x="26" y="5"/>
                      <a:pt x="32" y="3"/>
                    </a:cubicBezTo>
                    <a:cubicBezTo>
                      <a:pt x="39" y="1"/>
                      <a:pt x="47" y="0"/>
                      <a:pt x="55" y="0"/>
                    </a:cubicBezTo>
                    <a:cubicBezTo>
                      <a:pt x="58" y="0"/>
                      <a:pt x="61" y="0"/>
                      <a:pt x="64" y="0"/>
                    </a:cubicBezTo>
                    <a:cubicBezTo>
                      <a:pt x="67" y="1"/>
                      <a:pt x="70" y="1"/>
                      <a:pt x="73" y="2"/>
                    </a:cubicBezTo>
                    <a:cubicBezTo>
                      <a:pt x="76" y="2"/>
                      <a:pt x="79" y="3"/>
                      <a:pt x="81" y="4"/>
                    </a:cubicBezTo>
                    <a:cubicBezTo>
                      <a:pt x="84" y="4"/>
                      <a:pt x="86" y="5"/>
                      <a:pt x="87" y="6"/>
                    </a:cubicBezTo>
                    <a:cubicBezTo>
                      <a:pt x="87" y="35"/>
                      <a:pt x="87" y="35"/>
                      <a:pt x="87" y="35"/>
                    </a:cubicBezTo>
                    <a:cubicBezTo>
                      <a:pt x="85" y="34"/>
                      <a:pt x="83" y="32"/>
                      <a:pt x="80" y="31"/>
                    </a:cubicBezTo>
                    <a:cubicBezTo>
                      <a:pt x="77" y="30"/>
                      <a:pt x="75" y="29"/>
                      <a:pt x="72" y="28"/>
                    </a:cubicBezTo>
                    <a:cubicBezTo>
                      <a:pt x="69" y="27"/>
                      <a:pt x="66" y="26"/>
                      <a:pt x="63" y="26"/>
                    </a:cubicBezTo>
                    <a:cubicBezTo>
                      <a:pt x="60" y="26"/>
                      <a:pt x="57" y="25"/>
                      <a:pt x="54" y="25"/>
                    </a:cubicBezTo>
                    <a:cubicBezTo>
                      <a:pt x="48" y="25"/>
                      <a:pt x="42" y="27"/>
                      <a:pt x="39" y="30"/>
                    </a:cubicBezTo>
                    <a:cubicBezTo>
                      <a:pt x="35" y="33"/>
                      <a:pt x="33" y="36"/>
                      <a:pt x="33" y="41"/>
                    </a:cubicBezTo>
                    <a:cubicBezTo>
                      <a:pt x="33" y="44"/>
                      <a:pt x="33" y="46"/>
                      <a:pt x="34" y="48"/>
                    </a:cubicBezTo>
                    <a:cubicBezTo>
                      <a:pt x="35" y="50"/>
                      <a:pt x="36" y="52"/>
                      <a:pt x="38" y="53"/>
                    </a:cubicBezTo>
                    <a:cubicBezTo>
                      <a:pt x="40" y="55"/>
                      <a:pt x="43" y="57"/>
                      <a:pt x="46" y="58"/>
                    </a:cubicBezTo>
                    <a:cubicBezTo>
                      <a:pt x="49" y="60"/>
                      <a:pt x="53" y="62"/>
                      <a:pt x="58" y="63"/>
                    </a:cubicBezTo>
                    <a:cubicBezTo>
                      <a:pt x="64" y="66"/>
                      <a:pt x="69" y="68"/>
                      <a:pt x="73" y="70"/>
                    </a:cubicBezTo>
                    <a:cubicBezTo>
                      <a:pt x="78" y="73"/>
                      <a:pt x="81" y="76"/>
                      <a:pt x="85" y="79"/>
                    </a:cubicBezTo>
                    <a:cubicBezTo>
                      <a:pt x="88" y="83"/>
                      <a:pt x="91" y="86"/>
                      <a:pt x="92" y="91"/>
                    </a:cubicBezTo>
                    <a:cubicBezTo>
                      <a:pt x="94" y="95"/>
                      <a:pt x="95" y="100"/>
                      <a:pt x="95" y="106"/>
                    </a:cubicBez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nvGrpSpPr>
            <p:cNvPr id="42" name="Group 118">
              <a:extLst>
                <a:ext uri="{FF2B5EF4-FFF2-40B4-BE49-F238E27FC236}">
                  <a16:creationId xmlns:a16="http://schemas.microsoft.com/office/drawing/2014/main" id="{2E0695A1-8EFE-48B9-B47A-05C0DAEB0608}"/>
                </a:ext>
              </a:extLst>
            </p:cNvPr>
            <p:cNvGrpSpPr/>
            <p:nvPr/>
          </p:nvGrpSpPr>
          <p:grpSpPr bwMode="black">
            <a:xfrm>
              <a:off x="9219226" y="3072921"/>
              <a:ext cx="610574" cy="277794"/>
              <a:chOff x="8669045" y="5484723"/>
              <a:chExt cx="612897" cy="288514"/>
            </a:xfrm>
            <a:grpFill/>
            <a:effectLst/>
          </p:grpSpPr>
          <p:sp>
            <p:nvSpPr>
              <p:cNvPr id="43" name="Freeform 16">
                <a:extLst>
                  <a:ext uri="{FF2B5EF4-FFF2-40B4-BE49-F238E27FC236}">
                    <a16:creationId xmlns:a16="http://schemas.microsoft.com/office/drawing/2014/main" id="{2E2996F5-467F-4832-8F84-2E22686CCBCC}"/>
                  </a:ext>
                </a:extLst>
              </p:cNvPr>
              <p:cNvSpPr>
                <a:spLocks noEditPoints="1"/>
              </p:cNvSpPr>
              <p:nvPr/>
            </p:nvSpPr>
            <p:spPr bwMode="black">
              <a:xfrm>
                <a:off x="8669045"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5"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7"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3" y="182"/>
                    </a:cubicBezTo>
                    <a:cubicBezTo>
                      <a:pt x="61" y="175"/>
                      <a:pt x="67" y="170"/>
                      <a:pt x="72" y="165"/>
                    </a:cubicBezTo>
                    <a:cubicBezTo>
                      <a:pt x="74" y="169"/>
                      <a:pt x="74" y="169"/>
                      <a:pt x="74" y="169"/>
                    </a:cubicBezTo>
                    <a:cubicBezTo>
                      <a:pt x="70" y="174"/>
                      <a:pt x="66" y="180"/>
                      <a:pt x="62" y="185"/>
                    </a:cubicBezTo>
                    <a:cubicBezTo>
                      <a:pt x="57" y="192"/>
                      <a:pt x="53"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4"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2" y="13"/>
                    </a:cubicBezTo>
                    <a:cubicBezTo>
                      <a:pt x="119"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3" y="219"/>
                      <a:pt x="108" y="218"/>
                      <a:pt x="102" y="217"/>
                    </a:cubicBezTo>
                    <a:cubicBezTo>
                      <a:pt x="102" y="211"/>
                      <a:pt x="102" y="211"/>
                      <a:pt x="102" y="211"/>
                    </a:cubicBezTo>
                    <a:cubicBezTo>
                      <a:pt x="111"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1" y="177"/>
                    </a:cubicBezTo>
                    <a:cubicBezTo>
                      <a:pt x="113"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5" y="33"/>
                      <a:pt x="105" y="33"/>
                      <a:pt x="105"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3"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8"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7" y="223"/>
                      <a:pt x="184" y="221"/>
                      <a:pt x="179" y="219"/>
                    </a:cubicBezTo>
                    <a:cubicBezTo>
                      <a:pt x="175" y="218"/>
                      <a:pt x="169" y="217"/>
                      <a:pt x="163" y="216"/>
                    </a:cubicBezTo>
                    <a:cubicBezTo>
                      <a:pt x="163" y="210"/>
                      <a:pt x="163" y="210"/>
                      <a:pt x="163" y="210"/>
                    </a:cubicBezTo>
                    <a:cubicBezTo>
                      <a:pt x="172" y="213"/>
                      <a:pt x="181" y="214"/>
                      <a:pt x="189"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2" y="74"/>
                      <a:pt x="157" y="75"/>
                    </a:cubicBezTo>
                    <a:lnTo>
                      <a:pt x="152" y="63"/>
                    </a:lnTo>
                    <a:close/>
                    <a:moveTo>
                      <a:pt x="163" y="101"/>
                    </a:moveTo>
                    <a:cubicBezTo>
                      <a:pt x="169" y="108"/>
                      <a:pt x="174" y="115"/>
                      <a:pt x="177" y="123"/>
                    </a:cubicBezTo>
                    <a:cubicBezTo>
                      <a:pt x="180" y="127"/>
                      <a:pt x="183" y="133"/>
                      <a:pt x="184" y="139"/>
                    </a:cubicBezTo>
                    <a:cubicBezTo>
                      <a:pt x="186" y="143"/>
                      <a:pt x="187" y="146"/>
                      <a:pt x="187" y="150"/>
                    </a:cubicBezTo>
                    <a:cubicBezTo>
                      <a:pt x="187" y="152"/>
                      <a:pt x="186" y="154"/>
                      <a:pt x="185" y="156"/>
                    </a:cubicBezTo>
                    <a:cubicBezTo>
                      <a:pt x="183" y="158"/>
                      <a:pt x="182" y="159"/>
                      <a:pt x="181" y="159"/>
                    </a:cubicBezTo>
                    <a:cubicBezTo>
                      <a:pt x="179" y="159"/>
                      <a:pt x="178"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sp>
            <p:nvSpPr>
              <p:cNvPr id="44" name="Freeform 17">
                <a:extLst>
                  <a:ext uri="{FF2B5EF4-FFF2-40B4-BE49-F238E27FC236}">
                    <a16:creationId xmlns:a16="http://schemas.microsoft.com/office/drawing/2014/main" id="{F3564008-6ADC-418C-8EFC-F07D42F057F0}"/>
                  </a:ext>
                </a:extLst>
              </p:cNvPr>
              <p:cNvSpPr>
                <a:spLocks noEditPoints="1"/>
              </p:cNvSpPr>
              <p:nvPr/>
            </p:nvSpPr>
            <p:spPr bwMode="black">
              <a:xfrm>
                <a:off x="8988230" y="5484723"/>
                <a:ext cx="293712" cy="288514"/>
              </a:xfrm>
              <a:custGeom>
                <a:avLst/>
                <a:gdLst/>
                <a:ahLst/>
                <a:cxnLst>
                  <a:cxn ang="0">
                    <a:pos x="28" y="81"/>
                  </a:cxn>
                  <a:cxn ang="0">
                    <a:pos x="41" y="69"/>
                  </a:cxn>
                  <a:cxn ang="0">
                    <a:pos x="56" y="84"/>
                  </a:cxn>
                  <a:cxn ang="0">
                    <a:pos x="45" y="187"/>
                  </a:cxn>
                  <a:cxn ang="0">
                    <a:pos x="72" y="165"/>
                  </a:cxn>
                  <a:cxn ang="0">
                    <a:pos x="62" y="185"/>
                  </a:cxn>
                  <a:cxn ang="0">
                    <a:pos x="44" y="215"/>
                  </a:cxn>
                  <a:cxn ang="0">
                    <a:pos x="34" y="194"/>
                  </a:cxn>
                  <a:cxn ang="0">
                    <a:pos x="28" y="88"/>
                  </a:cxn>
                  <a:cxn ang="0">
                    <a:pos x="0" y="78"/>
                  </a:cxn>
                  <a:cxn ang="0">
                    <a:pos x="43" y="21"/>
                  </a:cxn>
                  <a:cxn ang="0">
                    <a:pos x="54" y="41"/>
                  </a:cxn>
                  <a:cxn ang="0">
                    <a:pos x="44" y="48"/>
                  </a:cxn>
                  <a:cxn ang="0">
                    <a:pos x="34" y="24"/>
                  </a:cxn>
                  <a:cxn ang="0">
                    <a:pos x="25" y="6"/>
                  </a:cxn>
                  <a:cxn ang="0">
                    <a:pos x="135" y="10"/>
                  </a:cxn>
                  <a:cxn ang="0">
                    <a:pos x="110" y="33"/>
                  </a:cxn>
                  <a:cxn ang="0">
                    <a:pos x="142" y="22"/>
                  </a:cxn>
                  <a:cxn ang="0">
                    <a:pos x="157" y="36"/>
                  </a:cxn>
                  <a:cxn ang="0">
                    <a:pos x="147" y="212"/>
                  </a:cxn>
                  <a:cxn ang="0">
                    <a:pos x="135" y="232"/>
                  </a:cxn>
                  <a:cxn ang="0">
                    <a:pos x="126" y="230"/>
                  </a:cxn>
                  <a:cxn ang="0">
                    <a:pos x="117" y="221"/>
                  </a:cxn>
                  <a:cxn ang="0">
                    <a:pos x="102" y="211"/>
                  </a:cxn>
                  <a:cxn ang="0">
                    <a:pos x="133" y="214"/>
                  </a:cxn>
                  <a:cxn ang="0">
                    <a:pos x="136" y="155"/>
                  </a:cxn>
                  <a:cxn ang="0">
                    <a:pos x="95" y="203"/>
                  </a:cxn>
                  <a:cxn ang="0">
                    <a:pos x="57" y="222"/>
                  </a:cxn>
                  <a:cxn ang="0">
                    <a:pos x="108" y="176"/>
                  </a:cxn>
                  <a:cxn ang="0">
                    <a:pos x="93" y="150"/>
                  </a:cxn>
                  <a:cxn ang="0">
                    <a:pos x="65" y="140"/>
                  </a:cxn>
                  <a:cxn ang="0">
                    <a:pos x="86" y="25"/>
                  </a:cxn>
                  <a:cxn ang="0">
                    <a:pos x="104" y="33"/>
                  </a:cxn>
                  <a:cxn ang="0">
                    <a:pos x="111" y="0"/>
                  </a:cxn>
                  <a:cxn ang="0">
                    <a:pos x="136" y="67"/>
                  </a:cxn>
                  <a:cxn ang="0">
                    <a:pos x="98" y="40"/>
                  </a:cxn>
                  <a:cxn ang="0">
                    <a:pos x="98" y="105"/>
                  </a:cxn>
                  <a:cxn ang="0">
                    <a:pos x="136" y="75"/>
                  </a:cxn>
                  <a:cxn ang="0">
                    <a:pos x="98" y="105"/>
                  </a:cxn>
                  <a:cxn ang="0">
                    <a:pos x="136" y="142"/>
                  </a:cxn>
                  <a:cxn ang="0">
                    <a:pos x="98" y="112"/>
                  </a:cxn>
                  <a:cxn ang="0">
                    <a:pos x="152" y="63"/>
                  </a:cxn>
                  <a:cxn ang="0">
                    <a:pos x="199" y="66"/>
                  </a:cxn>
                  <a:cxn ang="0">
                    <a:pos x="198" y="2"/>
                  </a:cxn>
                  <a:cxn ang="0">
                    <a:pos x="225" y="11"/>
                  </a:cxn>
                  <a:cxn ang="0">
                    <a:pos x="211" y="18"/>
                  </a:cxn>
                  <a:cxn ang="0">
                    <a:pos x="212" y="66"/>
                  </a:cxn>
                  <a:cxn ang="0">
                    <a:pos x="237" y="67"/>
                  </a:cxn>
                  <a:cxn ang="0">
                    <a:pos x="236" y="74"/>
                  </a:cxn>
                  <a:cxn ang="0">
                    <a:pos x="211" y="211"/>
                  </a:cxn>
                  <a:cxn ang="0">
                    <a:pos x="199" y="231"/>
                  </a:cxn>
                  <a:cxn ang="0">
                    <a:pos x="190" y="229"/>
                  </a:cxn>
                  <a:cxn ang="0">
                    <a:pos x="179" y="219"/>
                  </a:cxn>
                  <a:cxn ang="0">
                    <a:pos x="163" y="210"/>
                  </a:cxn>
                  <a:cxn ang="0">
                    <a:pos x="197" y="213"/>
                  </a:cxn>
                  <a:cxn ang="0">
                    <a:pos x="199" y="74"/>
                  </a:cxn>
                  <a:cxn ang="0">
                    <a:pos x="157" y="75"/>
                  </a:cxn>
                  <a:cxn ang="0">
                    <a:pos x="163" y="101"/>
                  </a:cxn>
                  <a:cxn ang="0">
                    <a:pos x="184" y="139"/>
                  </a:cxn>
                  <a:cxn ang="0">
                    <a:pos x="185" y="156"/>
                  </a:cxn>
                  <a:cxn ang="0">
                    <a:pos x="176" y="158"/>
                  </a:cxn>
                  <a:cxn ang="0">
                    <a:pos x="170" y="125"/>
                  </a:cxn>
                  <a:cxn ang="0">
                    <a:pos x="163" y="101"/>
                  </a:cxn>
                </a:cxnLst>
                <a:rect l="0" t="0" r="r" b="b"/>
                <a:pathLst>
                  <a:path w="239" h="235">
                    <a:moveTo>
                      <a:pt x="0" y="78"/>
                    </a:moveTo>
                    <a:cubicBezTo>
                      <a:pt x="6" y="80"/>
                      <a:pt x="16" y="81"/>
                      <a:pt x="28" y="81"/>
                    </a:cubicBezTo>
                    <a:cubicBezTo>
                      <a:pt x="32" y="81"/>
                      <a:pt x="32" y="81"/>
                      <a:pt x="32" y="81"/>
                    </a:cubicBezTo>
                    <a:cubicBezTo>
                      <a:pt x="41" y="69"/>
                      <a:pt x="41" y="69"/>
                      <a:pt x="41" y="69"/>
                    </a:cubicBezTo>
                    <a:cubicBezTo>
                      <a:pt x="47" y="73"/>
                      <a:pt x="51" y="77"/>
                      <a:pt x="54" y="80"/>
                    </a:cubicBezTo>
                    <a:cubicBezTo>
                      <a:pt x="55" y="82"/>
                      <a:pt x="56" y="83"/>
                      <a:pt x="56" y="84"/>
                    </a:cubicBezTo>
                    <a:cubicBezTo>
                      <a:pt x="56" y="85"/>
                      <a:pt x="52" y="88"/>
                      <a:pt x="45" y="92"/>
                    </a:cubicBezTo>
                    <a:cubicBezTo>
                      <a:pt x="45" y="187"/>
                      <a:pt x="45" y="187"/>
                      <a:pt x="45" y="187"/>
                    </a:cubicBezTo>
                    <a:cubicBezTo>
                      <a:pt x="48" y="185"/>
                      <a:pt x="50" y="184"/>
                      <a:pt x="52" y="182"/>
                    </a:cubicBezTo>
                    <a:cubicBezTo>
                      <a:pt x="61" y="175"/>
                      <a:pt x="67" y="170"/>
                      <a:pt x="72" y="165"/>
                    </a:cubicBezTo>
                    <a:cubicBezTo>
                      <a:pt x="74" y="169"/>
                      <a:pt x="74" y="169"/>
                      <a:pt x="74" y="169"/>
                    </a:cubicBezTo>
                    <a:cubicBezTo>
                      <a:pt x="70" y="174"/>
                      <a:pt x="66" y="180"/>
                      <a:pt x="62" y="185"/>
                    </a:cubicBezTo>
                    <a:cubicBezTo>
                      <a:pt x="57" y="192"/>
                      <a:pt x="52" y="198"/>
                      <a:pt x="47" y="203"/>
                    </a:cubicBezTo>
                    <a:cubicBezTo>
                      <a:pt x="47" y="211"/>
                      <a:pt x="46" y="215"/>
                      <a:pt x="44" y="215"/>
                    </a:cubicBezTo>
                    <a:cubicBezTo>
                      <a:pt x="43" y="215"/>
                      <a:pt x="38" y="209"/>
                      <a:pt x="29" y="197"/>
                    </a:cubicBezTo>
                    <a:cubicBezTo>
                      <a:pt x="31" y="196"/>
                      <a:pt x="33" y="195"/>
                      <a:pt x="34" y="194"/>
                    </a:cubicBezTo>
                    <a:cubicBezTo>
                      <a:pt x="34" y="88"/>
                      <a:pt x="34" y="88"/>
                      <a:pt x="34" y="88"/>
                    </a:cubicBezTo>
                    <a:cubicBezTo>
                      <a:pt x="28" y="88"/>
                      <a:pt x="28" y="88"/>
                      <a:pt x="28" y="88"/>
                    </a:cubicBezTo>
                    <a:cubicBezTo>
                      <a:pt x="15" y="88"/>
                      <a:pt x="7" y="88"/>
                      <a:pt x="4" y="89"/>
                    </a:cubicBezTo>
                    <a:lnTo>
                      <a:pt x="0" y="78"/>
                    </a:lnTo>
                    <a:close/>
                    <a:moveTo>
                      <a:pt x="25" y="6"/>
                    </a:moveTo>
                    <a:cubicBezTo>
                      <a:pt x="33" y="10"/>
                      <a:pt x="39" y="15"/>
                      <a:pt x="43" y="21"/>
                    </a:cubicBezTo>
                    <a:cubicBezTo>
                      <a:pt x="47" y="25"/>
                      <a:pt x="50" y="29"/>
                      <a:pt x="52" y="32"/>
                    </a:cubicBezTo>
                    <a:cubicBezTo>
                      <a:pt x="53" y="35"/>
                      <a:pt x="54" y="38"/>
                      <a:pt x="54" y="41"/>
                    </a:cubicBezTo>
                    <a:cubicBezTo>
                      <a:pt x="54" y="47"/>
                      <a:pt x="52" y="49"/>
                      <a:pt x="47" y="49"/>
                    </a:cubicBezTo>
                    <a:cubicBezTo>
                      <a:pt x="46" y="49"/>
                      <a:pt x="45" y="49"/>
                      <a:pt x="44" y="48"/>
                    </a:cubicBezTo>
                    <a:cubicBezTo>
                      <a:pt x="43" y="47"/>
                      <a:pt x="43" y="45"/>
                      <a:pt x="42" y="42"/>
                    </a:cubicBezTo>
                    <a:cubicBezTo>
                      <a:pt x="39" y="35"/>
                      <a:pt x="37" y="29"/>
                      <a:pt x="34" y="24"/>
                    </a:cubicBezTo>
                    <a:cubicBezTo>
                      <a:pt x="31" y="20"/>
                      <a:pt x="27" y="15"/>
                      <a:pt x="22" y="10"/>
                    </a:cubicBezTo>
                    <a:lnTo>
                      <a:pt x="25" y="6"/>
                    </a:lnTo>
                    <a:close/>
                    <a:moveTo>
                      <a:pt x="111" y="0"/>
                    </a:moveTo>
                    <a:cubicBezTo>
                      <a:pt x="127" y="4"/>
                      <a:pt x="135" y="7"/>
                      <a:pt x="135" y="10"/>
                    </a:cubicBezTo>
                    <a:cubicBezTo>
                      <a:pt x="135" y="12"/>
                      <a:pt x="130" y="13"/>
                      <a:pt x="121" y="13"/>
                    </a:cubicBezTo>
                    <a:cubicBezTo>
                      <a:pt x="118" y="20"/>
                      <a:pt x="115" y="27"/>
                      <a:pt x="110" y="33"/>
                    </a:cubicBezTo>
                    <a:cubicBezTo>
                      <a:pt x="134" y="33"/>
                      <a:pt x="134" y="33"/>
                      <a:pt x="134" y="33"/>
                    </a:cubicBezTo>
                    <a:cubicBezTo>
                      <a:pt x="142" y="22"/>
                      <a:pt x="142" y="22"/>
                      <a:pt x="142" y="22"/>
                    </a:cubicBezTo>
                    <a:cubicBezTo>
                      <a:pt x="148" y="25"/>
                      <a:pt x="153" y="29"/>
                      <a:pt x="155" y="32"/>
                    </a:cubicBezTo>
                    <a:cubicBezTo>
                      <a:pt x="157" y="34"/>
                      <a:pt x="157" y="35"/>
                      <a:pt x="157" y="36"/>
                    </a:cubicBezTo>
                    <a:cubicBezTo>
                      <a:pt x="157" y="37"/>
                      <a:pt x="154" y="40"/>
                      <a:pt x="147" y="44"/>
                    </a:cubicBezTo>
                    <a:cubicBezTo>
                      <a:pt x="147" y="212"/>
                      <a:pt x="147" y="212"/>
                      <a:pt x="147" y="212"/>
                    </a:cubicBezTo>
                    <a:cubicBezTo>
                      <a:pt x="147" y="218"/>
                      <a:pt x="146" y="222"/>
                      <a:pt x="143" y="225"/>
                    </a:cubicBezTo>
                    <a:cubicBezTo>
                      <a:pt x="141" y="228"/>
                      <a:pt x="139" y="230"/>
                      <a:pt x="135" y="232"/>
                    </a:cubicBezTo>
                    <a:cubicBezTo>
                      <a:pt x="132" y="234"/>
                      <a:pt x="129" y="235"/>
                      <a:pt x="127" y="235"/>
                    </a:cubicBezTo>
                    <a:cubicBezTo>
                      <a:pt x="126" y="230"/>
                      <a:pt x="126" y="230"/>
                      <a:pt x="126" y="230"/>
                    </a:cubicBezTo>
                    <a:cubicBezTo>
                      <a:pt x="126" y="228"/>
                      <a:pt x="125" y="227"/>
                      <a:pt x="125" y="226"/>
                    </a:cubicBezTo>
                    <a:cubicBezTo>
                      <a:pt x="123" y="224"/>
                      <a:pt x="120" y="222"/>
                      <a:pt x="117" y="221"/>
                    </a:cubicBezTo>
                    <a:cubicBezTo>
                      <a:pt x="112" y="219"/>
                      <a:pt x="108" y="218"/>
                      <a:pt x="102" y="217"/>
                    </a:cubicBezTo>
                    <a:cubicBezTo>
                      <a:pt x="102" y="211"/>
                      <a:pt x="102" y="211"/>
                      <a:pt x="102" y="211"/>
                    </a:cubicBezTo>
                    <a:cubicBezTo>
                      <a:pt x="110" y="214"/>
                      <a:pt x="118" y="215"/>
                      <a:pt x="125" y="215"/>
                    </a:cubicBezTo>
                    <a:cubicBezTo>
                      <a:pt x="129" y="215"/>
                      <a:pt x="132" y="215"/>
                      <a:pt x="133" y="214"/>
                    </a:cubicBezTo>
                    <a:cubicBezTo>
                      <a:pt x="135" y="213"/>
                      <a:pt x="136" y="210"/>
                      <a:pt x="136" y="206"/>
                    </a:cubicBezTo>
                    <a:cubicBezTo>
                      <a:pt x="136" y="155"/>
                      <a:pt x="136" y="155"/>
                      <a:pt x="136" y="155"/>
                    </a:cubicBezTo>
                    <a:cubicBezTo>
                      <a:pt x="131" y="163"/>
                      <a:pt x="126" y="171"/>
                      <a:pt x="120" y="177"/>
                    </a:cubicBezTo>
                    <a:cubicBezTo>
                      <a:pt x="112" y="186"/>
                      <a:pt x="104" y="195"/>
                      <a:pt x="95" y="203"/>
                    </a:cubicBezTo>
                    <a:cubicBezTo>
                      <a:pt x="86" y="210"/>
                      <a:pt x="74" y="218"/>
                      <a:pt x="60" y="226"/>
                    </a:cubicBezTo>
                    <a:cubicBezTo>
                      <a:pt x="57" y="222"/>
                      <a:pt x="57" y="222"/>
                      <a:pt x="57" y="222"/>
                    </a:cubicBezTo>
                    <a:cubicBezTo>
                      <a:pt x="70" y="213"/>
                      <a:pt x="80" y="205"/>
                      <a:pt x="88" y="197"/>
                    </a:cubicBezTo>
                    <a:cubicBezTo>
                      <a:pt x="95" y="191"/>
                      <a:pt x="102" y="184"/>
                      <a:pt x="108" y="176"/>
                    </a:cubicBezTo>
                    <a:cubicBezTo>
                      <a:pt x="114" y="168"/>
                      <a:pt x="120" y="160"/>
                      <a:pt x="125" y="150"/>
                    </a:cubicBezTo>
                    <a:cubicBezTo>
                      <a:pt x="93" y="150"/>
                      <a:pt x="93" y="150"/>
                      <a:pt x="93" y="150"/>
                    </a:cubicBezTo>
                    <a:cubicBezTo>
                      <a:pt x="80" y="150"/>
                      <a:pt x="72" y="150"/>
                      <a:pt x="69" y="151"/>
                    </a:cubicBezTo>
                    <a:cubicBezTo>
                      <a:pt x="65" y="140"/>
                      <a:pt x="65" y="140"/>
                      <a:pt x="65" y="140"/>
                    </a:cubicBezTo>
                    <a:cubicBezTo>
                      <a:pt x="70" y="142"/>
                      <a:pt x="77" y="142"/>
                      <a:pt x="86" y="142"/>
                    </a:cubicBezTo>
                    <a:cubicBezTo>
                      <a:pt x="86" y="25"/>
                      <a:pt x="86" y="25"/>
                      <a:pt x="86" y="25"/>
                    </a:cubicBezTo>
                    <a:cubicBezTo>
                      <a:pt x="101" y="33"/>
                      <a:pt x="101" y="33"/>
                      <a:pt x="101" y="33"/>
                    </a:cubicBezTo>
                    <a:cubicBezTo>
                      <a:pt x="104" y="33"/>
                      <a:pt x="104" y="33"/>
                      <a:pt x="104" y="33"/>
                    </a:cubicBezTo>
                    <a:cubicBezTo>
                      <a:pt x="107" y="28"/>
                      <a:pt x="108" y="23"/>
                      <a:pt x="109" y="19"/>
                    </a:cubicBezTo>
                    <a:cubicBezTo>
                      <a:pt x="110" y="14"/>
                      <a:pt x="111" y="8"/>
                      <a:pt x="111" y="0"/>
                    </a:cubicBezTo>
                    <a:close/>
                    <a:moveTo>
                      <a:pt x="98" y="67"/>
                    </a:moveTo>
                    <a:cubicBezTo>
                      <a:pt x="136" y="67"/>
                      <a:pt x="136" y="67"/>
                      <a:pt x="136" y="67"/>
                    </a:cubicBezTo>
                    <a:cubicBezTo>
                      <a:pt x="136" y="40"/>
                      <a:pt x="136" y="40"/>
                      <a:pt x="136" y="40"/>
                    </a:cubicBezTo>
                    <a:cubicBezTo>
                      <a:pt x="98" y="40"/>
                      <a:pt x="98" y="40"/>
                      <a:pt x="98" y="40"/>
                    </a:cubicBezTo>
                    <a:lnTo>
                      <a:pt x="98" y="67"/>
                    </a:lnTo>
                    <a:close/>
                    <a:moveTo>
                      <a:pt x="98" y="105"/>
                    </a:moveTo>
                    <a:cubicBezTo>
                      <a:pt x="136" y="105"/>
                      <a:pt x="136" y="105"/>
                      <a:pt x="136" y="105"/>
                    </a:cubicBezTo>
                    <a:cubicBezTo>
                      <a:pt x="136" y="75"/>
                      <a:pt x="136" y="75"/>
                      <a:pt x="136" y="75"/>
                    </a:cubicBezTo>
                    <a:cubicBezTo>
                      <a:pt x="98" y="75"/>
                      <a:pt x="98" y="75"/>
                      <a:pt x="98" y="75"/>
                    </a:cubicBezTo>
                    <a:lnTo>
                      <a:pt x="98" y="105"/>
                    </a:lnTo>
                    <a:close/>
                    <a:moveTo>
                      <a:pt x="98" y="142"/>
                    </a:moveTo>
                    <a:cubicBezTo>
                      <a:pt x="136" y="142"/>
                      <a:pt x="136" y="142"/>
                      <a:pt x="136" y="142"/>
                    </a:cubicBezTo>
                    <a:cubicBezTo>
                      <a:pt x="136" y="112"/>
                      <a:pt x="136" y="112"/>
                      <a:pt x="136" y="112"/>
                    </a:cubicBezTo>
                    <a:cubicBezTo>
                      <a:pt x="98" y="112"/>
                      <a:pt x="98" y="112"/>
                      <a:pt x="98" y="112"/>
                    </a:cubicBezTo>
                    <a:lnTo>
                      <a:pt x="98" y="142"/>
                    </a:lnTo>
                    <a:close/>
                    <a:moveTo>
                      <a:pt x="152" y="63"/>
                    </a:moveTo>
                    <a:cubicBezTo>
                      <a:pt x="159" y="65"/>
                      <a:pt x="169" y="66"/>
                      <a:pt x="182" y="66"/>
                    </a:cubicBezTo>
                    <a:cubicBezTo>
                      <a:pt x="199" y="66"/>
                      <a:pt x="199" y="66"/>
                      <a:pt x="199" y="66"/>
                    </a:cubicBezTo>
                    <a:cubicBezTo>
                      <a:pt x="199" y="23"/>
                      <a:pt x="199" y="23"/>
                      <a:pt x="199" y="23"/>
                    </a:cubicBezTo>
                    <a:cubicBezTo>
                      <a:pt x="199" y="13"/>
                      <a:pt x="198" y="6"/>
                      <a:pt x="198" y="2"/>
                    </a:cubicBezTo>
                    <a:cubicBezTo>
                      <a:pt x="207" y="3"/>
                      <a:pt x="215" y="6"/>
                      <a:pt x="222" y="9"/>
                    </a:cubicBezTo>
                    <a:cubicBezTo>
                      <a:pt x="224" y="10"/>
                      <a:pt x="225" y="10"/>
                      <a:pt x="225" y="11"/>
                    </a:cubicBezTo>
                    <a:cubicBezTo>
                      <a:pt x="225" y="13"/>
                      <a:pt x="224" y="14"/>
                      <a:pt x="222" y="15"/>
                    </a:cubicBezTo>
                    <a:cubicBezTo>
                      <a:pt x="218" y="16"/>
                      <a:pt x="215" y="17"/>
                      <a:pt x="211" y="18"/>
                    </a:cubicBezTo>
                    <a:cubicBezTo>
                      <a:pt x="211" y="66"/>
                      <a:pt x="211" y="66"/>
                      <a:pt x="211" y="66"/>
                    </a:cubicBezTo>
                    <a:cubicBezTo>
                      <a:pt x="212" y="66"/>
                      <a:pt x="212" y="66"/>
                      <a:pt x="212" y="66"/>
                    </a:cubicBezTo>
                    <a:cubicBezTo>
                      <a:pt x="222" y="55"/>
                      <a:pt x="222" y="55"/>
                      <a:pt x="222" y="55"/>
                    </a:cubicBezTo>
                    <a:cubicBezTo>
                      <a:pt x="227" y="59"/>
                      <a:pt x="233" y="63"/>
                      <a:pt x="237" y="67"/>
                    </a:cubicBezTo>
                    <a:cubicBezTo>
                      <a:pt x="239" y="68"/>
                      <a:pt x="239" y="68"/>
                      <a:pt x="239" y="69"/>
                    </a:cubicBezTo>
                    <a:cubicBezTo>
                      <a:pt x="239" y="72"/>
                      <a:pt x="238" y="74"/>
                      <a:pt x="236" y="74"/>
                    </a:cubicBezTo>
                    <a:cubicBezTo>
                      <a:pt x="211" y="74"/>
                      <a:pt x="211" y="74"/>
                      <a:pt x="211" y="74"/>
                    </a:cubicBezTo>
                    <a:cubicBezTo>
                      <a:pt x="211" y="211"/>
                      <a:pt x="211" y="211"/>
                      <a:pt x="211" y="211"/>
                    </a:cubicBezTo>
                    <a:cubicBezTo>
                      <a:pt x="211" y="217"/>
                      <a:pt x="210" y="221"/>
                      <a:pt x="207" y="224"/>
                    </a:cubicBezTo>
                    <a:cubicBezTo>
                      <a:pt x="205" y="227"/>
                      <a:pt x="203" y="229"/>
                      <a:pt x="199" y="231"/>
                    </a:cubicBezTo>
                    <a:cubicBezTo>
                      <a:pt x="196" y="233"/>
                      <a:pt x="193" y="234"/>
                      <a:pt x="191" y="234"/>
                    </a:cubicBezTo>
                    <a:cubicBezTo>
                      <a:pt x="190" y="229"/>
                      <a:pt x="190" y="229"/>
                      <a:pt x="190" y="229"/>
                    </a:cubicBezTo>
                    <a:cubicBezTo>
                      <a:pt x="190" y="227"/>
                      <a:pt x="189" y="226"/>
                      <a:pt x="188" y="225"/>
                    </a:cubicBezTo>
                    <a:cubicBezTo>
                      <a:pt x="186" y="223"/>
                      <a:pt x="184" y="221"/>
                      <a:pt x="179" y="219"/>
                    </a:cubicBezTo>
                    <a:cubicBezTo>
                      <a:pt x="175" y="218"/>
                      <a:pt x="169" y="217"/>
                      <a:pt x="163" y="216"/>
                    </a:cubicBezTo>
                    <a:cubicBezTo>
                      <a:pt x="163" y="210"/>
                      <a:pt x="163" y="210"/>
                      <a:pt x="163" y="210"/>
                    </a:cubicBezTo>
                    <a:cubicBezTo>
                      <a:pt x="172" y="213"/>
                      <a:pt x="181" y="214"/>
                      <a:pt x="188" y="214"/>
                    </a:cubicBezTo>
                    <a:cubicBezTo>
                      <a:pt x="193" y="214"/>
                      <a:pt x="195" y="214"/>
                      <a:pt x="197" y="213"/>
                    </a:cubicBezTo>
                    <a:cubicBezTo>
                      <a:pt x="198" y="212"/>
                      <a:pt x="199" y="209"/>
                      <a:pt x="199" y="205"/>
                    </a:cubicBezTo>
                    <a:cubicBezTo>
                      <a:pt x="199" y="74"/>
                      <a:pt x="199" y="74"/>
                      <a:pt x="199" y="74"/>
                    </a:cubicBezTo>
                    <a:cubicBezTo>
                      <a:pt x="182" y="74"/>
                      <a:pt x="182" y="74"/>
                      <a:pt x="182" y="74"/>
                    </a:cubicBezTo>
                    <a:cubicBezTo>
                      <a:pt x="170" y="74"/>
                      <a:pt x="161" y="74"/>
                      <a:pt x="157" y="75"/>
                    </a:cubicBezTo>
                    <a:lnTo>
                      <a:pt x="152" y="63"/>
                    </a:lnTo>
                    <a:close/>
                    <a:moveTo>
                      <a:pt x="163" y="101"/>
                    </a:moveTo>
                    <a:cubicBezTo>
                      <a:pt x="169" y="108"/>
                      <a:pt x="174" y="115"/>
                      <a:pt x="177" y="123"/>
                    </a:cubicBezTo>
                    <a:cubicBezTo>
                      <a:pt x="180" y="127"/>
                      <a:pt x="183" y="133"/>
                      <a:pt x="184" y="139"/>
                    </a:cubicBezTo>
                    <a:cubicBezTo>
                      <a:pt x="186" y="143"/>
                      <a:pt x="186" y="146"/>
                      <a:pt x="186" y="150"/>
                    </a:cubicBezTo>
                    <a:cubicBezTo>
                      <a:pt x="186" y="152"/>
                      <a:pt x="186" y="154"/>
                      <a:pt x="185" y="156"/>
                    </a:cubicBezTo>
                    <a:cubicBezTo>
                      <a:pt x="183" y="158"/>
                      <a:pt x="182" y="159"/>
                      <a:pt x="181" y="159"/>
                    </a:cubicBezTo>
                    <a:cubicBezTo>
                      <a:pt x="179" y="159"/>
                      <a:pt x="177" y="158"/>
                      <a:pt x="176" y="158"/>
                    </a:cubicBezTo>
                    <a:cubicBezTo>
                      <a:pt x="175" y="156"/>
                      <a:pt x="174" y="154"/>
                      <a:pt x="174" y="151"/>
                    </a:cubicBezTo>
                    <a:cubicBezTo>
                      <a:pt x="173" y="140"/>
                      <a:pt x="172" y="131"/>
                      <a:pt x="170" y="125"/>
                    </a:cubicBezTo>
                    <a:cubicBezTo>
                      <a:pt x="168" y="119"/>
                      <a:pt x="165" y="112"/>
                      <a:pt x="160" y="103"/>
                    </a:cubicBezTo>
                    <a:lnTo>
                      <a:pt x="163" y="101"/>
                    </a:lnTo>
                    <a:close/>
                  </a:path>
                </a:pathLst>
              </a:custGeom>
              <a:grpFill/>
              <a:ln w="9525">
                <a:noFill/>
                <a:round/>
                <a:headEnd/>
                <a:tailEnd/>
              </a:ln>
              <a:effectLst/>
            </p:spPr>
            <p:txBody>
              <a:bodyPr vert="horz" wrap="square" lIns="89636" tIns="44818" rIns="89636" bIns="44818" numCol="1" anchor="t" anchorCtr="0" compatLnSpc="1">
                <a:prstTxWarp prst="textNoShape">
                  <a:avLst/>
                </a:prstTxWarp>
              </a:bodyPr>
              <a:lstStyle/>
              <a:p>
                <a:pPr marL="0" marR="0" lvl="0" indent="0" algn="l" defTabSz="560017" rtl="0" eaLnBrk="1" fontAlgn="auto" latinLnBrk="0" hangingPunct="1">
                  <a:lnSpc>
                    <a:spcPct val="100000"/>
                  </a:lnSpc>
                  <a:spcBef>
                    <a:spcPts val="0"/>
                  </a:spcBef>
                  <a:spcAft>
                    <a:spcPts val="0"/>
                  </a:spcAft>
                  <a:buClrTx/>
                  <a:buSzTx/>
                  <a:buFontTx/>
                  <a:buNone/>
                  <a:tabLst/>
                  <a:defRPr/>
                </a:pPr>
                <a:endParaRPr kumimoji="0" lang="en-US" sz="1176" b="0" i="0" u="none" strike="noStrike" kern="0" cap="none" spc="0" normalizeH="0" baseline="0" noProof="0">
                  <a:ln>
                    <a:noFill/>
                  </a:ln>
                  <a:solidFill>
                    <a:schemeClr val="bg2"/>
                  </a:solidFill>
                  <a:effectLst/>
                  <a:uLnTx/>
                  <a:uFillTx/>
                  <a:latin typeface="Segoe UI"/>
                  <a:ea typeface="+mn-ea"/>
                  <a:cs typeface="+mn-cs"/>
                </a:endParaRPr>
              </a:p>
            </p:txBody>
          </p:sp>
        </p:grpSp>
      </p:grpSp>
    </p:spTree>
    <p:extLst>
      <p:ext uri="{BB962C8B-B14F-4D97-AF65-F5344CB8AC3E}">
        <p14:creationId xmlns:p14="http://schemas.microsoft.com/office/powerpoint/2010/main" val="288006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016_Modèle">
  <a:themeElements>
    <a:clrScheme name="Lync North America">
      <a:dk1>
        <a:srgbClr val="505050"/>
      </a:dk1>
      <a:lt1>
        <a:srgbClr val="FFFFFF"/>
      </a:lt1>
      <a:dk2>
        <a:srgbClr val="0072C6"/>
      </a:dk2>
      <a:lt2>
        <a:srgbClr val="00BCF2"/>
      </a:lt2>
      <a:accent1>
        <a:srgbClr val="0072C6"/>
      </a:accent1>
      <a:accent2>
        <a:srgbClr val="442359"/>
      </a:accent2>
      <a:accent3>
        <a:srgbClr val="002050"/>
      </a:accent3>
      <a:accent4>
        <a:srgbClr val="6DC2E9"/>
      </a:accent4>
      <a:accent5>
        <a:srgbClr val="00BCF2"/>
      </a:accent5>
      <a:accent6>
        <a:srgbClr val="DC3C0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Rendez-vous de la sécurité - Template.pptx" id="{514EB829-111D-4746-B6CD-CE67A0843A16}" vid="{DF2274BD-F257-48D6-8333-C1FA5A6D86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613"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0620C63-9971-49B1-9B21-798B4AC9D2C1}">
  <we:reference id="fa000000002" version="1.0.0.0" store="en-us" storeType="FirstParty"/>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Rendez-vous de la Direction technique et Sécurité - Modèle</Template>
  <TotalTime>0</TotalTime>
  <Words>767</Words>
  <Application>Microsoft Office PowerPoint</Application>
  <PresentationFormat>Custom</PresentationFormat>
  <Paragraphs>71</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Segoe UI</vt:lpstr>
      <vt:lpstr>Segoe UI Light</vt:lpstr>
      <vt:lpstr>Segoe UI Semibold</vt:lpstr>
      <vt:lpstr>Wingdings</vt:lpstr>
      <vt:lpstr>2016_Modèle</vt:lpstr>
      <vt:lpstr>Workshop Data in use Protection Compass Keep the cape in the Cloud and on the Edge</vt:lpstr>
      <vt:lpstr>Data in use Protection Workshop</vt:lpstr>
      <vt:lpstr>Introduction</vt:lpstr>
      <vt:lpstr>Data in use Protection Workshop – Purpose </vt:lpstr>
      <vt:lpstr>A compass for protecting your (most) sensitive data </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 use Protection Compass v1 - Introduction</dc:title>
  <dc:subject/>
  <dc:creator/>
  <cp:keywords/>
  <dc:description/>
  <cp:lastModifiedBy/>
  <cp:revision>65</cp:revision>
  <dcterms:created xsi:type="dcterms:W3CDTF">2017-12-28T18:14:41Z</dcterms:created>
  <dcterms:modified xsi:type="dcterms:W3CDTF">2020-06-03T14:59:33Z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philber@microsoft.com</vt:lpwstr>
  </property>
  <property fmtid="{D5CDD505-2E9C-101B-9397-08002B2CF9AE}" pid="6" name="MSIP_Label_f42aa342-8706-4288-bd11-ebb85995028c_SetDate">
    <vt:lpwstr>2017-12-28T19:11:38.6670179+01:00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