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90BE-FF97-427B-BD5A-36D1763E0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 time to market proposal</a:t>
            </a:r>
            <a:endParaRPr lang="es-G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AD252-F91E-4CD9-A97B-6B1DA3898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Geordie Quiroa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0032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DAFE-4A4F-4518-88E9-E42C6901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implications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00BE-E1AF-4BD6-AE88-F2CCE0BF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feedback loop with stakeholders</a:t>
            </a:r>
          </a:p>
          <a:p>
            <a:r>
              <a:rPr lang="en-US" dirty="0"/>
              <a:t>More time adding real value and Less time configuring infrastructure</a:t>
            </a:r>
          </a:p>
          <a:p>
            <a:r>
              <a:rPr lang="en-US" dirty="0"/>
              <a:t>Reduce costs detecting errors earlier</a:t>
            </a:r>
          </a:p>
          <a:p>
            <a:r>
              <a:rPr lang="es-GT" dirty="0" err="1"/>
              <a:t>Increase</a:t>
            </a:r>
            <a:r>
              <a:rPr lang="es-GT" dirty="0"/>
              <a:t> </a:t>
            </a:r>
            <a:r>
              <a:rPr lang="es-GT" dirty="0" err="1"/>
              <a:t>revenue</a:t>
            </a:r>
            <a:r>
              <a:rPr lang="es-GT" dirty="0"/>
              <a:t> </a:t>
            </a:r>
            <a:r>
              <a:rPr lang="es-GT" dirty="0" err="1"/>
              <a:t>with</a:t>
            </a:r>
            <a:r>
              <a:rPr lang="es-GT" dirty="0"/>
              <a:t> </a:t>
            </a:r>
            <a:r>
              <a:rPr lang="es-GT" dirty="0" err="1"/>
              <a:t>faster</a:t>
            </a:r>
            <a:r>
              <a:rPr lang="es-GT" dirty="0"/>
              <a:t> and more </a:t>
            </a:r>
            <a:r>
              <a:rPr lang="es-GT" dirty="0" err="1"/>
              <a:t>frequent</a:t>
            </a:r>
            <a:r>
              <a:rPr lang="es-GT" dirty="0"/>
              <a:t> </a:t>
            </a:r>
            <a:r>
              <a:rPr lang="es-GT" dirty="0" err="1"/>
              <a:t>production</a:t>
            </a:r>
            <a:r>
              <a:rPr lang="es-GT" dirty="0"/>
              <a:t> </a:t>
            </a:r>
            <a:r>
              <a:rPr lang="es-GT" dirty="0" err="1"/>
              <a:t>deployments</a:t>
            </a:r>
            <a:endParaRPr lang="es-GT" dirty="0"/>
          </a:p>
          <a:p>
            <a:r>
              <a:rPr lang="es-GT" dirty="0" err="1"/>
              <a:t>Protect</a:t>
            </a:r>
            <a:r>
              <a:rPr lang="es-GT" dirty="0"/>
              <a:t> </a:t>
            </a:r>
            <a:r>
              <a:rPr lang="es-GT" dirty="0" err="1"/>
              <a:t>revenue</a:t>
            </a:r>
            <a:r>
              <a:rPr lang="es-GT" dirty="0"/>
              <a:t> </a:t>
            </a:r>
            <a:r>
              <a:rPr lang="es-GT" dirty="0" err="1"/>
              <a:t>with</a:t>
            </a:r>
            <a:r>
              <a:rPr lang="es-GT" dirty="0"/>
              <a:t> </a:t>
            </a:r>
            <a:r>
              <a:rPr lang="es-GT" dirty="0" err="1"/>
              <a:t>automated</a:t>
            </a:r>
            <a:r>
              <a:rPr lang="es-GT" dirty="0"/>
              <a:t> </a:t>
            </a:r>
            <a:r>
              <a:rPr lang="es-GT" dirty="0" err="1"/>
              <a:t>tests</a:t>
            </a:r>
            <a:endParaRPr lang="es-GT" dirty="0"/>
          </a:p>
          <a:p>
            <a:r>
              <a:rPr lang="es-GT" dirty="0" err="1"/>
              <a:t>Avoid</a:t>
            </a:r>
            <a:r>
              <a:rPr lang="es-GT" dirty="0"/>
              <a:t> </a:t>
            </a:r>
            <a:r>
              <a:rPr lang="es-GT" dirty="0" err="1"/>
              <a:t>responsiblity</a:t>
            </a:r>
            <a:r>
              <a:rPr lang="es-GT" dirty="0"/>
              <a:t> silos </a:t>
            </a:r>
            <a:r>
              <a:rPr lang="es-GT" dirty="0" err="1"/>
              <a:t>with</a:t>
            </a:r>
            <a:r>
              <a:rPr lang="es-GT" dirty="0"/>
              <a:t> </a:t>
            </a:r>
            <a:r>
              <a:rPr lang="es-GT" dirty="0" err="1"/>
              <a:t>Continuous</a:t>
            </a:r>
            <a:r>
              <a:rPr lang="es-GT" dirty="0"/>
              <a:t> </a:t>
            </a:r>
            <a:r>
              <a:rPr lang="es-GT" dirty="0" err="1"/>
              <a:t>Delivery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0725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9B53-D61B-4A15-9F36-B4E14AFB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1267"/>
            <a:ext cx="7729728" cy="1188720"/>
          </a:xfrm>
        </p:spPr>
        <p:txBody>
          <a:bodyPr/>
          <a:lstStyle/>
          <a:p>
            <a:r>
              <a:rPr lang="en-US" dirty="0"/>
              <a:t>Key performance indicators</a:t>
            </a:r>
            <a:endParaRPr lang="es-G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DF412-3565-4CA4-9B27-DDED9C89347A}"/>
              </a:ext>
            </a:extLst>
          </p:cNvPr>
          <p:cNvSpPr txBox="1"/>
          <p:nvPr/>
        </p:nvSpPr>
        <p:spPr>
          <a:xfrm>
            <a:off x="2695575" y="1940957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Currently</a:t>
            </a:r>
            <a:endParaRPr lang="es-GT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6E7DB-AC56-49AE-909C-5EE8751C6154}"/>
              </a:ext>
            </a:extLst>
          </p:cNvPr>
          <p:cNvSpPr txBox="1"/>
          <p:nvPr/>
        </p:nvSpPr>
        <p:spPr>
          <a:xfrm>
            <a:off x="6724650" y="1940957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With Continuous Delivery</a:t>
            </a:r>
            <a:endParaRPr lang="es-GT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0E93D-8624-4FDD-8EB0-3ADA8F7916C2}"/>
              </a:ext>
            </a:extLst>
          </p:cNvPr>
          <p:cNvSpPr txBox="1"/>
          <p:nvPr/>
        </p:nvSpPr>
        <p:spPr>
          <a:xfrm>
            <a:off x="-509588" y="2646593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Lead time to production</a:t>
            </a:r>
            <a:endParaRPr lang="es-GT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C32A3-00BF-4B82-AEB4-A3B2FEAD6FCD}"/>
              </a:ext>
            </a:extLst>
          </p:cNvPr>
          <p:cNvSpPr txBox="1"/>
          <p:nvPr/>
        </p:nvSpPr>
        <p:spPr>
          <a:xfrm>
            <a:off x="2695575" y="2646593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 weeks</a:t>
            </a:r>
            <a:endParaRPr lang="es-GT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87517-2333-4A56-9D8D-CD4BEAF6642F}"/>
              </a:ext>
            </a:extLst>
          </p:cNvPr>
          <p:cNvSpPr txBox="1"/>
          <p:nvPr/>
        </p:nvSpPr>
        <p:spPr>
          <a:xfrm>
            <a:off x="6724650" y="2646593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1.5 weeks</a:t>
            </a:r>
            <a:endParaRPr lang="es-GT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682F19-41CA-49F4-9D00-2D596A3A8669}"/>
              </a:ext>
            </a:extLst>
          </p:cNvPr>
          <p:cNvSpPr txBox="1"/>
          <p:nvPr/>
        </p:nvSpPr>
        <p:spPr>
          <a:xfrm>
            <a:off x="-509588" y="3167563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Rollback rate</a:t>
            </a:r>
            <a:endParaRPr lang="es-G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BBC159-4D05-4DD1-9E54-F22F7BB5CDE7}"/>
              </a:ext>
            </a:extLst>
          </p:cNvPr>
          <p:cNvSpPr txBox="1"/>
          <p:nvPr/>
        </p:nvSpPr>
        <p:spPr>
          <a:xfrm>
            <a:off x="2886075" y="3163301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6 out of 13 executions</a:t>
            </a:r>
            <a:endParaRPr lang="es-G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83F57-E7CF-4259-8C9F-99D271546ACE}"/>
              </a:ext>
            </a:extLst>
          </p:cNvPr>
          <p:cNvSpPr txBox="1"/>
          <p:nvPr/>
        </p:nvSpPr>
        <p:spPr>
          <a:xfrm>
            <a:off x="6724650" y="3167563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 out of 10 executions</a:t>
            </a:r>
            <a:endParaRPr lang="es-G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4BB35-FFEA-430D-BF8F-0839F6E1B8A2}"/>
              </a:ext>
            </a:extLst>
          </p:cNvPr>
          <p:cNvSpPr txBox="1"/>
          <p:nvPr/>
        </p:nvSpPr>
        <p:spPr>
          <a:xfrm>
            <a:off x="-509588" y="3869938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Time to failure</a:t>
            </a:r>
            <a:endParaRPr lang="es-GT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5F392-CA2A-4AB4-A03E-739BF66A3A3B}"/>
              </a:ext>
            </a:extLst>
          </p:cNvPr>
          <p:cNvSpPr txBox="1"/>
          <p:nvPr/>
        </p:nvSpPr>
        <p:spPr>
          <a:xfrm>
            <a:off x="2695575" y="3869938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 days</a:t>
            </a:r>
            <a:endParaRPr lang="es-GT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A155D0-8628-43DF-8223-B04A90AF1DB2}"/>
              </a:ext>
            </a:extLst>
          </p:cNvPr>
          <p:cNvSpPr txBox="1"/>
          <p:nvPr/>
        </p:nvSpPr>
        <p:spPr>
          <a:xfrm>
            <a:off x="6724650" y="3869938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10 minutes</a:t>
            </a:r>
            <a:endParaRPr lang="es-GT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38A03-68DA-4382-B9E7-49B7F17C4491}"/>
              </a:ext>
            </a:extLst>
          </p:cNvPr>
          <p:cNvSpPr txBox="1"/>
          <p:nvPr/>
        </p:nvSpPr>
        <p:spPr>
          <a:xfrm>
            <a:off x="-509588" y="4579934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Production uptime</a:t>
            </a:r>
            <a:endParaRPr lang="es-G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B398F-BA15-4E21-ADEB-A7E683C43682}"/>
              </a:ext>
            </a:extLst>
          </p:cNvPr>
          <p:cNvSpPr txBox="1"/>
          <p:nvPr/>
        </p:nvSpPr>
        <p:spPr>
          <a:xfrm>
            <a:off x="2886075" y="4575672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 hours</a:t>
            </a:r>
            <a:endParaRPr lang="es-G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4AC93-D79F-4FDB-A15D-8775C5314405}"/>
              </a:ext>
            </a:extLst>
          </p:cNvPr>
          <p:cNvSpPr txBox="1"/>
          <p:nvPr/>
        </p:nvSpPr>
        <p:spPr>
          <a:xfrm>
            <a:off x="6724650" y="4579934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14 minutes</a:t>
            </a:r>
            <a:endParaRPr lang="es-GT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0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F47A0-EE55-4CF9-ABF4-785E8309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 dirty="0"/>
              <a:t>Current manual process diagram</a:t>
            </a:r>
          </a:p>
        </p:txBody>
      </p:sp>
      <p:pic>
        <p:nvPicPr>
          <p:cNvPr id="4" name="Picture 3" descr="My pipeline diagram. It has may branches to account for successes, failures, rollbacks, as well as testing and success/failures messages.">
            <a:extLst>
              <a:ext uri="{FF2B5EF4-FFF2-40B4-BE49-F238E27FC236}">
                <a16:creationId xmlns:a16="http://schemas.microsoft.com/office/drawing/2014/main" id="{12B3CFBC-61CD-4902-B2A1-55EE9B6C03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6331" y="640080"/>
            <a:ext cx="5913634" cy="52631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18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9FCC8-9FB8-412F-9595-67BD83C0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Proposed process flow</a:t>
            </a:r>
            <a:endParaRPr lang="en-US"/>
          </a:p>
        </p:txBody>
      </p:sp>
      <p:pic>
        <p:nvPicPr>
          <p:cNvPr id="4" name="Content Placeholder 3" descr="An image of a pipeline with Deploy, Verify, and Promote highlighted.">
            <a:extLst>
              <a:ext uri="{FF2B5EF4-FFF2-40B4-BE49-F238E27FC236}">
                <a16:creationId xmlns:a16="http://schemas.microsoft.com/office/drawing/2014/main" id="{AAF2762F-4DFE-4413-B3EC-7E21F64082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4752" y="2655580"/>
            <a:ext cx="9314170" cy="2584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11736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Improve time to market proposal</vt:lpstr>
      <vt:lpstr>continuous delivery implications</vt:lpstr>
      <vt:lpstr>Key performance indicators</vt:lpstr>
      <vt:lpstr>Current manual process diagram</vt:lpstr>
      <vt:lpstr>Proposed process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time to market proposal</dc:title>
  <dc:creator>Geordie Quiroa</dc:creator>
  <cp:lastModifiedBy>Geordie Quiroa</cp:lastModifiedBy>
  <cp:revision>1</cp:revision>
  <dcterms:created xsi:type="dcterms:W3CDTF">2021-02-01T23:41:51Z</dcterms:created>
  <dcterms:modified xsi:type="dcterms:W3CDTF">2021-02-01T23:42:14Z</dcterms:modified>
</cp:coreProperties>
</file>