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Open Sans SemiBold"/>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iO7SXuLFtd59ZI/yQnVe7h0yQ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SemiBold-italic.fntdata"/><Relationship Id="rId22" Type="http://schemas.openxmlformats.org/officeDocument/2006/relationships/font" Target="fonts/OpenSans-regular.fntdata"/><Relationship Id="rId21" Type="http://schemas.openxmlformats.org/officeDocument/2006/relationships/font" Target="fonts/OpenSansSemiBold-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OpenSansSemiBold-bold.fntdata"/><Relationship Id="rId18" Type="http://schemas.openxmlformats.org/officeDocument/2006/relationships/font" Target="fonts/Open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798151f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798151f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8" name="Shape 58"/>
        <p:cNvGrpSpPr/>
        <p:nvPr/>
      </p:nvGrpSpPr>
      <p:grpSpPr>
        <a:xfrm>
          <a:off x="0" y="0"/>
          <a:ext cx="0" cy="0"/>
          <a:chOff x="0" y="0"/>
          <a:chExt cx="0" cy="0"/>
        </a:xfrm>
      </p:grpSpPr>
      <p:sp>
        <p:nvSpPr>
          <p:cNvPr id="59" name="Google Shape;59;p22"/>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60" name="Google Shape;60;p22"/>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411"/>
              </a:srgbClr>
            </a:outerShdw>
          </a:effectLst>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1" name="Google Shape;61;p22"/>
          <p:cNvPicPr preferRelativeResize="0"/>
          <p:nvPr/>
        </p:nvPicPr>
        <p:blipFill rotWithShape="1">
          <a:blip r:embed="rId2">
            <a:alphaModFix/>
          </a:blip>
          <a:srcRect b="0" l="0" r="0" t="0"/>
          <a:stretch/>
        </p:blipFill>
        <p:spPr>
          <a:xfrm>
            <a:off x="281335" y="169772"/>
            <a:ext cx="738994" cy="222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Custom Layout">
  <p:cSld name="75_Custom Layout">
    <p:spTree>
      <p:nvGrpSpPr>
        <p:cNvPr id="62" name="Shape 62"/>
        <p:cNvGrpSpPr/>
        <p:nvPr/>
      </p:nvGrpSpPr>
      <p:grpSpPr>
        <a:xfrm>
          <a:off x="0" y="0"/>
          <a:ext cx="0" cy="0"/>
          <a:chOff x="0" y="0"/>
          <a:chExt cx="0" cy="0"/>
        </a:xfrm>
      </p:grpSpPr>
      <p:sp>
        <p:nvSpPr>
          <p:cNvPr id="63" name="Google Shape;63;p23"/>
          <p:cNvSpPr/>
          <p:nvPr>
            <p:ph idx="2" type="pic"/>
          </p:nvPr>
        </p:nvSpPr>
        <p:spPr>
          <a:xfrm>
            <a:off x="0" y="0"/>
            <a:ext cx="3055800" cy="5143500"/>
          </a:xfrm>
          <a:prstGeom prst="rect">
            <a:avLst/>
          </a:prstGeom>
          <a:solidFill>
            <a:schemeClr val="lt1"/>
          </a:solidFill>
          <a:ln>
            <a:noFill/>
          </a:ln>
        </p:spPr>
      </p:sp>
      <p:sp>
        <p:nvSpPr>
          <p:cNvPr id="64" name="Google Shape;64;p23"/>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Custom Layout" showMasterSp="0">
  <p:cSld name="45_Custom Layout">
    <p:spTree>
      <p:nvGrpSpPr>
        <p:cNvPr id="65" name="Shape 65"/>
        <p:cNvGrpSpPr/>
        <p:nvPr/>
      </p:nvGrpSpPr>
      <p:grpSpPr>
        <a:xfrm>
          <a:off x="0" y="0"/>
          <a:ext cx="0" cy="0"/>
          <a:chOff x="0" y="0"/>
          <a:chExt cx="0" cy="0"/>
        </a:xfrm>
      </p:grpSpPr>
      <p:sp>
        <p:nvSpPr>
          <p:cNvPr id="66" name="Google Shape;66;p24"/>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7_Custom Layout">
    <p:spTree>
      <p:nvGrpSpPr>
        <p:cNvPr id="67" name="Shape 6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bg>
      <p:bgPr>
        <a:solidFill>
          <a:schemeClr val="lt1"/>
        </a:solidFill>
      </p:bgPr>
    </p:bg>
    <p:spTree>
      <p:nvGrpSpPr>
        <p:cNvPr id="68" name="Shape 68"/>
        <p:cNvGrpSpPr/>
        <p:nvPr/>
      </p:nvGrpSpPr>
      <p:grpSpPr>
        <a:xfrm>
          <a:off x="0" y="0"/>
          <a:ext cx="0" cy="0"/>
          <a:chOff x="0" y="0"/>
          <a:chExt cx="0" cy="0"/>
        </a:xfrm>
      </p:grpSpPr>
      <p:sp>
        <p:nvSpPr>
          <p:cNvPr id="69" name="Google Shape;69;p26"/>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1_Custom Layout">
  <p:cSld name="131_Custom Layout">
    <p:spTree>
      <p:nvGrpSpPr>
        <p:cNvPr id="70" name="Shape 70"/>
        <p:cNvGrpSpPr/>
        <p:nvPr/>
      </p:nvGrpSpPr>
      <p:grpSpPr>
        <a:xfrm>
          <a:off x="0" y="0"/>
          <a:ext cx="0" cy="0"/>
          <a:chOff x="0" y="0"/>
          <a:chExt cx="0" cy="0"/>
        </a:xfrm>
      </p:grpSpPr>
      <p:sp>
        <p:nvSpPr>
          <p:cNvPr id="71" name="Google Shape;71;p27"/>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7"/>
          <p:cNvSpPr/>
          <p:nvPr>
            <p:ph idx="2" type="pic"/>
          </p:nvPr>
        </p:nvSpPr>
        <p:spPr>
          <a:xfrm>
            <a:off x="5336381" y="0"/>
            <a:ext cx="3807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Custom Layout" showMasterSp="0">
  <p:cSld name="65_Custom Layout">
    <p:spTree>
      <p:nvGrpSpPr>
        <p:cNvPr id="73" name="Shape 73"/>
        <p:cNvGrpSpPr/>
        <p:nvPr/>
      </p:nvGrpSpPr>
      <p:grpSpPr>
        <a:xfrm>
          <a:off x="0" y="0"/>
          <a:ext cx="0" cy="0"/>
          <a:chOff x="0" y="0"/>
          <a:chExt cx="0" cy="0"/>
        </a:xfrm>
      </p:grpSpPr>
      <p:sp>
        <p:nvSpPr>
          <p:cNvPr id="74" name="Google Shape;74;p28"/>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5" name="Shape 75"/>
        <p:cNvGrpSpPr/>
        <p:nvPr/>
      </p:nvGrpSpPr>
      <p:grpSpPr>
        <a:xfrm>
          <a:off x="0" y="0"/>
          <a:ext cx="0" cy="0"/>
          <a:chOff x="0" y="0"/>
          <a:chExt cx="0" cy="0"/>
        </a:xfrm>
      </p:grpSpPr>
      <p:sp>
        <p:nvSpPr>
          <p:cNvPr id="76" name="Google Shape;76;p29"/>
          <p:cNvSpPr/>
          <p:nvPr>
            <p:ph idx="2" type="pic"/>
          </p:nvPr>
        </p:nvSpPr>
        <p:spPr>
          <a:xfrm>
            <a:off x="0" y="0"/>
            <a:ext cx="9144000" cy="51435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7" name="Shape 77"/>
        <p:cNvGrpSpPr/>
        <p:nvPr/>
      </p:nvGrpSpPr>
      <p:grpSpPr>
        <a:xfrm>
          <a:off x="0" y="0"/>
          <a:ext cx="0" cy="0"/>
          <a:chOff x="0" y="0"/>
          <a:chExt cx="0" cy="0"/>
        </a:xfrm>
      </p:grpSpPr>
      <p:sp>
        <p:nvSpPr>
          <p:cNvPr id="78" name="Google Shape;78;p30"/>
          <p:cNvSpPr/>
          <p:nvPr>
            <p:ph idx="2" type="pic"/>
          </p:nvPr>
        </p:nvSpPr>
        <p:spPr>
          <a:xfrm>
            <a:off x="4572000" y="0"/>
            <a:ext cx="4572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79" name="Google Shape;79;p30"/>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411"/>
              </a:srgbClr>
            </a:outerShdw>
          </a:effectLst>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Custom Layout">
  <p:cSld name="34_Custom Layout">
    <p:spTree>
      <p:nvGrpSpPr>
        <p:cNvPr id="80" name="Shape 80"/>
        <p:cNvGrpSpPr/>
        <p:nvPr/>
      </p:nvGrpSpPr>
      <p:grpSpPr>
        <a:xfrm>
          <a:off x="0" y="0"/>
          <a:ext cx="0" cy="0"/>
          <a:chOff x="0" y="0"/>
          <a:chExt cx="0" cy="0"/>
        </a:xfrm>
      </p:grpSpPr>
      <p:sp>
        <p:nvSpPr>
          <p:cNvPr id="81" name="Google Shape;81;p31"/>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31"/>
          <p:cNvSpPr/>
          <p:nvPr>
            <p:ph idx="2" type="pic"/>
          </p:nvPr>
        </p:nvSpPr>
        <p:spPr>
          <a:xfrm>
            <a:off x="764381" y="0"/>
            <a:ext cx="2286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83" name="Shape 83"/>
        <p:cNvGrpSpPr/>
        <p:nvPr/>
      </p:nvGrpSpPr>
      <p:grpSpPr>
        <a:xfrm>
          <a:off x="0" y="0"/>
          <a:ext cx="0" cy="0"/>
          <a:chOff x="0" y="0"/>
          <a:chExt cx="0" cy="0"/>
        </a:xfrm>
      </p:grpSpPr>
      <p:sp>
        <p:nvSpPr>
          <p:cNvPr id="84" name="Google Shape;84;p32"/>
          <p:cNvSpPr txBox="1"/>
          <p:nvPr>
            <p:ph type="title"/>
          </p:nvPr>
        </p:nvSpPr>
        <p:spPr>
          <a:xfrm>
            <a:off x="5332065" y="710026"/>
            <a:ext cx="30498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32"/>
          <p:cNvSpPr/>
          <p:nvPr>
            <p:ph idx="2" type="pic"/>
          </p:nvPr>
        </p:nvSpPr>
        <p:spPr>
          <a:xfrm>
            <a:off x="762000" y="0"/>
            <a:ext cx="3810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86" name="Shape 86"/>
        <p:cNvGrpSpPr/>
        <p:nvPr/>
      </p:nvGrpSpPr>
      <p:grpSpPr>
        <a:xfrm>
          <a:off x="0" y="0"/>
          <a:ext cx="0" cy="0"/>
          <a:chOff x="0" y="0"/>
          <a:chExt cx="0" cy="0"/>
        </a:xfrm>
      </p:grpSpPr>
      <p:sp>
        <p:nvSpPr>
          <p:cNvPr id="87" name="Google Shape;87;p33"/>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3"/>
          <p:cNvSpPr/>
          <p:nvPr>
            <p:ph idx="2" type="pic"/>
          </p:nvPr>
        </p:nvSpPr>
        <p:spPr>
          <a:xfrm>
            <a:off x="762000" y="3429000"/>
            <a:ext cx="83820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89" name="Shape 89"/>
        <p:cNvGrpSpPr/>
        <p:nvPr/>
      </p:nvGrpSpPr>
      <p:grpSpPr>
        <a:xfrm>
          <a:off x="0" y="0"/>
          <a:ext cx="0" cy="0"/>
          <a:chOff x="0" y="0"/>
          <a:chExt cx="0" cy="0"/>
        </a:xfrm>
      </p:grpSpPr>
      <p:sp>
        <p:nvSpPr>
          <p:cNvPr id="90" name="Google Shape;90;p34"/>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34"/>
          <p:cNvSpPr/>
          <p:nvPr>
            <p:ph idx="2" type="pic"/>
          </p:nvPr>
        </p:nvSpPr>
        <p:spPr>
          <a:xfrm>
            <a:off x="6185389" y="0"/>
            <a:ext cx="2958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_Custom Layout">
  <p:cSld name="90_Custom Layout">
    <p:spTree>
      <p:nvGrpSpPr>
        <p:cNvPr id="92" name="Shape 92"/>
        <p:cNvGrpSpPr/>
        <p:nvPr/>
      </p:nvGrpSpPr>
      <p:grpSpPr>
        <a:xfrm>
          <a:off x="0" y="0"/>
          <a:ext cx="0" cy="0"/>
          <a:chOff x="0" y="0"/>
          <a:chExt cx="0" cy="0"/>
        </a:xfrm>
      </p:grpSpPr>
      <p:sp>
        <p:nvSpPr>
          <p:cNvPr id="93" name="Google Shape;93;p35"/>
          <p:cNvSpPr txBox="1"/>
          <p:nvPr>
            <p:ph type="title"/>
          </p:nvPr>
        </p:nvSpPr>
        <p:spPr>
          <a:xfrm>
            <a:off x="1521619" y="710026"/>
            <a:ext cx="3812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9_Custom Layout">
  <p:cSld name="129_Custom Layout">
    <p:spTree>
      <p:nvGrpSpPr>
        <p:cNvPr id="94" name="Shape 94"/>
        <p:cNvGrpSpPr/>
        <p:nvPr/>
      </p:nvGrpSpPr>
      <p:grpSpPr>
        <a:xfrm>
          <a:off x="0" y="0"/>
          <a:ext cx="0" cy="0"/>
          <a:chOff x="0" y="0"/>
          <a:chExt cx="0" cy="0"/>
        </a:xfrm>
      </p:grpSpPr>
      <p:sp>
        <p:nvSpPr>
          <p:cNvPr id="95" name="Google Shape;95;p36"/>
          <p:cNvSpPr txBox="1"/>
          <p:nvPr>
            <p:ph type="title"/>
          </p:nvPr>
        </p:nvSpPr>
        <p:spPr>
          <a:xfrm>
            <a:off x="1521618" y="710026"/>
            <a:ext cx="3979200" cy="11046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3_Custom Layout">
  <p:cSld name="133_Custom Layout">
    <p:bg>
      <p:bgPr>
        <a:solidFill>
          <a:schemeClr val="lt1"/>
        </a:solidFill>
      </p:bgPr>
    </p:bg>
    <p:spTree>
      <p:nvGrpSpPr>
        <p:cNvPr id="96" name="Shape 96"/>
        <p:cNvGrpSpPr/>
        <p:nvPr/>
      </p:nvGrpSpPr>
      <p:grpSpPr>
        <a:xfrm>
          <a:off x="0" y="0"/>
          <a:ext cx="0" cy="0"/>
          <a:chOff x="0" y="0"/>
          <a:chExt cx="0" cy="0"/>
        </a:xfrm>
      </p:grpSpPr>
      <p:sp>
        <p:nvSpPr>
          <p:cNvPr id="97" name="Google Shape;97;p37"/>
          <p:cNvSpPr txBox="1"/>
          <p:nvPr>
            <p:ph type="title"/>
          </p:nvPr>
        </p:nvSpPr>
        <p:spPr>
          <a:xfrm>
            <a:off x="3111783" y="1038639"/>
            <a:ext cx="2920500" cy="937500"/>
          </a:xfrm>
          <a:prstGeom prst="rect">
            <a:avLst/>
          </a:prstGeom>
          <a:noFill/>
          <a:ln>
            <a:noFill/>
          </a:ln>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2700"/>
              <a:buFont typeface="Montserrat"/>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37"/>
          <p:cNvSpPr/>
          <p:nvPr>
            <p:ph idx="2" type="pic"/>
          </p:nvPr>
        </p:nvSpPr>
        <p:spPr>
          <a:xfrm>
            <a:off x="1285874" y="587184"/>
            <a:ext cx="1521600" cy="1840200"/>
          </a:xfrm>
          <a:prstGeom prst="rect">
            <a:avLst/>
          </a:prstGeom>
          <a:noFill/>
          <a:ln>
            <a:noFill/>
          </a:ln>
        </p:spPr>
      </p:sp>
      <p:sp>
        <p:nvSpPr>
          <p:cNvPr id="99" name="Google Shape;99;p37"/>
          <p:cNvSpPr/>
          <p:nvPr>
            <p:ph idx="3" type="pic"/>
          </p:nvPr>
        </p:nvSpPr>
        <p:spPr>
          <a:xfrm>
            <a:off x="6336507" y="587183"/>
            <a:ext cx="1521600" cy="1840200"/>
          </a:xfrm>
          <a:prstGeom prst="rect">
            <a:avLst/>
          </a:prstGeom>
          <a:noFill/>
          <a:ln>
            <a:noFill/>
          </a:ln>
        </p:spPr>
      </p:sp>
      <p:sp>
        <p:nvSpPr>
          <p:cNvPr id="100" name="Google Shape;100;p37"/>
          <p:cNvSpPr/>
          <p:nvPr>
            <p:ph idx="4" type="pic"/>
          </p:nvPr>
        </p:nvSpPr>
        <p:spPr>
          <a:xfrm>
            <a:off x="1285874" y="2806509"/>
            <a:ext cx="1521600" cy="1840200"/>
          </a:xfrm>
          <a:prstGeom prst="rect">
            <a:avLst/>
          </a:prstGeom>
          <a:noFill/>
          <a:ln>
            <a:noFill/>
          </a:ln>
        </p:spPr>
      </p:sp>
      <p:sp>
        <p:nvSpPr>
          <p:cNvPr id="101" name="Google Shape;101;p37"/>
          <p:cNvSpPr/>
          <p:nvPr>
            <p:ph idx="5" type="pic"/>
          </p:nvPr>
        </p:nvSpPr>
        <p:spPr>
          <a:xfrm>
            <a:off x="6336507" y="2806509"/>
            <a:ext cx="1521600" cy="184020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6_Custom Layout">
  <p:cSld name="136_Custom Layout">
    <p:bg>
      <p:bgPr>
        <a:solidFill>
          <a:schemeClr val="lt1"/>
        </a:solidFill>
      </p:bgPr>
    </p:bg>
    <p:spTree>
      <p:nvGrpSpPr>
        <p:cNvPr id="102" name="Shape 102"/>
        <p:cNvGrpSpPr/>
        <p:nvPr/>
      </p:nvGrpSpPr>
      <p:grpSpPr>
        <a:xfrm>
          <a:off x="0" y="0"/>
          <a:ext cx="0" cy="0"/>
          <a:chOff x="0" y="0"/>
          <a:chExt cx="0" cy="0"/>
        </a:xfrm>
      </p:grpSpPr>
      <p:sp>
        <p:nvSpPr>
          <p:cNvPr id="103" name="Google Shape;103;p38"/>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38"/>
          <p:cNvSpPr/>
          <p:nvPr>
            <p:ph idx="2" type="pic"/>
          </p:nvPr>
        </p:nvSpPr>
        <p:spPr>
          <a:xfrm>
            <a:off x="1674018" y="2206021"/>
            <a:ext cx="1405500" cy="2089800"/>
          </a:xfrm>
          <a:prstGeom prst="rect">
            <a:avLst/>
          </a:prstGeom>
          <a:noFill/>
          <a:ln>
            <a:noFill/>
          </a:ln>
        </p:spPr>
      </p:sp>
      <p:sp>
        <p:nvSpPr>
          <p:cNvPr id="105" name="Google Shape;105;p38"/>
          <p:cNvSpPr/>
          <p:nvPr>
            <p:ph idx="3" type="pic"/>
          </p:nvPr>
        </p:nvSpPr>
        <p:spPr>
          <a:xfrm>
            <a:off x="5123023" y="2206021"/>
            <a:ext cx="1405500" cy="2089800"/>
          </a:xfrm>
          <a:prstGeom prst="rect">
            <a:avLst/>
          </a:prstGeom>
          <a:noFill/>
          <a:ln>
            <a:noFill/>
          </a:ln>
        </p:spPr>
      </p:sp>
      <p:sp>
        <p:nvSpPr>
          <p:cNvPr id="106" name="Google Shape;106;p38"/>
          <p:cNvSpPr/>
          <p:nvPr>
            <p:ph idx="4" type="pic"/>
          </p:nvPr>
        </p:nvSpPr>
        <p:spPr>
          <a:xfrm>
            <a:off x="3398521" y="2206021"/>
            <a:ext cx="1405500" cy="2089800"/>
          </a:xfrm>
          <a:prstGeom prst="rect">
            <a:avLst/>
          </a:prstGeom>
          <a:noFill/>
          <a:ln>
            <a:noFill/>
          </a:ln>
        </p:spPr>
      </p:sp>
      <p:sp>
        <p:nvSpPr>
          <p:cNvPr id="107" name="Google Shape;107;p38"/>
          <p:cNvSpPr/>
          <p:nvPr>
            <p:ph idx="5" type="pic"/>
          </p:nvPr>
        </p:nvSpPr>
        <p:spPr>
          <a:xfrm>
            <a:off x="6847526" y="2206021"/>
            <a:ext cx="1405500" cy="208980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25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50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75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Custom Layout">
  <p:cSld name="43_Custom Layout">
    <p:spTree>
      <p:nvGrpSpPr>
        <p:cNvPr id="108" name="Shape 108"/>
        <p:cNvGrpSpPr/>
        <p:nvPr/>
      </p:nvGrpSpPr>
      <p:grpSpPr>
        <a:xfrm>
          <a:off x="0" y="0"/>
          <a:ext cx="0" cy="0"/>
          <a:chOff x="0" y="0"/>
          <a:chExt cx="0" cy="0"/>
        </a:xfrm>
      </p:grpSpPr>
      <p:sp>
        <p:nvSpPr>
          <p:cNvPr id="109" name="Google Shape;109;p39"/>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39"/>
          <p:cNvSpPr/>
          <p:nvPr>
            <p:ph idx="2" type="pic"/>
          </p:nvPr>
        </p:nvSpPr>
        <p:spPr>
          <a:xfrm>
            <a:off x="1521618" y="2085432"/>
            <a:ext cx="1512000" cy="15120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11" name="Google Shape;111;p39"/>
          <p:cNvSpPr/>
          <p:nvPr>
            <p:ph idx="3" type="pic"/>
          </p:nvPr>
        </p:nvSpPr>
        <p:spPr>
          <a:xfrm>
            <a:off x="4621599" y="2085432"/>
            <a:ext cx="1512000" cy="1512000"/>
          </a:xfrm>
          <a:prstGeom prst="rect">
            <a:avLst/>
          </a:prstGeom>
          <a:solidFill>
            <a:srgbClr val="FFFFFF"/>
          </a:solidFill>
          <a:ln>
            <a:noFill/>
          </a:ln>
        </p:spPr>
      </p:sp>
      <p:sp>
        <p:nvSpPr>
          <p:cNvPr id="112" name="Google Shape;112;p39"/>
          <p:cNvSpPr/>
          <p:nvPr>
            <p:ph idx="4" type="pic"/>
          </p:nvPr>
        </p:nvSpPr>
        <p:spPr>
          <a:xfrm>
            <a:off x="6171589" y="2085432"/>
            <a:ext cx="1512000" cy="1512000"/>
          </a:xfrm>
          <a:prstGeom prst="rect">
            <a:avLst/>
          </a:prstGeom>
          <a:solidFill>
            <a:srgbClr val="FFFFFF"/>
          </a:solidFill>
          <a:ln>
            <a:noFill/>
          </a:ln>
        </p:spPr>
      </p:sp>
      <p:sp>
        <p:nvSpPr>
          <p:cNvPr id="113" name="Google Shape;113;p39"/>
          <p:cNvSpPr/>
          <p:nvPr>
            <p:ph idx="5" type="pic"/>
          </p:nvPr>
        </p:nvSpPr>
        <p:spPr>
          <a:xfrm>
            <a:off x="7721580" y="2085432"/>
            <a:ext cx="1512000" cy="1512000"/>
          </a:xfrm>
          <a:prstGeom prst="rect">
            <a:avLst/>
          </a:prstGeom>
          <a:solidFill>
            <a:srgbClr val="FFFFFF"/>
          </a:solidFill>
          <a:ln>
            <a:noFill/>
          </a:ln>
        </p:spPr>
      </p:sp>
      <p:sp>
        <p:nvSpPr>
          <p:cNvPr id="114" name="Google Shape;114;p39"/>
          <p:cNvSpPr/>
          <p:nvPr>
            <p:ph idx="6" type="pic"/>
          </p:nvPr>
        </p:nvSpPr>
        <p:spPr>
          <a:xfrm>
            <a:off x="1521618" y="3631500"/>
            <a:ext cx="1512000" cy="1512000"/>
          </a:xfrm>
          <a:prstGeom prst="rect">
            <a:avLst/>
          </a:prstGeom>
          <a:solidFill>
            <a:srgbClr val="FFFFFF"/>
          </a:solidFill>
          <a:ln>
            <a:noFill/>
          </a:ln>
        </p:spPr>
      </p:sp>
      <p:sp>
        <p:nvSpPr>
          <p:cNvPr id="115" name="Google Shape;115;p39"/>
          <p:cNvSpPr/>
          <p:nvPr>
            <p:ph idx="7" type="pic"/>
          </p:nvPr>
        </p:nvSpPr>
        <p:spPr>
          <a:xfrm>
            <a:off x="3071609" y="3631500"/>
            <a:ext cx="1512000" cy="1512000"/>
          </a:xfrm>
          <a:prstGeom prst="rect">
            <a:avLst/>
          </a:prstGeom>
          <a:solidFill>
            <a:srgbClr val="FFFFFF"/>
          </a:solidFill>
          <a:ln>
            <a:noFill/>
          </a:ln>
        </p:spPr>
      </p:sp>
      <p:sp>
        <p:nvSpPr>
          <p:cNvPr id="116" name="Google Shape;116;p39"/>
          <p:cNvSpPr/>
          <p:nvPr>
            <p:ph idx="8" type="pic"/>
          </p:nvPr>
        </p:nvSpPr>
        <p:spPr>
          <a:xfrm>
            <a:off x="4621599" y="3631500"/>
            <a:ext cx="1512000" cy="1512000"/>
          </a:xfrm>
          <a:prstGeom prst="rect">
            <a:avLst/>
          </a:prstGeom>
          <a:solidFill>
            <a:srgbClr val="FFFFFF"/>
          </a:solidFill>
          <a:ln>
            <a:noFill/>
          </a:ln>
        </p:spPr>
      </p:sp>
      <p:sp>
        <p:nvSpPr>
          <p:cNvPr id="117" name="Google Shape;117;p39"/>
          <p:cNvSpPr/>
          <p:nvPr>
            <p:ph idx="9" type="pic"/>
          </p:nvPr>
        </p:nvSpPr>
        <p:spPr>
          <a:xfrm>
            <a:off x="6171589" y="3631500"/>
            <a:ext cx="1512000" cy="1512000"/>
          </a:xfrm>
          <a:prstGeom prst="rect">
            <a:avLst/>
          </a:prstGeom>
          <a:solidFill>
            <a:srgbClr val="FFFFFF"/>
          </a:solidFill>
          <a:ln>
            <a:noFill/>
          </a:ln>
        </p:spPr>
      </p:sp>
      <p:sp>
        <p:nvSpPr>
          <p:cNvPr id="118" name="Google Shape;118;p39"/>
          <p:cNvSpPr/>
          <p:nvPr>
            <p:ph idx="13" type="pic"/>
          </p:nvPr>
        </p:nvSpPr>
        <p:spPr>
          <a:xfrm>
            <a:off x="7721580" y="3631500"/>
            <a:ext cx="1512000" cy="1512000"/>
          </a:xfrm>
          <a:prstGeom prst="rect">
            <a:avLst/>
          </a:prstGeom>
          <a:solidFill>
            <a:srgbClr val="FFFFFF"/>
          </a:solidFill>
          <a:ln>
            <a:noFill/>
          </a:ln>
        </p:spPr>
      </p:sp>
      <p:sp>
        <p:nvSpPr>
          <p:cNvPr id="119" name="Google Shape;119;p39"/>
          <p:cNvSpPr/>
          <p:nvPr>
            <p:ph idx="14" type="pic"/>
          </p:nvPr>
        </p:nvSpPr>
        <p:spPr>
          <a:xfrm>
            <a:off x="3071609" y="2085432"/>
            <a:ext cx="1512000" cy="1512000"/>
          </a:xfrm>
          <a:prstGeom prst="rect">
            <a:avLst/>
          </a:prstGeom>
          <a:solidFill>
            <a:schemeClr val="lt1"/>
          </a:solidFill>
          <a:ln>
            <a:noFill/>
          </a:ln>
          <a:effectLst>
            <a:outerShdw blurRad="762000" rotWithShape="0" algn="t" dir="5400000" dist="254000">
              <a:srgbClr val="000000">
                <a:alpha val="29411"/>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60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90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120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150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180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210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240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270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3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Custom Layout">
  <p:cSld name="44_Custom Layout">
    <p:spTree>
      <p:nvGrpSpPr>
        <p:cNvPr id="120" name="Shape 120"/>
        <p:cNvGrpSpPr/>
        <p:nvPr/>
      </p:nvGrpSpPr>
      <p:grpSpPr>
        <a:xfrm>
          <a:off x="0" y="0"/>
          <a:ext cx="0" cy="0"/>
          <a:chOff x="0" y="0"/>
          <a:chExt cx="0" cy="0"/>
        </a:xfrm>
      </p:grpSpPr>
      <p:sp>
        <p:nvSpPr>
          <p:cNvPr id="121" name="Google Shape;121;p40"/>
          <p:cNvSpPr txBox="1"/>
          <p:nvPr>
            <p:ph type="title"/>
          </p:nvPr>
        </p:nvSpPr>
        <p:spPr>
          <a:xfrm>
            <a:off x="1521618" y="710026"/>
            <a:ext cx="2324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40"/>
          <p:cNvSpPr/>
          <p:nvPr>
            <p:ph idx="2" type="pic"/>
          </p:nvPr>
        </p:nvSpPr>
        <p:spPr>
          <a:xfrm>
            <a:off x="4035688" y="542453"/>
            <a:ext cx="1512000" cy="1512000"/>
          </a:xfrm>
          <a:prstGeom prst="rect">
            <a:avLst/>
          </a:prstGeom>
          <a:solidFill>
            <a:srgbClr val="FFFFFF"/>
          </a:solidFill>
          <a:ln>
            <a:noFill/>
          </a:ln>
        </p:spPr>
      </p:sp>
      <p:sp>
        <p:nvSpPr>
          <p:cNvPr id="123" name="Google Shape;123;p40"/>
          <p:cNvSpPr/>
          <p:nvPr>
            <p:ph idx="3" type="pic"/>
          </p:nvPr>
        </p:nvSpPr>
        <p:spPr>
          <a:xfrm>
            <a:off x="5673602" y="542453"/>
            <a:ext cx="1512000" cy="1512000"/>
          </a:xfrm>
          <a:prstGeom prst="rect">
            <a:avLst/>
          </a:prstGeom>
          <a:solidFill>
            <a:srgbClr val="FFFFFF"/>
          </a:solidFill>
          <a:ln>
            <a:noFill/>
          </a:ln>
        </p:spPr>
      </p:sp>
      <p:sp>
        <p:nvSpPr>
          <p:cNvPr id="124" name="Google Shape;124;p40"/>
          <p:cNvSpPr/>
          <p:nvPr>
            <p:ph idx="4" type="pic"/>
          </p:nvPr>
        </p:nvSpPr>
        <p:spPr>
          <a:xfrm>
            <a:off x="7311515" y="542453"/>
            <a:ext cx="1512000" cy="1512000"/>
          </a:xfrm>
          <a:prstGeom prst="rect">
            <a:avLst/>
          </a:prstGeom>
          <a:solidFill>
            <a:srgbClr val="FFFFFF"/>
          </a:solidFill>
          <a:ln>
            <a:noFill/>
          </a:ln>
        </p:spPr>
      </p:sp>
      <p:sp>
        <p:nvSpPr>
          <p:cNvPr id="125" name="Google Shape;125;p40"/>
          <p:cNvSpPr/>
          <p:nvPr>
            <p:ph idx="5" type="pic"/>
          </p:nvPr>
        </p:nvSpPr>
        <p:spPr>
          <a:xfrm>
            <a:off x="2397775" y="2903278"/>
            <a:ext cx="1512000" cy="1512000"/>
          </a:xfrm>
          <a:prstGeom prst="rect">
            <a:avLst/>
          </a:prstGeom>
          <a:solidFill>
            <a:srgbClr val="FFFFFF"/>
          </a:solidFill>
          <a:ln>
            <a:noFill/>
          </a:ln>
        </p:spPr>
      </p:sp>
      <p:sp>
        <p:nvSpPr>
          <p:cNvPr id="126" name="Google Shape;126;p40"/>
          <p:cNvSpPr/>
          <p:nvPr>
            <p:ph idx="6" type="pic"/>
          </p:nvPr>
        </p:nvSpPr>
        <p:spPr>
          <a:xfrm>
            <a:off x="4035688" y="2903278"/>
            <a:ext cx="1512000" cy="1512000"/>
          </a:xfrm>
          <a:prstGeom prst="rect">
            <a:avLst/>
          </a:prstGeom>
          <a:solidFill>
            <a:srgbClr val="FFFFFF"/>
          </a:solidFill>
          <a:ln>
            <a:noFill/>
          </a:ln>
        </p:spPr>
      </p:sp>
      <p:sp>
        <p:nvSpPr>
          <p:cNvPr id="127" name="Google Shape;127;p40"/>
          <p:cNvSpPr/>
          <p:nvPr>
            <p:ph idx="7" type="pic"/>
          </p:nvPr>
        </p:nvSpPr>
        <p:spPr>
          <a:xfrm>
            <a:off x="5673602" y="2903278"/>
            <a:ext cx="1512000" cy="1512000"/>
          </a:xfrm>
          <a:prstGeom prst="rect">
            <a:avLst/>
          </a:prstGeom>
          <a:solidFill>
            <a:srgbClr val="FFFFFF"/>
          </a:solidFill>
          <a:ln>
            <a:noFill/>
          </a:ln>
        </p:spPr>
      </p:sp>
      <p:sp>
        <p:nvSpPr>
          <p:cNvPr id="128" name="Google Shape;128;p40"/>
          <p:cNvSpPr/>
          <p:nvPr>
            <p:ph idx="8" type="pic"/>
          </p:nvPr>
        </p:nvSpPr>
        <p:spPr>
          <a:xfrm>
            <a:off x="7311515" y="2903278"/>
            <a:ext cx="1512000" cy="1512000"/>
          </a:xfrm>
          <a:prstGeom prst="rect">
            <a:avLst/>
          </a:prstGeom>
          <a:solidFill>
            <a:srgbClr val="FFFFFF"/>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90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120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180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210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240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27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Custom Layout">
  <p:cSld name="32_Custom Layout">
    <p:spTree>
      <p:nvGrpSpPr>
        <p:cNvPr id="129" name="Shape 129"/>
        <p:cNvGrpSpPr/>
        <p:nvPr/>
      </p:nvGrpSpPr>
      <p:grpSpPr>
        <a:xfrm>
          <a:off x="0" y="0"/>
          <a:ext cx="0" cy="0"/>
          <a:chOff x="0" y="0"/>
          <a:chExt cx="0" cy="0"/>
        </a:xfrm>
      </p:grpSpPr>
      <p:sp>
        <p:nvSpPr>
          <p:cNvPr id="130" name="Google Shape;130;p41"/>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41"/>
          <p:cNvSpPr/>
          <p:nvPr>
            <p:ph idx="2" type="pic"/>
          </p:nvPr>
        </p:nvSpPr>
        <p:spPr>
          <a:xfrm>
            <a:off x="4564381" y="426720"/>
            <a:ext cx="4579800" cy="3002100"/>
          </a:xfrm>
          <a:prstGeom prst="rect">
            <a:avLst/>
          </a:prstGeom>
          <a:solidFill>
            <a:schemeClr val="lt1"/>
          </a:solidFill>
          <a:ln>
            <a:noFill/>
          </a:ln>
          <a:effectLst>
            <a:outerShdw blurRad="762000" rotWithShape="0" algn="t" dir="5400000" dist="254000">
              <a:srgbClr val="000000">
                <a:alpha val="29411"/>
              </a:srgbClr>
            </a:outerShdw>
          </a:effectLst>
        </p:spPr>
      </p:sp>
      <p:sp>
        <p:nvSpPr>
          <p:cNvPr id="132" name="Google Shape;132;p41"/>
          <p:cNvSpPr/>
          <p:nvPr>
            <p:ph idx="3" type="pic"/>
          </p:nvPr>
        </p:nvSpPr>
        <p:spPr>
          <a:xfrm>
            <a:off x="2293620" y="3429000"/>
            <a:ext cx="38022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10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33" name="Shape 133"/>
        <p:cNvGrpSpPr/>
        <p:nvPr/>
      </p:nvGrpSpPr>
      <p:grpSpPr>
        <a:xfrm>
          <a:off x="0" y="0"/>
          <a:ext cx="0" cy="0"/>
          <a:chOff x="0" y="0"/>
          <a:chExt cx="0" cy="0"/>
        </a:xfrm>
      </p:grpSpPr>
      <p:sp>
        <p:nvSpPr>
          <p:cNvPr id="134" name="Google Shape;134;p42"/>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42"/>
          <p:cNvSpPr/>
          <p:nvPr>
            <p:ph idx="2" type="pic"/>
          </p:nvPr>
        </p:nvSpPr>
        <p:spPr>
          <a:xfrm>
            <a:off x="1266776" y="2137947"/>
            <a:ext cx="3802200" cy="3002100"/>
          </a:xfrm>
          <a:prstGeom prst="rect">
            <a:avLst/>
          </a:prstGeom>
          <a:solidFill>
            <a:schemeClr val="lt1"/>
          </a:solidFill>
          <a:ln>
            <a:noFill/>
          </a:ln>
          <a:effectLst>
            <a:outerShdw blurRad="762000" rotWithShape="0" algn="t" dir="5400000" dist="254000">
              <a:srgbClr val="000000">
                <a:alpha val="29411"/>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_Custom Layout">
  <p:cSld name="91_Custom Layout">
    <p:spTree>
      <p:nvGrpSpPr>
        <p:cNvPr id="136" name="Shape 136"/>
        <p:cNvGrpSpPr/>
        <p:nvPr/>
      </p:nvGrpSpPr>
      <p:grpSpPr>
        <a:xfrm>
          <a:off x="0" y="0"/>
          <a:ext cx="0" cy="0"/>
          <a:chOff x="0" y="0"/>
          <a:chExt cx="0" cy="0"/>
        </a:xfrm>
      </p:grpSpPr>
      <p:sp>
        <p:nvSpPr>
          <p:cNvPr id="137" name="Google Shape;137;p43"/>
          <p:cNvSpPr txBox="1"/>
          <p:nvPr>
            <p:ph type="title"/>
          </p:nvPr>
        </p:nvSpPr>
        <p:spPr>
          <a:xfrm>
            <a:off x="1521618" y="409057"/>
            <a:ext cx="7334400" cy="9816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43"/>
          <p:cNvSpPr/>
          <p:nvPr>
            <p:ph idx="2" type="pic"/>
          </p:nvPr>
        </p:nvSpPr>
        <p:spPr>
          <a:xfrm>
            <a:off x="1600957"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39" name="Google Shape;139;p43"/>
          <p:cNvSpPr/>
          <p:nvPr>
            <p:ph idx="3" type="pic"/>
          </p:nvPr>
        </p:nvSpPr>
        <p:spPr>
          <a:xfrm>
            <a:off x="4078818"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
        <p:nvSpPr>
          <p:cNvPr id="140" name="Google Shape;140;p43"/>
          <p:cNvSpPr/>
          <p:nvPr>
            <p:ph idx="4" type="pic"/>
          </p:nvPr>
        </p:nvSpPr>
        <p:spPr>
          <a:xfrm>
            <a:off x="6556679"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50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90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41" name="Shape 141"/>
        <p:cNvGrpSpPr/>
        <p:nvPr/>
      </p:nvGrpSpPr>
      <p:grpSpPr>
        <a:xfrm>
          <a:off x="0" y="0"/>
          <a:ext cx="0" cy="0"/>
          <a:chOff x="0" y="0"/>
          <a:chExt cx="0" cy="0"/>
        </a:xfrm>
      </p:grpSpPr>
      <p:sp>
        <p:nvSpPr>
          <p:cNvPr id="142" name="Google Shape;142;p44"/>
          <p:cNvSpPr txBox="1"/>
          <p:nvPr>
            <p:ph type="title"/>
          </p:nvPr>
        </p:nvSpPr>
        <p:spPr>
          <a:xfrm>
            <a:off x="1521618" y="710026"/>
            <a:ext cx="30003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44"/>
          <p:cNvSpPr/>
          <p:nvPr>
            <p:ph idx="2" type="pic"/>
          </p:nvPr>
        </p:nvSpPr>
        <p:spPr>
          <a:xfrm>
            <a:off x="5334001" y="885194"/>
            <a:ext cx="2793300" cy="3373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44" name="Shape 144"/>
        <p:cNvGrpSpPr/>
        <p:nvPr/>
      </p:nvGrpSpPr>
      <p:grpSpPr>
        <a:xfrm>
          <a:off x="0" y="0"/>
          <a:ext cx="0" cy="0"/>
          <a:chOff x="0" y="0"/>
          <a:chExt cx="0" cy="0"/>
        </a:xfrm>
      </p:grpSpPr>
      <p:sp>
        <p:nvSpPr>
          <p:cNvPr id="145" name="Google Shape;145;p45"/>
          <p:cNvSpPr txBox="1"/>
          <p:nvPr>
            <p:ph type="title"/>
          </p:nvPr>
        </p:nvSpPr>
        <p:spPr>
          <a:xfrm>
            <a:off x="1343025" y="782144"/>
            <a:ext cx="6458100" cy="371700"/>
          </a:xfrm>
          <a:prstGeom prst="rect">
            <a:avLst/>
          </a:prstGeom>
          <a:noFill/>
          <a:ln>
            <a:noFill/>
          </a:ln>
        </p:spPr>
        <p:txBody>
          <a:bodyPr anchorCtr="0" anchor="t" bIns="0" lIns="0" spcFirstLastPara="1" rIns="0" wrap="square" tIns="144000">
            <a:noAutofit/>
          </a:bodyPr>
          <a:lstStyle>
            <a:lvl1pPr lvl="0" algn="ctr">
              <a:lnSpc>
                <a:spcPct val="80000"/>
              </a:lnSpc>
              <a:spcBef>
                <a:spcPts val="0"/>
              </a:spcBef>
              <a:spcAft>
                <a:spcPts val="0"/>
              </a:spcAft>
              <a:buClr>
                <a:schemeClr val="dk1"/>
              </a:buClr>
              <a:buSzPts val="2400"/>
              <a:buFont typeface="Arial"/>
              <a:buNone/>
              <a:defRPr b="0" i="0" sz="2400">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846">
          <p15:clr>
            <a:srgbClr val="FBAE40"/>
          </p15:clr>
        </p15:guide>
        <p15:guide id="4" pos="4914">
          <p15:clr>
            <a:srgbClr val="FBAE40"/>
          </p15:clr>
        </p15:guide>
        <p15:guide id="5" orient="horz" pos="360">
          <p15:clr>
            <a:srgbClr val="FBAE40"/>
          </p15:clr>
        </p15:guide>
        <p15:guide id="6" orient="horz"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2">
    <p:spTree>
      <p:nvGrpSpPr>
        <p:cNvPr id="146" name="Shape 146"/>
        <p:cNvGrpSpPr/>
        <p:nvPr/>
      </p:nvGrpSpPr>
      <p:grpSpPr>
        <a:xfrm>
          <a:off x="0" y="0"/>
          <a:ext cx="0" cy="0"/>
          <a:chOff x="0" y="0"/>
          <a:chExt cx="0" cy="0"/>
        </a:xfrm>
      </p:grpSpPr>
      <p:sp>
        <p:nvSpPr>
          <p:cNvPr id="147" name="Google Shape;147;p46"/>
          <p:cNvSpPr txBox="1"/>
          <p:nvPr>
            <p:ph type="title"/>
          </p:nvPr>
        </p:nvSpPr>
        <p:spPr>
          <a:xfrm>
            <a:off x="1130884" y="710026"/>
            <a:ext cx="61509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_Custom Layout">
  <p:cSld name="80_Custom Layout">
    <p:spTree>
      <p:nvGrpSpPr>
        <p:cNvPr id="148" name="Shape 148"/>
        <p:cNvGrpSpPr/>
        <p:nvPr/>
      </p:nvGrpSpPr>
      <p:grpSpPr>
        <a:xfrm>
          <a:off x="0" y="0"/>
          <a:ext cx="0" cy="0"/>
          <a:chOff x="0" y="0"/>
          <a:chExt cx="0" cy="0"/>
        </a:xfrm>
      </p:grpSpPr>
      <p:sp>
        <p:nvSpPr>
          <p:cNvPr id="149" name="Google Shape;149;p47"/>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47"/>
          <p:cNvSpPr/>
          <p:nvPr>
            <p:ph idx="2" type="pic"/>
          </p:nvPr>
        </p:nvSpPr>
        <p:spPr>
          <a:xfrm>
            <a:off x="6093617" y="0"/>
            <a:ext cx="30504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51" name="Shape 151"/>
        <p:cNvGrpSpPr/>
        <p:nvPr/>
      </p:nvGrpSpPr>
      <p:grpSpPr>
        <a:xfrm>
          <a:off x="0" y="0"/>
          <a:ext cx="0" cy="0"/>
          <a:chOff x="0" y="0"/>
          <a:chExt cx="0" cy="0"/>
        </a:xfrm>
      </p:grpSpPr>
      <p:sp>
        <p:nvSpPr>
          <p:cNvPr id="152" name="Google Shape;152;p48"/>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algn="l">
              <a:lnSpc>
                <a:spcPct val="8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48"/>
          <p:cNvSpPr/>
          <p:nvPr>
            <p:ph idx="2" type="pic"/>
          </p:nvPr>
        </p:nvSpPr>
        <p:spPr>
          <a:xfrm>
            <a:off x="6861303" y="0"/>
            <a:ext cx="22827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marR="0" rtl="0" algn="l">
              <a:lnSpc>
                <a:spcPct val="8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9"/>
          <p:cNvSpPr txBox="1"/>
          <p:nvPr>
            <p:ph idx="1" type="body"/>
          </p:nvPr>
        </p:nvSpPr>
        <p:spPr>
          <a:xfrm>
            <a:off x="1521618" y="1885950"/>
            <a:ext cx="6864600" cy="2571900"/>
          </a:xfrm>
          <a:prstGeom prst="rect">
            <a:avLst/>
          </a:prstGeom>
          <a:noFill/>
          <a:ln>
            <a:noFill/>
          </a:ln>
        </p:spPr>
        <p:txBody>
          <a:bodyPr anchorCtr="0" anchor="t" bIns="0" lIns="0" spcFirstLastPara="1" rIns="0" wrap="square" tIns="0">
            <a:normAutofit/>
          </a:bodyPr>
          <a:lstStyle>
            <a:lvl1pPr indent="-228600" lvl="0" marL="457200" marR="0" rtl="0" algn="l">
              <a:lnSpc>
                <a:spcPct val="150000"/>
              </a:lnSpc>
              <a:spcBef>
                <a:spcPts val="8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1pPr>
            <a:lvl2pPr indent="-228600" lvl="1" marL="914400"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indent="-228600" lvl="2" marL="1371600"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indent="-228600" lvl="3" marL="18288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indent="-228600" lvl="4" marL="22860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4" name="Google Shape;54;p9"/>
          <p:cNvSpPr/>
          <p:nvPr/>
        </p:nvSpPr>
        <p:spPr>
          <a:xfrm>
            <a:off x="0" y="4718602"/>
            <a:ext cx="753000" cy="424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55" name="Google Shape;55;p9"/>
          <p:cNvSpPr txBox="1"/>
          <p:nvPr/>
        </p:nvSpPr>
        <p:spPr>
          <a:xfrm>
            <a:off x="0" y="4782171"/>
            <a:ext cx="7530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ru" sz="600" u="none" cap="none" strike="noStrike">
                <a:solidFill>
                  <a:schemeClr val="dk1"/>
                </a:solidFill>
                <a:latin typeface="Open Sans SemiBold"/>
                <a:ea typeface="Open Sans SemiBold"/>
                <a:cs typeface="Open Sans SemiBold"/>
                <a:sym typeface="Open Sans SemiBold"/>
              </a:rPr>
              <a:t>‹#›</a:t>
            </a:fld>
            <a:endParaRPr b="1" i="0" sz="600" u="none" cap="none" strike="noStrike">
              <a:solidFill>
                <a:schemeClr val="dk1"/>
              </a:solidFill>
              <a:latin typeface="Open Sans SemiBold"/>
              <a:ea typeface="Open Sans SemiBold"/>
              <a:cs typeface="Open Sans SemiBold"/>
              <a:sym typeface="Open Sans SemiBold"/>
            </a:endParaRPr>
          </a:p>
        </p:txBody>
      </p:sp>
      <p:pic>
        <p:nvPicPr>
          <p:cNvPr id="56" name="Google Shape;56;p9"/>
          <p:cNvPicPr preferRelativeResize="0"/>
          <p:nvPr/>
        </p:nvPicPr>
        <p:blipFill rotWithShape="1">
          <a:blip r:embed="rId1">
            <a:alphaModFix/>
          </a:blip>
          <a:srcRect b="0" l="0" r="0" t="0"/>
          <a:stretch/>
        </p:blipFill>
        <p:spPr>
          <a:xfrm>
            <a:off x="281335" y="169772"/>
            <a:ext cx="738994" cy="222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p:tgtEl>
                                          <p:spTgt spid="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orient="horz" pos="259">
          <p15:clr>
            <a:srgbClr val="F26B43"/>
          </p15:clr>
        </p15:guide>
        <p15:guide id="4" orient="horz" pos="2964">
          <p15:clr>
            <a:srgbClr val="F26B43"/>
          </p15:clr>
        </p15:guide>
        <p15:guide id="5" pos="481">
          <p15:clr>
            <a:srgbClr val="F26B43"/>
          </p15:clr>
        </p15:guide>
        <p15:guide id="6" pos="5279">
          <p15:clr>
            <a:srgbClr val="F26B43"/>
          </p15:clr>
        </p15:guide>
        <p15:guide id="7" pos="175">
          <p15:clr>
            <a:srgbClr val="F26B43"/>
          </p15:clr>
        </p15:guide>
        <p15:guide id="8" pos="5760">
          <p15:clr>
            <a:srgbClr val="F26B43"/>
          </p15:clr>
        </p15:guide>
        <p15:guide id="9" orient="horz" pos="89">
          <p15:clr>
            <a:srgbClr val="F26B43"/>
          </p15:clr>
        </p15:guide>
        <p15:guide id="10" orient="horz" pos="3240">
          <p15:clr>
            <a:srgbClr val="F26B43"/>
          </p15:clr>
        </p15:guide>
        <p15:guide id="11" pos="958">
          <p15:clr>
            <a:srgbClr val="F26B43"/>
          </p15:clr>
        </p15:guide>
        <p15:guide id="12" orient="horz" pos="532">
          <p15:clr>
            <a:srgbClr val="F26B43"/>
          </p15:clr>
        </p15:guide>
        <p15:guide id="13" pos="143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1"/>
          <p:cNvSpPr txBox="1"/>
          <p:nvPr/>
        </p:nvSpPr>
        <p:spPr>
          <a:xfrm>
            <a:off x="1003800" y="236350"/>
            <a:ext cx="7136400" cy="1145700"/>
          </a:xfrm>
          <a:prstGeom prst="rect">
            <a:avLst/>
          </a:prstGeom>
          <a:noFill/>
          <a:ln>
            <a:noFill/>
          </a:ln>
        </p:spPr>
        <p:txBody>
          <a:bodyPr anchorCtr="0" anchor="ctr" bIns="91425" lIns="0" spcFirstLastPara="1" rIns="91425" wrap="square" tIns="91425">
            <a:noAutofit/>
          </a:bodyPr>
          <a:lstStyle/>
          <a:p>
            <a:pPr indent="0" lvl="0" marL="0" marR="0" rtl="0" algn="ctr">
              <a:lnSpc>
                <a:spcPct val="80000"/>
              </a:lnSpc>
              <a:spcBef>
                <a:spcPts val="0"/>
              </a:spcBef>
              <a:spcAft>
                <a:spcPts val="0"/>
              </a:spcAft>
              <a:buClr>
                <a:srgbClr val="000000"/>
              </a:buClr>
              <a:buSzPts val="4800"/>
              <a:buFont typeface="Arial"/>
              <a:buNone/>
            </a:pPr>
            <a:r>
              <a:rPr b="1" lang="ru" sz="4800">
                <a:latin typeface="Montserrat"/>
                <a:ea typeface="Montserrat"/>
                <a:cs typeface="Montserrat"/>
                <a:sym typeface="Montserrat"/>
              </a:rPr>
              <a:t>Busy bugs</a:t>
            </a:r>
            <a:endParaRPr b="1" i="0" sz="4800" u="none" cap="none" strike="noStrike">
              <a:solidFill>
                <a:srgbClr val="000000"/>
              </a:solidFill>
              <a:latin typeface="Montserrat"/>
              <a:ea typeface="Montserrat"/>
              <a:cs typeface="Montserrat"/>
              <a:sym typeface="Montserrat"/>
            </a:endParaRPr>
          </a:p>
        </p:txBody>
      </p:sp>
      <p:sp>
        <p:nvSpPr>
          <p:cNvPr id="159" name="Google Shape;159;p1"/>
          <p:cNvSpPr txBox="1"/>
          <p:nvPr/>
        </p:nvSpPr>
        <p:spPr>
          <a:xfrm>
            <a:off x="2725525" y="2216425"/>
            <a:ext cx="452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0" name="Google Shape;160;p1"/>
          <p:cNvSpPr txBox="1"/>
          <p:nvPr/>
        </p:nvSpPr>
        <p:spPr>
          <a:xfrm>
            <a:off x="644575" y="1117050"/>
            <a:ext cx="180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161" name="Google Shape;161;p1"/>
          <p:cNvPicPr preferRelativeResize="0"/>
          <p:nvPr/>
        </p:nvPicPr>
        <p:blipFill rotWithShape="1">
          <a:blip r:embed="rId3">
            <a:alphaModFix/>
          </a:blip>
          <a:srcRect b="0" l="0" r="0" t="0"/>
          <a:stretch/>
        </p:blipFill>
        <p:spPr>
          <a:xfrm>
            <a:off x="2634975" y="1150925"/>
            <a:ext cx="3874050" cy="3874050"/>
          </a:xfrm>
          <a:prstGeom prst="rect">
            <a:avLst/>
          </a:prstGeom>
          <a:noFill/>
          <a:ln>
            <a:noFill/>
          </a:ln>
        </p:spPr>
      </p:pic>
      <p:pic>
        <p:nvPicPr>
          <p:cNvPr id="162" name="Google Shape;162;p1"/>
          <p:cNvPicPr preferRelativeResize="0"/>
          <p:nvPr/>
        </p:nvPicPr>
        <p:blipFill>
          <a:blip r:embed="rId4">
            <a:alphaModFix/>
          </a:blip>
          <a:stretch>
            <a:fillRect/>
          </a:stretch>
        </p:blipFill>
        <p:spPr>
          <a:xfrm>
            <a:off x="3406900" y="1922863"/>
            <a:ext cx="2330175" cy="2330175"/>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 title="Участник команды"/>
          <p:cNvPicPr preferRelativeResize="0"/>
          <p:nvPr/>
        </p:nvPicPr>
        <p:blipFill rotWithShape="1">
          <a:blip r:embed="rId3">
            <a:alphaModFix/>
          </a:blip>
          <a:srcRect b="0" l="0" r="0" t="0"/>
          <a:stretch/>
        </p:blipFill>
        <p:spPr>
          <a:xfrm>
            <a:off x="684900" y="696304"/>
            <a:ext cx="1313701" cy="1073686"/>
          </a:xfrm>
          <a:prstGeom prst="rect">
            <a:avLst/>
          </a:prstGeom>
          <a:noFill/>
          <a:ln>
            <a:noFill/>
          </a:ln>
        </p:spPr>
      </p:pic>
      <p:sp>
        <p:nvSpPr>
          <p:cNvPr id="168" name="Google Shape;168;p2"/>
          <p:cNvSpPr txBox="1"/>
          <p:nvPr/>
        </p:nvSpPr>
        <p:spPr>
          <a:xfrm>
            <a:off x="685200" y="1789089"/>
            <a:ext cx="1313700" cy="623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latin typeface="Open Sans"/>
                <a:ea typeface="Open Sans"/>
                <a:cs typeface="Open Sans"/>
                <a:sym typeface="Open Sans"/>
              </a:rPr>
              <a:t>Claudiu Bălău</a:t>
            </a:r>
            <a:endParaRPr sz="950">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50"/>
              <a:buFont typeface="Arial"/>
              <a:buNone/>
            </a:pPr>
            <a:r>
              <a:rPr lang="ru" sz="950">
                <a:latin typeface="Open Sans"/>
                <a:ea typeface="Open Sans"/>
                <a:cs typeface="Open Sans"/>
                <a:sym typeface="Open Sans"/>
              </a:rPr>
              <a:t>Team leader</a:t>
            </a:r>
            <a:endParaRPr sz="950">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sz="950">
              <a:latin typeface="Open Sans"/>
              <a:ea typeface="Open Sans"/>
              <a:cs typeface="Open Sans"/>
              <a:sym typeface="Open Sans"/>
            </a:endParaRPr>
          </a:p>
        </p:txBody>
      </p:sp>
      <p:pic>
        <p:nvPicPr>
          <p:cNvPr id="169" name="Google Shape;169;p2" title="Участник команды"/>
          <p:cNvPicPr preferRelativeResize="0"/>
          <p:nvPr/>
        </p:nvPicPr>
        <p:blipFill rotWithShape="1">
          <a:blip r:embed="rId3">
            <a:alphaModFix/>
          </a:blip>
          <a:srcRect b="0" l="0" r="0" t="0"/>
          <a:stretch/>
        </p:blipFill>
        <p:spPr>
          <a:xfrm>
            <a:off x="2234325" y="696292"/>
            <a:ext cx="1313701" cy="1064018"/>
          </a:xfrm>
          <a:prstGeom prst="rect">
            <a:avLst/>
          </a:prstGeom>
          <a:noFill/>
          <a:ln>
            <a:noFill/>
          </a:ln>
        </p:spPr>
      </p:pic>
      <p:sp>
        <p:nvSpPr>
          <p:cNvPr id="170" name="Google Shape;170;p2"/>
          <p:cNvSpPr txBox="1"/>
          <p:nvPr/>
        </p:nvSpPr>
        <p:spPr>
          <a:xfrm>
            <a:off x="2234313" y="1789096"/>
            <a:ext cx="1313700" cy="623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latin typeface="Open Sans"/>
                <a:ea typeface="Open Sans"/>
                <a:cs typeface="Open Sans"/>
                <a:sym typeface="Open Sans"/>
              </a:rPr>
              <a:t>Alexandra Babă</a:t>
            </a:r>
            <a:endParaRPr b="0" i="0" sz="95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50"/>
              <a:buFont typeface="Arial"/>
              <a:buNone/>
            </a:pPr>
            <a:r>
              <a:rPr lang="ru" sz="950">
                <a:latin typeface="Open Sans"/>
                <a:ea typeface="Open Sans"/>
                <a:cs typeface="Open Sans"/>
                <a:sym typeface="Open Sans"/>
              </a:rPr>
              <a:t>Scrum master</a:t>
            </a:r>
            <a:endParaRPr sz="950">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sz="950">
              <a:latin typeface="Open Sans"/>
              <a:ea typeface="Open Sans"/>
              <a:cs typeface="Open Sans"/>
              <a:sym typeface="Open Sans"/>
            </a:endParaRPr>
          </a:p>
        </p:txBody>
      </p:sp>
      <p:pic>
        <p:nvPicPr>
          <p:cNvPr id="171" name="Google Shape;171;p2" title="Участник команды"/>
          <p:cNvPicPr preferRelativeResize="0"/>
          <p:nvPr/>
        </p:nvPicPr>
        <p:blipFill rotWithShape="1">
          <a:blip r:embed="rId3">
            <a:alphaModFix/>
          </a:blip>
          <a:srcRect b="0" l="0" r="0" t="0"/>
          <a:stretch/>
        </p:blipFill>
        <p:spPr>
          <a:xfrm>
            <a:off x="3775000" y="696295"/>
            <a:ext cx="1313701" cy="1087975"/>
          </a:xfrm>
          <a:prstGeom prst="rect">
            <a:avLst/>
          </a:prstGeom>
          <a:noFill/>
          <a:ln>
            <a:noFill/>
          </a:ln>
        </p:spPr>
      </p:pic>
      <p:sp>
        <p:nvSpPr>
          <p:cNvPr id="172" name="Google Shape;172;p2"/>
          <p:cNvSpPr txBox="1"/>
          <p:nvPr/>
        </p:nvSpPr>
        <p:spPr>
          <a:xfrm>
            <a:off x="3783438" y="1789096"/>
            <a:ext cx="1313700" cy="769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solidFill>
                  <a:srgbClr val="616061"/>
                </a:solidFill>
                <a:highlight>
                  <a:srgbClr val="F8F8F8"/>
                </a:highlight>
                <a:latin typeface="Open Sans"/>
                <a:ea typeface="Open Sans"/>
                <a:cs typeface="Open Sans"/>
                <a:sym typeface="Open Sans"/>
              </a:rPr>
              <a:t>Alexandru Dragoș Ștefan</a:t>
            </a:r>
            <a:endParaRPr sz="950">
              <a:solidFill>
                <a:srgbClr val="616061"/>
              </a:solidFill>
              <a:highlight>
                <a:srgbClr val="F8F8F8"/>
              </a:highlight>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950"/>
              <a:buFont typeface="Arial"/>
              <a:buNone/>
            </a:pPr>
            <a:r>
              <a:rPr lang="ru" sz="950">
                <a:solidFill>
                  <a:srgbClr val="616061"/>
                </a:solidFill>
                <a:highlight>
                  <a:srgbClr val="F8F8F8"/>
                </a:highlight>
                <a:latin typeface="Open Sans"/>
                <a:ea typeface="Open Sans"/>
                <a:cs typeface="Open Sans"/>
                <a:sym typeface="Open Sans"/>
              </a:rPr>
              <a:t>Vraciu </a:t>
            </a:r>
            <a:endParaRPr i="0" sz="750" u="none" cap="none" strike="noStrike">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b="0" i="0" sz="1000" u="none" cap="none" strike="noStrike">
              <a:solidFill>
                <a:srgbClr val="000000"/>
              </a:solidFill>
              <a:latin typeface="Open Sans"/>
              <a:ea typeface="Open Sans"/>
              <a:cs typeface="Open Sans"/>
              <a:sym typeface="Open Sans"/>
            </a:endParaRPr>
          </a:p>
        </p:txBody>
      </p:sp>
      <p:pic>
        <p:nvPicPr>
          <p:cNvPr id="173" name="Google Shape;173;p2" title="Участник команды"/>
          <p:cNvPicPr preferRelativeResize="0"/>
          <p:nvPr/>
        </p:nvPicPr>
        <p:blipFill rotWithShape="1">
          <a:blip r:embed="rId3">
            <a:alphaModFix/>
          </a:blip>
          <a:srcRect b="0" l="0" r="0" t="0"/>
          <a:stretch/>
        </p:blipFill>
        <p:spPr>
          <a:xfrm>
            <a:off x="4748249" y="2742763"/>
            <a:ext cx="1313700" cy="1087975"/>
          </a:xfrm>
          <a:prstGeom prst="rect">
            <a:avLst/>
          </a:prstGeom>
          <a:noFill/>
          <a:ln>
            <a:noFill/>
          </a:ln>
        </p:spPr>
      </p:pic>
      <p:sp>
        <p:nvSpPr>
          <p:cNvPr id="174" name="Google Shape;174;p2"/>
          <p:cNvSpPr txBox="1"/>
          <p:nvPr/>
        </p:nvSpPr>
        <p:spPr>
          <a:xfrm>
            <a:off x="4737963" y="3790744"/>
            <a:ext cx="1313700" cy="4770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solidFill>
                  <a:srgbClr val="616061"/>
                </a:solidFill>
                <a:highlight>
                  <a:srgbClr val="F8F8F8"/>
                </a:highlight>
                <a:latin typeface="Open Sans"/>
                <a:ea typeface="Open Sans"/>
                <a:cs typeface="Open Sans"/>
                <a:sym typeface="Open Sans"/>
              </a:rPr>
              <a:t>Radu-Teofil Dragan</a:t>
            </a:r>
            <a:endParaRPr sz="950">
              <a:solidFill>
                <a:srgbClr val="616061"/>
              </a:solidFill>
              <a:highlight>
                <a:srgbClr val="F8F8F8"/>
              </a:highlight>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b="0" i="0" sz="1000" u="none" cap="none" strike="noStrike">
              <a:solidFill>
                <a:srgbClr val="000000"/>
              </a:solidFill>
              <a:latin typeface="Open Sans"/>
              <a:ea typeface="Open Sans"/>
              <a:cs typeface="Open Sans"/>
              <a:sym typeface="Open Sans"/>
            </a:endParaRPr>
          </a:p>
        </p:txBody>
      </p:sp>
      <p:pic>
        <p:nvPicPr>
          <p:cNvPr id="175" name="Google Shape;175;p2" title="Участник команды"/>
          <p:cNvPicPr preferRelativeResize="0"/>
          <p:nvPr/>
        </p:nvPicPr>
        <p:blipFill rotWithShape="1">
          <a:blip r:embed="rId3">
            <a:alphaModFix/>
          </a:blip>
          <a:srcRect b="0" l="0" r="0" t="0"/>
          <a:stretch/>
        </p:blipFill>
        <p:spPr>
          <a:xfrm>
            <a:off x="298262" y="2742782"/>
            <a:ext cx="1313701" cy="1087975"/>
          </a:xfrm>
          <a:prstGeom prst="rect">
            <a:avLst/>
          </a:prstGeom>
          <a:noFill/>
          <a:ln>
            <a:noFill/>
          </a:ln>
        </p:spPr>
      </p:pic>
      <p:sp>
        <p:nvSpPr>
          <p:cNvPr id="176" name="Google Shape;176;p2"/>
          <p:cNvSpPr txBox="1"/>
          <p:nvPr/>
        </p:nvSpPr>
        <p:spPr>
          <a:xfrm>
            <a:off x="318851" y="3830749"/>
            <a:ext cx="1313700" cy="469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00">
                <a:solidFill>
                  <a:srgbClr val="616061"/>
                </a:solidFill>
                <a:highlight>
                  <a:srgbClr val="F8F8F8"/>
                </a:highlight>
                <a:latin typeface="Open Sans"/>
                <a:ea typeface="Open Sans"/>
                <a:cs typeface="Open Sans"/>
                <a:sym typeface="Open Sans"/>
              </a:rPr>
              <a:t>Codrin Hariga</a:t>
            </a:r>
            <a:endParaRPr i="0" sz="900" u="none" cap="none" strike="noStrike">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b="0" i="0" sz="1000" u="none" cap="none" strike="noStrike">
              <a:solidFill>
                <a:srgbClr val="000000"/>
              </a:solidFill>
              <a:latin typeface="Open Sans"/>
              <a:ea typeface="Open Sans"/>
              <a:cs typeface="Open Sans"/>
              <a:sym typeface="Open Sans"/>
            </a:endParaRPr>
          </a:p>
        </p:txBody>
      </p:sp>
      <p:pic>
        <p:nvPicPr>
          <p:cNvPr id="177" name="Google Shape;177;p2" title="Участник команды"/>
          <p:cNvPicPr preferRelativeResize="0"/>
          <p:nvPr/>
        </p:nvPicPr>
        <p:blipFill rotWithShape="1">
          <a:blip r:embed="rId3">
            <a:alphaModFix/>
          </a:blip>
          <a:srcRect b="0" l="0" r="0" t="0"/>
          <a:stretch/>
        </p:blipFill>
        <p:spPr>
          <a:xfrm>
            <a:off x="1785050" y="2742763"/>
            <a:ext cx="1313701" cy="1167415"/>
          </a:xfrm>
          <a:prstGeom prst="rect">
            <a:avLst/>
          </a:prstGeom>
          <a:noFill/>
          <a:ln>
            <a:noFill/>
          </a:ln>
        </p:spPr>
      </p:pic>
      <p:sp>
        <p:nvSpPr>
          <p:cNvPr id="178" name="Google Shape;178;p2"/>
          <p:cNvSpPr txBox="1"/>
          <p:nvPr/>
        </p:nvSpPr>
        <p:spPr>
          <a:xfrm>
            <a:off x="1785050" y="3910163"/>
            <a:ext cx="1313700" cy="623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solidFill>
                  <a:srgbClr val="616061"/>
                </a:solidFill>
                <a:highlight>
                  <a:srgbClr val="F8F8F8"/>
                </a:highlight>
                <a:latin typeface="Open Sans"/>
                <a:ea typeface="Open Sans"/>
                <a:cs typeface="Open Sans"/>
                <a:sym typeface="Open Sans"/>
              </a:rPr>
              <a:t>Romeo- Valentin Șipoș</a:t>
            </a:r>
            <a:endParaRPr i="0" sz="750" u="none" cap="none" strike="noStrike">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b="0" i="0" sz="1000" u="none" cap="none" strike="noStrike">
              <a:solidFill>
                <a:srgbClr val="000000"/>
              </a:solidFill>
              <a:latin typeface="Open Sans"/>
              <a:ea typeface="Open Sans"/>
              <a:cs typeface="Open Sans"/>
              <a:sym typeface="Open Sans"/>
            </a:endParaRPr>
          </a:p>
        </p:txBody>
      </p:sp>
      <p:pic>
        <p:nvPicPr>
          <p:cNvPr id="179" name="Google Shape;179;p2" title="Участник команды"/>
          <p:cNvPicPr preferRelativeResize="0"/>
          <p:nvPr/>
        </p:nvPicPr>
        <p:blipFill rotWithShape="1">
          <a:blip r:embed="rId3">
            <a:alphaModFix/>
          </a:blip>
          <a:srcRect b="0" l="0" r="0" t="0"/>
          <a:stretch/>
        </p:blipFill>
        <p:spPr>
          <a:xfrm>
            <a:off x="3271813" y="2748013"/>
            <a:ext cx="1313701" cy="1156901"/>
          </a:xfrm>
          <a:prstGeom prst="rect">
            <a:avLst/>
          </a:prstGeom>
          <a:noFill/>
          <a:ln>
            <a:noFill/>
          </a:ln>
        </p:spPr>
      </p:pic>
      <p:sp>
        <p:nvSpPr>
          <p:cNvPr id="180" name="Google Shape;180;p2"/>
          <p:cNvSpPr txBox="1"/>
          <p:nvPr/>
        </p:nvSpPr>
        <p:spPr>
          <a:xfrm>
            <a:off x="3251238" y="3884138"/>
            <a:ext cx="1313700" cy="4770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50"/>
              <a:buFont typeface="Arial"/>
              <a:buNone/>
            </a:pPr>
            <a:r>
              <a:rPr lang="ru" sz="950">
                <a:solidFill>
                  <a:srgbClr val="616061"/>
                </a:solidFill>
                <a:highlight>
                  <a:srgbClr val="F8F8F8"/>
                </a:highlight>
                <a:latin typeface="Open Sans"/>
                <a:ea typeface="Open Sans"/>
                <a:cs typeface="Open Sans"/>
                <a:sym typeface="Open Sans"/>
              </a:rPr>
              <a:t>Mihaela Mihalcea</a:t>
            </a:r>
            <a:endParaRPr i="0" sz="750" u="none" cap="none" strike="noStrike">
              <a:solidFill>
                <a:srgbClr val="000000"/>
              </a:solidFill>
              <a:latin typeface="Open Sans"/>
              <a:ea typeface="Open Sans"/>
              <a:cs typeface="Open Sans"/>
              <a:sym typeface="Open Sans"/>
            </a:endParaRPr>
          </a:p>
          <a:p>
            <a:pPr indent="0" lvl="0" marL="0" rtl="0" algn="ctr">
              <a:spcBef>
                <a:spcPts val="0"/>
              </a:spcBef>
              <a:spcAft>
                <a:spcPts val="0"/>
              </a:spcAft>
              <a:buClr>
                <a:srgbClr val="000000"/>
              </a:buClr>
              <a:buSzPts val="950"/>
              <a:buFont typeface="Arial"/>
              <a:buNone/>
            </a:pPr>
            <a:r>
              <a:rPr lang="ru" sz="950">
                <a:latin typeface="Open Sans"/>
                <a:ea typeface="Open Sans"/>
                <a:cs typeface="Open Sans"/>
                <a:sym typeface="Open Sans"/>
              </a:rPr>
              <a:t>QA Tester</a:t>
            </a:r>
            <a:endParaRPr b="0" i="0" sz="1000" u="none" cap="none" strike="noStrike">
              <a:solidFill>
                <a:srgbClr val="000000"/>
              </a:solidFill>
              <a:latin typeface="Open Sans"/>
              <a:ea typeface="Open Sans"/>
              <a:cs typeface="Open Sans"/>
              <a:sym typeface="Open Sans"/>
            </a:endParaRPr>
          </a:p>
        </p:txBody>
      </p:sp>
      <p:sp>
        <p:nvSpPr>
          <p:cNvPr id="181" name="Google Shape;181;p2"/>
          <p:cNvSpPr txBox="1"/>
          <p:nvPr/>
        </p:nvSpPr>
        <p:spPr>
          <a:xfrm>
            <a:off x="2176650" y="95250"/>
            <a:ext cx="4876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Montserrat"/>
                <a:ea typeface="Montserrat"/>
                <a:cs typeface="Montserrat"/>
                <a:sym typeface="Montserrat"/>
              </a:rPr>
              <a:t>Jucătorii echipei</a:t>
            </a:r>
            <a:endParaRPr b="1" i="0" sz="1800" u="none" cap="none" strike="noStrike">
              <a:solidFill>
                <a:srgbClr val="000000"/>
              </a:solidFill>
              <a:latin typeface="Montserrat"/>
              <a:ea typeface="Montserrat"/>
              <a:cs typeface="Montserrat"/>
              <a:sym typeface="Montserrat"/>
            </a:endParaRPr>
          </a:p>
        </p:txBody>
      </p:sp>
      <p:pic>
        <p:nvPicPr>
          <p:cNvPr id="182" name="Google Shape;182;p2"/>
          <p:cNvPicPr preferRelativeResize="0"/>
          <p:nvPr/>
        </p:nvPicPr>
        <p:blipFill>
          <a:blip r:embed="rId4">
            <a:alphaModFix/>
          </a:blip>
          <a:stretch>
            <a:fillRect/>
          </a:stretch>
        </p:blipFill>
        <p:spPr>
          <a:xfrm>
            <a:off x="6224675" y="1045224"/>
            <a:ext cx="2580101" cy="2580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nvSpPr>
        <p:spPr>
          <a:xfrm>
            <a:off x="277825" y="555250"/>
            <a:ext cx="4444500" cy="421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rPr b="1" lang="ru" sz="1500">
                <a:solidFill>
                  <a:srgbClr val="FF9900"/>
                </a:solidFill>
                <a:latin typeface="Times New Roman"/>
                <a:ea typeface="Times New Roman"/>
                <a:cs typeface="Times New Roman"/>
                <a:sym typeface="Times New Roman"/>
              </a:rPr>
              <a:t>Cashify</a:t>
            </a:r>
            <a:r>
              <a:rPr lang="ru" sz="1500">
                <a:solidFill>
                  <a:schemeClr val="dk1"/>
                </a:solidFill>
                <a:latin typeface="Times New Roman"/>
                <a:ea typeface="Times New Roman"/>
                <a:cs typeface="Times New Roman"/>
                <a:sym typeface="Times New Roman"/>
              </a:rPr>
              <a:t> este o aplicație concepută pentru a ajuta utilizatorii să își gestioneze eficient finanțele personale. Aceasta permite utilizatorilor să urmărească și să analizeze veniturile și cheltuielile într-un mod organizat și accesibil.</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ru" sz="1500">
                <a:latin typeface="Times New Roman"/>
                <a:ea typeface="Times New Roman"/>
                <a:cs typeface="Times New Roman"/>
                <a:sym typeface="Times New Roman"/>
              </a:rPr>
              <a:t>Utilitate:</a:t>
            </a:r>
            <a:endParaRPr b="1"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ru" sz="1500">
                <a:latin typeface="Times New Roman"/>
                <a:ea typeface="Times New Roman"/>
                <a:cs typeface="Times New Roman"/>
                <a:sym typeface="Times New Roman"/>
              </a:rPr>
              <a:t>Aplicația de monitorizare a veniturilor și cheltuielilor este ideală pentru oricine dorește să își gestioneze mai eficient finanțele personale, să își atingă obiectivele financiare și să își îmbunătățească obiceiurile de economisire și cheltuire. Este potrivită atât pentru utilizatori individuali, cât și pentru familii.</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200"/>
          </a:p>
        </p:txBody>
      </p:sp>
      <p:pic>
        <p:nvPicPr>
          <p:cNvPr id="188" name="Google Shape;188;p3"/>
          <p:cNvPicPr preferRelativeResize="0"/>
          <p:nvPr/>
        </p:nvPicPr>
        <p:blipFill>
          <a:blip r:embed="rId3">
            <a:alphaModFix/>
          </a:blip>
          <a:stretch>
            <a:fillRect/>
          </a:stretch>
        </p:blipFill>
        <p:spPr>
          <a:xfrm>
            <a:off x="5512475" y="705625"/>
            <a:ext cx="2707175" cy="1395000"/>
          </a:xfrm>
          <a:prstGeom prst="rect">
            <a:avLst/>
          </a:prstGeom>
          <a:noFill/>
          <a:ln>
            <a:noFill/>
          </a:ln>
        </p:spPr>
      </p:pic>
      <p:pic>
        <p:nvPicPr>
          <p:cNvPr id="189" name="Google Shape;189;p3"/>
          <p:cNvPicPr preferRelativeResize="0"/>
          <p:nvPr/>
        </p:nvPicPr>
        <p:blipFill>
          <a:blip r:embed="rId4">
            <a:alphaModFix/>
          </a:blip>
          <a:stretch>
            <a:fillRect/>
          </a:stretch>
        </p:blipFill>
        <p:spPr>
          <a:xfrm>
            <a:off x="4807625" y="2493650"/>
            <a:ext cx="4116874" cy="20480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f798151f6e_0_4"/>
          <p:cNvSpPr txBox="1"/>
          <p:nvPr/>
        </p:nvSpPr>
        <p:spPr>
          <a:xfrm>
            <a:off x="165425" y="541425"/>
            <a:ext cx="8783100" cy="265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ru" sz="1300">
                <a:latin typeface="Times New Roman"/>
                <a:ea typeface="Times New Roman"/>
                <a:cs typeface="Times New Roman"/>
                <a:sym typeface="Times New Roman"/>
              </a:rPr>
              <a:t>Funcționalități cheie:</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AutoNum type="arabicPeriod"/>
            </a:pPr>
            <a:r>
              <a:rPr b="1" lang="ru" sz="1300">
                <a:latin typeface="Times New Roman"/>
                <a:ea typeface="Times New Roman"/>
                <a:cs typeface="Times New Roman"/>
                <a:sym typeface="Times New Roman"/>
              </a:rPr>
              <a:t>Urmărirea veniturilor:</a:t>
            </a:r>
            <a:r>
              <a:rPr lang="ru" sz="1300">
                <a:latin typeface="Times New Roman"/>
                <a:ea typeface="Times New Roman"/>
                <a:cs typeface="Times New Roman"/>
                <a:sym typeface="Times New Roman"/>
              </a:rPr>
              <a:t> Aplicația permite utilizatorilor să înregistreze diverse surse de venit (de ex. salarii). Utilizatorii pot adăuga venituri recurente sau unice, asigurându-se astfel că au o imagine completă asupra resurselor financiare.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ru" sz="1300">
                <a:latin typeface="Times New Roman"/>
                <a:ea typeface="Times New Roman"/>
                <a:cs typeface="Times New Roman"/>
                <a:sym typeface="Times New Roman"/>
              </a:rPr>
              <a:t>Gestionarea cheltuielilor:</a:t>
            </a:r>
            <a:r>
              <a:rPr lang="ru" sz="1300">
                <a:latin typeface="Times New Roman"/>
                <a:ea typeface="Times New Roman"/>
                <a:cs typeface="Times New Roman"/>
                <a:sym typeface="Times New Roman"/>
              </a:rPr>
              <a:t> Aplicația oferă posibilitatea de a înregistra și categoriza cheltuielile, fie că este vorba de facturi, cumpărături, divertisment, transport sau alte tipuri de cheltuieli.</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ru" sz="1300">
                <a:latin typeface="Times New Roman"/>
                <a:ea typeface="Times New Roman"/>
                <a:cs typeface="Times New Roman"/>
                <a:sym typeface="Times New Roman"/>
              </a:rPr>
              <a:t>Rapoarte și analize:</a:t>
            </a:r>
            <a:r>
              <a:rPr lang="ru" sz="1300">
                <a:latin typeface="Times New Roman"/>
                <a:ea typeface="Times New Roman"/>
                <a:cs typeface="Times New Roman"/>
                <a:sym typeface="Times New Roman"/>
              </a:rPr>
              <a:t> Aplicația generează rapoarte vizuale sub formă de grafice, pentru a ajuta utilizatorii să înțeleagă mai bine modul în care își gestionează banii. Aceasta oferă statistici despre evoluția cheltuielilor și veniturilor pe perioade definite (lunar).</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Open Sans"/>
              <a:ea typeface="Open Sans"/>
              <a:cs typeface="Open Sans"/>
              <a:sym typeface="Open Sans"/>
            </a:endParaRPr>
          </a:p>
        </p:txBody>
      </p:sp>
      <p:pic>
        <p:nvPicPr>
          <p:cNvPr id="195" name="Google Shape;195;g2f798151f6e_0_4"/>
          <p:cNvPicPr preferRelativeResize="0"/>
          <p:nvPr/>
        </p:nvPicPr>
        <p:blipFill>
          <a:blip r:embed="rId3">
            <a:alphaModFix/>
          </a:blip>
          <a:stretch>
            <a:fillRect/>
          </a:stretch>
        </p:blipFill>
        <p:spPr>
          <a:xfrm>
            <a:off x="277825" y="2646950"/>
            <a:ext cx="4211450" cy="2406324"/>
          </a:xfrm>
          <a:prstGeom prst="rect">
            <a:avLst/>
          </a:prstGeom>
          <a:noFill/>
          <a:ln>
            <a:noFill/>
          </a:ln>
        </p:spPr>
      </p:pic>
      <p:pic>
        <p:nvPicPr>
          <p:cNvPr id="196" name="Google Shape;196;g2f798151f6e_0_4"/>
          <p:cNvPicPr preferRelativeResize="0"/>
          <p:nvPr/>
        </p:nvPicPr>
        <p:blipFill>
          <a:blip r:embed="rId4">
            <a:alphaModFix/>
          </a:blip>
          <a:stretch>
            <a:fillRect/>
          </a:stretch>
        </p:blipFill>
        <p:spPr>
          <a:xfrm>
            <a:off x="4707347" y="2966535"/>
            <a:ext cx="4330625" cy="176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txBox="1"/>
          <p:nvPr/>
        </p:nvSpPr>
        <p:spPr>
          <a:xfrm>
            <a:off x="277825" y="1023275"/>
            <a:ext cx="5061300" cy="4633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ru" sz="1300">
                <a:solidFill>
                  <a:srgbClr val="FF9900"/>
                </a:solidFill>
                <a:highlight>
                  <a:schemeClr val="lt1"/>
                </a:highlight>
                <a:latin typeface="Times New Roman"/>
                <a:ea typeface="Times New Roman"/>
                <a:cs typeface="Times New Roman"/>
                <a:sym typeface="Times New Roman"/>
              </a:rPr>
              <a:t>Cashify </a:t>
            </a:r>
            <a:r>
              <a:rPr lang="ru" sz="1300">
                <a:solidFill>
                  <a:schemeClr val="dk1"/>
                </a:solidFill>
                <a:highlight>
                  <a:schemeClr val="lt1"/>
                </a:highlight>
                <a:latin typeface="Times New Roman"/>
                <a:ea typeface="Times New Roman"/>
                <a:cs typeface="Times New Roman"/>
                <a:sym typeface="Times New Roman"/>
              </a:rPr>
              <a:t>se blochează (crash) atunci când utilizatorul dă refresh pe aplicație. </a:t>
            </a:r>
            <a:endParaRPr sz="13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lang="ru" sz="1300">
                <a:solidFill>
                  <a:schemeClr val="dk1"/>
                </a:solidFill>
                <a:highlight>
                  <a:schemeClr val="lt1"/>
                </a:highlight>
                <a:latin typeface="Times New Roman"/>
                <a:ea typeface="Times New Roman"/>
                <a:cs typeface="Times New Roman"/>
                <a:sym typeface="Times New Roman"/>
              </a:rPr>
              <a:t>! Defect critic care afectează stabilitatea și funcționalitatea aplicației.</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ru" sz="1300">
                <a:latin typeface="Times New Roman"/>
                <a:ea typeface="Times New Roman"/>
                <a:cs typeface="Times New Roman"/>
                <a:sym typeface="Times New Roman"/>
              </a:rPr>
              <a:t>Consecințe:</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AutoNum type="arabicPeriod"/>
            </a:pPr>
            <a:r>
              <a:rPr b="1" lang="ru" sz="1300">
                <a:latin typeface="Times New Roman"/>
                <a:ea typeface="Times New Roman"/>
                <a:cs typeface="Times New Roman"/>
                <a:sym typeface="Times New Roman"/>
              </a:rPr>
              <a:t>Pierderea datelor nesalvate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ru" sz="1300">
                <a:latin typeface="Times New Roman"/>
                <a:ea typeface="Times New Roman"/>
                <a:cs typeface="Times New Roman"/>
                <a:sym typeface="Times New Roman"/>
              </a:rPr>
              <a:t>Experiență de utilizare frustrantă:</a:t>
            </a:r>
            <a:r>
              <a:rPr lang="ru" sz="1300">
                <a:latin typeface="Times New Roman"/>
                <a:ea typeface="Times New Roman"/>
                <a:cs typeface="Times New Roman"/>
                <a:sym typeface="Times New Roman"/>
              </a:rPr>
              <a:t> Blocarea constantă a aplicației creează o experiență de utilizare extrem de frustrantă, care poate determina utilizatorii să evite să folosească aplicația.</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ru" sz="1300">
                <a:latin typeface="Times New Roman"/>
                <a:ea typeface="Times New Roman"/>
                <a:cs typeface="Times New Roman"/>
                <a:sym typeface="Times New Roman"/>
              </a:rPr>
              <a:t>Lipsa încrederii în aplicație:</a:t>
            </a:r>
            <a:r>
              <a:rPr lang="ru" sz="1300">
                <a:latin typeface="Times New Roman"/>
                <a:ea typeface="Times New Roman"/>
                <a:cs typeface="Times New Roman"/>
                <a:sym typeface="Times New Roman"/>
              </a:rPr>
              <a:t> aplicația, poate fi percepută ca nesigură și neprofesionistă, diminuând încrederea utilizatorilor în acuratețea și fiabilitatea acesteia.</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ru" sz="1300">
                <a:latin typeface="Times New Roman"/>
                <a:ea typeface="Times New Roman"/>
                <a:cs typeface="Times New Roman"/>
                <a:sym typeface="Times New Roman"/>
              </a:rPr>
              <a:t>Impact asupra integrității datelor:</a:t>
            </a:r>
            <a:r>
              <a:rPr lang="ru" sz="1300">
                <a:latin typeface="Times New Roman"/>
                <a:ea typeface="Times New Roman"/>
                <a:cs typeface="Times New Roman"/>
                <a:sym typeface="Times New Roman"/>
              </a:rPr>
              <a:t> Reîncărcările defectuoase care duc la crash-uri pot corupe datele din aplicație, rezultând în afișarea unor informații incorecte sau incomplete despre veniturile și cheltuielile utilizatorului.</a:t>
            </a:r>
            <a:endParaRPr sz="13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ru" sz="1100"/>
              <a:t>.</a:t>
            </a:r>
            <a:endParaRPr sz="1100"/>
          </a:p>
          <a:p>
            <a:pPr indent="0" lvl="0" marL="0" marR="0" rtl="0" algn="l">
              <a:lnSpc>
                <a:spcPct val="100000"/>
              </a:lnSpc>
              <a:spcBef>
                <a:spcPts val="1200"/>
              </a:spcBef>
              <a:spcAft>
                <a:spcPts val="0"/>
              </a:spcAft>
              <a:buClr>
                <a:srgbClr val="000000"/>
              </a:buClr>
              <a:buSzPts val="2400"/>
              <a:buFont typeface="Arial"/>
              <a:buNone/>
            </a:pPr>
            <a:r>
              <a:t/>
            </a:r>
            <a:endParaRPr sz="1800">
              <a:solidFill>
                <a:schemeClr val="dk1"/>
              </a:solidFill>
              <a:highlight>
                <a:schemeClr val="lt1"/>
              </a:highlight>
              <a:latin typeface="Times New Roman"/>
              <a:ea typeface="Times New Roman"/>
              <a:cs typeface="Times New Roman"/>
              <a:sym typeface="Times New Roman"/>
            </a:endParaRPr>
          </a:p>
        </p:txBody>
      </p:sp>
      <p:pic>
        <p:nvPicPr>
          <p:cNvPr id="202" name="Google Shape;202;p4"/>
          <p:cNvPicPr preferRelativeResize="0"/>
          <p:nvPr/>
        </p:nvPicPr>
        <p:blipFill>
          <a:blip r:embed="rId3">
            <a:alphaModFix/>
          </a:blip>
          <a:stretch>
            <a:fillRect/>
          </a:stretch>
        </p:blipFill>
        <p:spPr>
          <a:xfrm>
            <a:off x="5897300" y="2722150"/>
            <a:ext cx="2357550" cy="1650300"/>
          </a:xfrm>
          <a:prstGeom prst="rect">
            <a:avLst/>
          </a:prstGeom>
          <a:noFill/>
          <a:ln>
            <a:noFill/>
          </a:ln>
        </p:spPr>
      </p:pic>
      <p:sp>
        <p:nvSpPr>
          <p:cNvPr id="203" name="Google Shape;203;p4"/>
          <p:cNvSpPr txBox="1"/>
          <p:nvPr/>
        </p:nvSpPr>
        <p:spPr>
          <a:xfrm>
            <a:off x="197350" y="515375"/>
            <a:ext cx="739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100">
                <a:solidFill>
                  <a:schemeClr val="dk1"/>
                </a:solidFill>
                <a:latin typeface="Times New Roman"/>
                <a:ea typeface="Times New Roman"/>
                <a:cs typeface="Times New Roman"/>
                <a:sym typeface="Times New Roman"/>
              </a:rPr>
              <a:t>Una dintre cele mai critice erori ale </a:t>
            </a:r>
            <a:r>
              <a:rPr b="1" lang="ru" sz="2100">
                <a:solidFill>
                  <a:schemeClr val="dk1"/>
                </a:solidFill>
                <a:latin typeface="Times New Roman"/>
                <a:ea typeface="Times New Roman"/>
                <a:cs typeface="Times New Roman"/>
                <a:sym typeface="Times New Roman"/>
              </a:rPr>
              <a:t>aplicației</a:t>
            </a:r>
            <a:endParaRPr b="1" sz="2100">
              <a:solidFill>
                <a:schemeClr val="dk1"/>
              </a:solidFill>
              <a:latin typeface="Times New Roman"/>
              <a:ea typeface="Times New Roman"/>
              <a:cs typeface="Times New Roman"/>
              <a:sym typeface="Times New Roman"/>
            </a:endParaRPr>
          </a:p>
        </p:txBody>
      </p:sp>
      <p:pic>
        <p:nvPicPr>
          <p:cNvPr id="204" name="Google Shape;204;p4"/>
          <p:cNvPicPr preferRelativeResize="0"/>
          <p:nvPr/>
        </p:nvPicPr>
        <p:blipFill>
          <a:blip r:embed="rId4">
            <a:alphaModFix/>
          </a:blip>
          <a:stretch>
            <a:fillRect/>
          </a:stretch>
        </p:blipFill>
        <p:spPr>
          <a:xfrm>
            <a:off x="5278863" y="1173475"/>
            <a:ext cx="3594425" cy="124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nvSpPr>
        <p:spPr>
          <a:xfrm>
            <a:off x="277825" y="567500"/>
            <a:ext cx="6286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ru" sz="2400">
                <a:latin typeface="Times New Roman"/>
                <a:ea typeface="Times New Roman"/>
                <a:cs typeface="Times New Roman"/>
                <a:sym typeface="Times New Roman"/>
              </a:rPr>
              <a:t>Tehnologii</a:t>
            </a:r>
            <a:r>
              <a:rPr b="1" i="0" lang="ru" sz="2400" u="none" cap="none" strike="noStrike">
                <a:solidFill>
                  <a:srgbClr val="000000"/>
                </a:solidFill>
                <a:latin typeface="Times New Roman"/>
                <a:ea typeface="Times New Roman"/>
                <a:cs typeface="Times New Roman"/>
                <a:sym typeface="Times New Roman"/>
              </a:rPr>
              <a:t> utilizate</a:t>
            </a:r>
            <a:endParaRPr b="1" i="0" sz="2400" u="none" cap="none" strike="noStrike">
              <a:solidFill>
                <a:srgbClr val="000000"/>
              </a:solidFill>
              <a:latin typeface="Times New Roman"/>
              <a:ea typeface="Times New Roman"/>
              <a:cs typeface="Times New Roman"/>
              <a:sym typeface="Times New Roman"/>
            </a:endParaRPr>
          </a:p>
        </p:txBody>
      </p:sp>
      <p:sp>
        <p:nvSpPr>
          <p:cNvPr id="210" name="Google Shape;210;p5"/>
          <p:cNvSpPr txBox="1"/>
          <p:nvPr/>
        </p:nvSpPr>
        <p:spPr>
          <a:xfrm>
            <a:off x="3849625" y="1398500"/>
            <a:ext cx="2083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dk1"/>
                </a:solidFill>
                <a:latin typeface="Times New Roman"/>
                <a:ea typeface="Times New Roman"/>
                <a:cs typeface="Times New Roman"/>
                <a:sym typeface="Times New Roman"/>
              </a:rPr>
              <a:t>Static testing</a:t>
            </a:r>
            <a:endParaRPr b="1">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Reviews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Walkthroughts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Peer reviews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Static analysis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etc.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u">
                <a:solidFill>
                  <a:schemeClr val="dk1"/>
                </a:solidFill>
                <a:latin typeface="Times New Roman"/>
                <a:ea typeface="Times New Roman"/>
                <a:cs typeface="Times New Roman"/>
                <a:sym typeface="Times New Roman"/>
              </a:rPr>
              <a:t>Test levels</a:t>
            </a:r>
            <a:endParaRPr b="1">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Unit Testing</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Integration Testing</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System Testing</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u">
                <a:solidFill>
                  <a:schemeClr val="dk1"/>
                </a:solidFill>
                <a:latin typeface="Times New Roman"/>
                <a:ea typeface="Times New Roman"/>
                <a:cs typeface="Times New Roman"/>
                <a:sym typeface="Times New Roman"/>
              </a:rPr>
              <a:t>Acceptance Testing</a:t>
            </a:r>
            <a:endParaRPr>
              <a:solidFill>
                <a:schemeClr val="dk1"/>
              </a:solidFill>
              <a:latin typeface="Times New Roman"/>
              <a:ea typeface="Times New Roman"/>
              <a:cs typeface="Times New Roman"/>
              <a:sym typeface="Times New Roman"/>
            </a:endParaRPr>
          </a:p>
        </p:txBody>
      </p:sp>
      <p:sp>
        <p:nvSpPr>
          <p:cNvPr id="211" name="Google Shape;211;p5"/>
          <p:cNvSpPr txBox="1"/>
          <p:nvPr/>
        </p:nvSpPr>
        <p:spPr>
          <a:xfrm>
            <a:off x="6216675" y="1398500"/>
            <a:ext cx="3090600" cy="41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dk1"/>
                </a:solidFill>
                <a:latin typeface="Times New Roman"/>
                <a:ea typeface="Times New Roman"/>
                <a:cs typeface="Times New Roman"/>
                <a:sym typeface="Times New Roman"/>
              </a:rPr>
              <a:t>Black box testing techniques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Equivalence partitioning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Boundary value analysis</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ru">
                <a:latin typeface="Times New Roman"/>
                <a:ea typeface="Times New Roman"/>
                <a:cs typeface="Times New Roman"/>
                <a:sym typeface="Times New Roman"/>
              </a:rPr>
              <a:t>Non-functional</a:t>
            </a:r>
            <a:endParaRPr b="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Usability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Performance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Security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Compatibility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Reliability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Exploratory testing</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ru">
                <a:latin typeface="Times New Roman"/>
                <a:ea typeface="Times New Roman"/>
                <a:cs typeface="Times New Roman"/>
                <a:sym typeface="Times New Roman"/>
              </a:rPr>
              <a:t>e.t.c.</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pic>
        <p:nvPicPr>
          <p:cNvPr id="212" name="Google Shape;212;p5"/>
          <p:cNvPicPr preferRelativeResize="0"/>
          <p:nvPr/>
        </p:nvPicPr>
        <p:blipFill rotWithShape="1">
          <a:blip r:embed="rId3">
            <a:alphaModFix/>
          </a:blip>
          <a:srcRect b="7663" l="0" r="0" t="4755"/>
          <a:stretch/>
        </p:blipFill>
        <p:spPr>
          <a:xfrm>
            <a:off x="157525" y="1678075"/>
            <a:ext cx="3543900" cy="221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6"/>
          <p:cNvPicPr preferRelativeResize="0"/>
          <p:nvPr/>
        </p:nvPicPr>
        <p:blipFill>
          <a:blip r:embed="rId3">
            <a:alphaModFix/>
          </a:blip>
          <a:stretch>
            <a:fillRect/>
          </a:stretch>
        </p:blipFill>
        <p:spPr>
          <a:xfrm>
            <a:off x="2946250" y="1142363"/>
            <a:ext cx="5962650" cy="3781425"/>
          </a:xfrm>
          <a:prstGeom prst="rect">
            <a:avLst/>
          </a:prstGeom>
          <a:noFill/>
          <a:ln>
            <a:noFill/>
          </a:ln>
        </p:spPr>
      </p:pic>
      <p:sp>
        <p:nvSpPr>
          <p:cNvPr id="218" name="Google Shape;218;p6"/>
          <p:cNvSpPr/>
          <p:nvPr/>
        </p:nvSpPr>
        <p:spPr>
          <a:xfrm>
            <a:off x="338925" y="753350"/>
            <a:ext cx="3875100" cy="1685700"/>
          </a:xfrm>
          <a:prstGeom prst="rect">
            <a:avLst/>
          </a:prstGeom>
          <a:solidFill>
            <a:srgbClr val="FF6B08"/>
          </a:soli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0F0F0"/>
              </a:solidFill>
              <a:latin typeface="Open Sans"/>
              <a:ea typeface="Open Sans"/>
              <a:cs typeface="Open Sans"/>
              <a:sym typeface="Open Sans"/>
            </a:endParaRPr>
          </a:p>
        </p:txBody>
      </p:sp>
      <p:sp>
        <p:nvSpPr>
          <p:cNvPr id="219" name="Google Shape;219;p6"/>
          <p:cNvSpPr txBox="1"/>
          <p:nvPr/>
        </p:nvSpPr>
        <p:spPr>
          <a:xfrm>
            <a:off x="217575" y="827750"/>
            <a:ext cx="4117800" cy="15369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rgbClr val="000000"/>
              </a:buClr>
              <a:buSzPts val="3500"/>
              <a:buFont typeface="Arial"/>
              <a:buNone/>
            </a:pPr>
            <a:r>
              <a:rPr b="1" i="0" lang="ru" sz="3500" u="none" cap="none" strike="noStrike">
                <a:solidFill>
                  <a:srgbClr val="FFFFFF"/>
                </a:solidFill>
                <a:latin typeface="Montserrat"/>
                <a:ea typeface="Montserrat"/>
                <a:cs typeface="Montserrat"/>
                <a:sym typeface="Montserrat"/>
              </a:rPr>
              <a:t>Vă mulțumim pentru atenție!</a:t>
            </a:r>
            <a:endParaRPr b="1" i="0" sz="3500" u="none" cap="none" strike="noStrike">
              <a:solidFill>
                <a:srgbClr val="FFFFFF"/>
              </a:solidFill>
              <a:latin typeface="Montserrat"/>
              <a:ea typeface="Montserrat"/>
              <a:cs typeface="Montserrat"/>
              <a:sym typeface="Montserrat"/>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oodoo Powerpoint Template">
  <a:themeElements>
    <a:clrScheme name="Другая 5">
      <a:dk1>
        <a:srgbClr val="222222"/>
      </a:dk1>
      <a:lt1>
        <a:srgbClr val="F0F0F0"/>
      </a:lt1>
      <a:dk2>
        <a:srgbClr val="FEFFFF"/>
      </a:dk2>
      <a:lt2>
        <a:srgbClr val="FEFFFF"/>
      </a:lt2>
      <a:accent1>
        <a:srgbClr val="FF6B08"/>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