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59" r:id="rId7"/>
    <p:sldId id="261" r:id="rId8"/>
    <p:sldId id="262" r:id="rId9"/>
    <p:sldId id="25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83937-D2FC-4507-A4FB-6C155EB271C9}" v="5" dt="2022-01-09T21:12:31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" userId="d651ccd468905d1c" providerId="LiveId" clId="{16183937-D2FC-4507-A4FB-6C155EB271C9}"/>
    <pc:docChg chg="undo custSel addSld delSld modSld">
      <pc:chgData name="Claudia L" userId="d651ccd468905d1c" providerId="LiveId" clId="{16183937-D2FC-4507-A4FB-6C155EB271C9}" dt="2022-01-09T21:14:00.278" v="1486" actId="20577"/>
      <pc:docMkLst>
        <pc:docMk/>
      </pc:docMkLst>
      <pc:sldChg chg="modSp mod">
        <pc:chgData name="Claudia L" userId="d651ccd468905d1c" providerId="LiveId" clId="{16183937-D2FC-4507-A4FB-6C155EB271C9}" dt="2022-01-09T20:38:17.300" v="49" actId="20577"/>
        <pc:sldMkLst>
          <pc:docMk/>
          <pc:sldMk cId="1487700712" sldId="256"/>
        </pc:sldMkLst>
        <pc:spChg chg="mod">
          <ac:chgData name="Claudia L" userId="d651ccd468905d1c" providerId="LiveId" clId="{16183937-D2FC-4507-A4FB-6C155EB271C9}" dt="2022-01-09T20:38:17.300" v="49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modSp new mod">
        <pc:chgData name="Claudia L" userId="d651ccd468905d1c" providerId="LiveId" clId="{16183937-D2FC-4507-A4FB-6C155EB271C9}" dt="2022-01-09T21:02:06.381" v="694"/>
        <pc:sldMkLst>
          <pc:docMk/>
          <pc:sldMk cId="2231398592" sldId="258"/>
        </pc:sldMkLst>
        <pc:spChg chg="mod">
          <ac:chgData name="Claudia L" userId="d651ccd468905d1c" providerId="LiveId" clId="{16183937-D2FC-4507-A4FB-6C155EB271C9}" dt="2022-01-09T20:39:21.947" v="93" actId="20577"/>
          <ac:spMkLst>
            <pc:docMk/>
            <pc:sldMk cId="2231398592" sldId="258"/>
            <ac:spMk id="2" creationId="{955456A0-1E6C-4798-9FF1-30A8C5B8BC64}"/>
          </ac:spMkLst>
        </pc:spChg>
        <pc:spChg chg="mod">
          <ac:chgData name="Claudia L" userId="d651ccd468905d1c" providerId="LiveId" clId="{16183937-D2FC-4507-A4FB-6C155EB271C9}" dt="2022-01-09T21:02:06.381" v="694"/>
          <ac:spMkLst>
            <pc:docMk/>
            <pc:sldMk cId="2231398592" sldId="258"/>
            <ac:spMk id="3" creationId="{C8E01984-0340-476A-A245-58F668A95ADC}"/>
          </ac:spMkLst>
        </pc:spChg>
      </pc:sldChg>
      <pc:sldChg chg="modSp new mod">
        <pc:chgData name="Claudia L" userId="d651ccd468905d1c" providerId="LiveId" clId="{16183937-D2FC-4507-A4FB-6C155EB271C9}" dt="2022-01-09T21:12:05.119" v="1448" actId="20577"/>
        <pc:sldMkLst>
          <pc:docMk/>
          <pc:sldMk cId="1768409953" sldId="259"/>
        </pc:sldMkLst>
        <pc:spChg chg="mod">
          <ac:chgData name="Claudia L" userId="d651ccd468905d1c" providerId="LiveId" clId="{16183937-D2FC-4507-A4FB-6C155EB271C9}" dt="2022-01-09T21:06:19.398" v="713" actId="20577"/>
          <ac:spMkLst>
            <pc:docMk/>
            <pc:sldMk cId="1768409953" sldId="259"/>
            <ac:spMk id="2" creationId="{83E8BC07-589B-466E-992C-6E39952DEB98}"/>
          </ac:spMkLst>
        </pc:spChg>
        <pc:spChg chg="mod">
          <ac:chgData name="Claudia L" userId="d651ccd468905d1c" providerId="LiveId" clId="{16183937-D2FC-4507-A4FB-6C155EB271C9}" dt="2022-01-09T21:12:05.119" v="1448" actId="20577"/>
          <ac:spMkLst>
            <pc:docMk/>
            <pc:sldMk cId="1768409953" sldId="259"/>
            <ac:spMk id="3" creationId="{2E15FE01-AE2C-40AF-A8A4-2055BAC55D10}"/>
          </ac:spMkLst>
        </pc:spChg>
      </pc:sldChg>
      <pc:sldChg chg="new del">
        <pc:chgData name="Claudia L" userId="d651ccd468905d1c" providerId="LiveId" clId="{16183937-D2FC-4507-A4FB-6C155EB271C9}" dt="2022-01-09T21:13:21.296" v="1452" actId="680"/>
        <pc:sldMkLst>
          <pc:docMk/>
          <pc:sldMk cId="323144366" sldId="260"/>
        </pc:sldMkLst>
      </pc:sldChg>
      <pc:sldChg chg="new">
        <pc:chgData name="Claudia L" userId="d651ccd468905d1c" providerId="LiveId" clId="{16183937-D2FC-4507-A4FB-6C155EB271C9}" dt="2022-01-09T21:13:27.586" v="1453" actId="680"/>
        <pc:sldMkLst>
          <pc:docMk/>
          <pc:sldMk cId="2448347216" sldId="260"/>
        </pc:sldMkLst>
      </pc:sldChg>
      <pc:sldChg chg="new del">
        <pc:chgData name="Claudia L" userId="d651ccd468905d1c" providerId="LiveId" clId="{16183937-D2FC-4507-A4FB-6C155EB271C9}" dt="2022-01-09T21:13:04.991" v="1450" actId="680"/>
        <pc:sldMkLst>
          <pc:docMk/>
          <pc:sldMk cId="4216288169" sldId="260"/>
        </pc:sldMkLst>
      </pc:sldChg>
      <pc:sldChg chg="modSp new mod">
        <pc:chgData name="Claudia L" userId="d651ccd468905d1c" providerId="LiveId" clId="{16183937-D2FC-4507-A4FB-6C155EB271C9}" dt="2022-01-09T21:13:48.809" v="1468" actId="20577"/>
        <pc:sldMkLst>
          <pc:docMk/>
          <pc:sldMk cId="2901563619" sldId="261"/>
        </pc:sldMkLst>
        <pc:spChg chg="mod">
          <ac:chgData name="Claudia L" userId="d651ccd468905d1c" providerId="LiveId" clId="{16183937-D2FC-4507-A4FB-6C155EB271C9}" dt="2022-01-09T21:13:48.809" v="1468" actId="20577"/>
          <ac:spMkLst>
            <pc:docMk/>
            <pc:sldMk cId="2901563619" sldId="261"/>
            <ac:spMk id="2" creationId="{C80F6297-0688-4A38-B57C-E02D044D9BF3}"/>
          </ac:spMkLst>
        </pc:spChg>
      </pc:sldChg>
      <pc:sldChg chg="modSp new mod">
        <pc:chgData name="Claudia L" userId="d651ccd468905d1c" providerId="LiveId" clId="{16183937-D2FC-4507-A4FB-6C155EB271C9}" dt="2022-01-09T21:14:00.278" v="1486" actId="20577"/>
        <pc:sldMkLst>
          <pc:docMk/>
          <pc:sldMk cId="1842148938" sldId="262"/>
        </pc:sldMkLst>
        <pc:spChg chg="mod">
          <ac:chgData name="Claudia L" userId="d651ccd468905d1c" providerId="LiveId" clId="{16183937-D2FC-4507-A4FB-6C155EB271C9}" dt="2022-01-09T21:14:00.278" v="1486" actId="20577"/>
          <ac:spMkLst>
            <pc:docMk/>
            <pc:sldMk cId="1842148938" sldId="262"/>
            <ac:spMk id="2" creationId="{A1346E40-DD7E-4E9D-BD8D-0DBFDFC3A9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Solar Panels for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Claudia Logrande, arica mcneal, michelle chavez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56A0-1E6C-4798-9FF1-30A8C5B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1984-0340-476A-A245-58F668A9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Girl Power team</a:t>
            </a:r>
          </a:p>
          <a:p>
            <a:r>
              <a:rPr lang="en-US" dirty="0"/>
              <a:t>We are a group of single moms, teamed up to work on this project helping each other just like we do in life to better ourselves and learning from each other.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We have different backgrounds but the same goals to better ourselves by learning new things and succeeding. Also, to set a good example for our kids and point them in the right direction by showing them we're never too old to learn new things.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BC07-589B-466E-992C-6E39952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Claudia Logrande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E01-AE2C-40AF-A8A4-2055BAC5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student in the USA (originally from Italy).</a:t>
            </a:r>
          </a:p>
          <a:p>
            <a:r>
              <a:rPr lang="en-US" dirty="0"/>
              <a:t>Very involved in environmental issues </a:t>
            </a:r>
          </a:p>
          <a:p>
            <a:r>
              <a:rPr lang="en-US" dirty="0"/>
              <a:t>Single mom of 3 kids</a:t>
            </a:r>
          </a:p>
          <a:p>
            <a:r>
              <a:rPr lang="en-US" dirty="0"/>
              <a:t>Finished my BA in Business, concentration in Finance only in 2020, then started this program with WOZU because I wanted to learn more about Data Science. Looking forward to learn more about it and taking more classes starting in the Fall.</a:t>
            </a:r>
          </a:p>
        </p:txBody>
      </p:sp>
    </p:spTree>
    <p:extLst>
      <p:ext uri="{BB962C8B-B14F-4D97-AF65-F5344CB8AC3E}">
        <p14:creationId xmlns:p14="http://schemas.microsoft.com/office/powerpoint/2010/main" val="17684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297-0688-4A38-B57C-E02D044D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Arica mcneal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E2BB-ECD0-46C1-892A-743808E3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6E40-DD7E-4E9D-BD8D-0DBFDFC3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Michelle chavez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CB55-8ED1-4032-A004-1647ECCA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3234-FB41-4B80-AE85-FEE06B8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Solar panels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60E4-C90C-4DFE-B650-5E21191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costs have been rising every year, our story began on looking for ways to save money in the long run using solar panels for homes.</a:t>
            </a:r>
          </a:p>
          <a:p>
            <a:r>
              <a:rPr lang="en-US" dirty="0"/>
              <a:t>Another reason why we wanted to research this subject is because it’s an efficient and greener way to use the natural power of the sun to power our household electronics.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50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D2A8-21D1-4C62-AD02-47EBD36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ECEC-C7F0-41EB-A710-6AD5886D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472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</TotalTime>
  <Words>234</Words>
  <Application>Microsoft Office PowerPoint</Application>
  <PresentationFormat>Widescreen</PresentationFormat>
  <Paragraphs>17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Gill Sans MT</vt:lpstr>
      <vt:lpstr>Slack-Lato</vt:lpstr>
      <vt:lpstr>Wingdings 2</vt:lpstr>
      <vt:lpstr>Dividend</vt:lpstr>
      <vt:lpstr>Solar Panels for homes</vt:lpstr>
      <vt:lpstr>Introduction presentation</vt:lpstr>
      <vt:lpstr>Claudia Logrande</vt:lpstr>
      <vt:lpstr>Arica mcneal</vt:lpstr>
      <vt:lpstr>Michelle chavez</vt:lpstr>
      <vt:lpstr>Why Solar panels from home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creator>Claudia L</dc:creator>
  <cp:lastModifiedBy>Claudia L</cp:lastModifiedBy>
  <cp:revision>1</cp:revision>
  <dcterms:created xsi:type="dcterms:W3CDTF">2022-01-04T17:42:11Z</dcterms:created>
  <dcterms:modified xsi:type="dcterms:W3CDTF">2022-01-09T21:14:05Z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