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modernComment_10B_5084E766.xml" ContentType="application/vnd.ms-powerpoint.comments+xml"/>
  <Override PartName="/ppt/comments/modernComment_10A_41ABCD6A.xml" ContentType="application/vnd.ms-powerpoint.comments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4"/>
  </p:sldMasterIdLst>
  <p:notesMasterIdLst>
    <p:notesMasterId r:id="rId22"/>
  </p:notesMasterIdLst>
  <p:handoutMasterIdLst>
    <p:handoutMasterId r:id="rId23"/>
  </p:handoutMasterIdLst>
  <p:sldIdLst>
    <p:sldId id="256" r:id="rId5"/>
    <p:sldId id="258" r:id="rId6"/>
    <p:sldId id="259" r:id="rId7"/>
    <p:sldId id="261" r:id="rId8"/>
    <p:sldId id="262" r:id="rId9"/>
    <p:sldId id="257" r:id="rId10"/>
    <p:sldId id="267" r:id="rId11"/>
    <p:sldId id="260" r:id="rId12"/>
    <p:sldId id="263" r:id="rId13"/>
    <p:sldId id="264" r:id="rId14"/>
    <p:sldId id="265" r:id="rId15"/>
    <p:sldId id="266" r:id="rId16"/>
    <p:sldId id="268" r:id="rId17"/>
    <p:sldId id="269" r:id="rId18"/>
    <p:sldId id="271" r:id="rId19"/>
    <p:sldId id="272" r:id="rId20"/>
    <p:sldId id="270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193A013-A0EF-46B6-82D8-29CF97959AAD}">
          <p14:sldIdLst>
            <p14:sldId id="256"/>
            <p14:sldId id="258"/>
            <p14:sldId id="259"/>
            <p14:sldId id="261"/>
            <p14:sldId id="262"/>
            <p14:sldId id="257"/>
            <p14:sldId id="267"/>
            <p14:sldId id="260"/>
            <p14:sldId id="263"/>
          </p14:sldIdLst>
        </p14:section>
        <p14:section name="Untitled Section" id="{07F9AE85-AF52-4E2C-99B1-9AD004368891}">
          <p14:sldIdLst>
            <p14:sldId id="264"/>
            <p14:sldId id="265"/>
            <p14:sldId id="266"/>
            <p14:sldId id="268"/>
            <p14:sldId id="269"/>
            <p14:sldId id="271"/>
            <p14:sldId id="272"/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1A1619F2-0544-48BB-1016-B3E304EE804B}" name="Claudia L" initials="CL" userId="d651ccd468905d1c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183937-D2FC-4507-A4FB-6C155EB271C9}" v="110" dt="2022-01-13T01:11:24.7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48" autoAdjust="0"/>
  </p:normalViewPr>
  <p:slideViewPr>
    <p:cSldViewPr snapToGrid="0">
      <p:cViewPr varScale="1">
        <p:scale>
          <a:sx n="110" d="100"/>
          <a:sy n="110" d="100"/>
        </p:scale>
        <p:origin x="55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Relationship Id="rId30" Type="http://schemas.microsoft.com/office/2018/10/relationships/authors" Target="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laudia L" userId="d651ccd468905d1c" providerId="LiveId" clId="{16183937-D2FC-4507-A4FB-6C155EB271C9}"/>
    <pc:docChg chg="undo custSel addSld delSld modSld addSection modSection">
      <pc:chgData name="Claudia L" userId="d651ccd468905d1c" providerId="LiveId" clId="{16183937-D2FC-4507-A4FB-6C155EB271C9}" dt="2022-01-13T01:17:23.748" v="7862" actId="20577"/>
      <pc:docMkLst>
        <pc:docMk/>
      </pc:docMkLst>
      <pc:sldChg chg="modSp mod">
        <pc:chgData name="Claudia L" userId="d651ccd468905d1c" providerId="LiveId" clId="{16183937-D2FC-4507-A4FB-6C155EB271C9}" dt="2022-01-12T20:45:08.371" v="1902" actId="20577"/>
        <pc:sldMkLst>
          <pc:docMk/>
          <pc:sldMk cId="1487700712" sldId="256"/>
        </pc:sldMkLst>
        <pc:spChg chg="mod">
          <ac:chgData name="Claudia L" userId="d651ccd468905d1c" providerId="LiveId" clId="{16183937-D2FC-4507-A4FB-6C155EB271C9}" dt="2022-01-12T20:45:08.371" v="1902" actId="20577"/>
          <ac:spMkLst>
            <pc:docMk/>
            <pc:sldMk cId="1487700712" sldId="256"/>
            <ac:spMk id="3" creationId="{48B6CF59-4E5B-494D-A2F7-97ADD01E6497}"/>
          </ac:spMkLst>
        </pc:spChg>
      </pc:sldChg>
      <pc:sldChg chg="addSp delSp modSp mod">
        <pc:chgData name="Claudia L" userId="d651ccd468905d1c" providerId="LiveId" clId="{16183937-D2FC-4507-A4FB-6C155EB271C9}" dt="2022-01-13T00:30:18.847" v="6371" actId="1076"/>
        <pc:sldMkLst>
          <pc:docMk/>
          <pc:sldMk cId="1923509286" sldId="257"/>
        </pc:sldMkLst>
        <pc:spChg chg="mod">
          <ac:chgData name="Claudia L" userId="d651ccd468905d1c" providerId="LiveId" clId="{16183937-D2FC-4507-A4FB-6C155EB271C9}" dt="2022-01-13T00:30:18.302" v="6370" actId="20577"/>
          <ac:spMkLst>
            <pc:docMk/>
            <pc:sldMk cId="1923509286" sldId="257"/>
            <ac:spMk id="3" creationId="{568F60E4-C90C-4DFE-B650-5E21191AD8CA}"/>
          </ac:spMkLst>
        </pc:spChg>
        <pc:spChg chg="add del mod">
          <ac:chgData name="Claudia L" userId="d651ccd468905d1c" providerId="LiveId" clId="{16183937-D2FC-4507-A4FB-6C155EB271C9}" dt="2022-01-12T21:16:20.018" v="2403" actId="478"/>
          <ac:spMkLst>
            <pc:docMk/>
            <pc:sldMk cId="1923509286" sldId="257"/>
            <ac:spMk id="6" creationId="{DD2275EC-34E8-4F3F-B41D-25500A0F1D96}"/>
          </ac:spMkLst>
        </pc:spChg>
        <pc:spChg chg="add mod">
          <ac:chgData name="Claudia L" userId="d651ccd468905d1c" providerId="LiveId" clId="{16183937-D2FC-4507-A4FB-6C155EB271C9}" dt="2022-01-12T21:17:21.867" v="2416" actId="14100"/>
          <ac:spMkLst>
            <pc:docMk/>
            <pc:sldMk cId="1923509286" sldId="257"/>
            <ac:spMk id="9" creationId="{3D175A7C-24ED-43B7-AC11-A8A0A1090C5B}"/>
          </ac:spMkLst>
        </pc:spChg>
        <pc:picChg chg="add del mod">
          <ac:chgData name="Claudia L" userId="d651ccd468905d1c" providerId="LiveId" clId="{16183937-D2FC-4507-A4FB-6C155EB271C9}" dt="2022-01-12T21:16:20.018" v="2403" actId="478"/>
          <ac:picMkLst>
            <pc:docMk/>
            <pc:sldMk cId="1923509286" sldId="257"/>
            <ac:picMk id="5" creationId="{E66FD6C6-08AB-4A36-B607-5A9CE8065C96}"/>
          </ac:picMkLst>
        </pc:picChg>
        <pc:picChg chg="add mod">
          <ac:chgData name="Claudia L" userId="d651ccd468905d1c" providerId="LiveId" clId="{16183937-D2FC-4507-A4FB-6C155EB271C9}" dt="2022-01-13T00:30:18.847" v="6371" actId="1076"/>
          <ac:picMkLst>
            <pc:docMk/>
            <pc:sldMk cId="1923509286" sldId="257"/>
            <ac:picMk id="8" creationId="{C9A2A008-220B-4027-9E31-F9C1374BBDCB}"/>
          </ac:picMkLst>
        </pc:picChg>
      </pc:sldChg>
      <pc:sldChg chg="addSp delSp modSp new mod setBg">
        <pc:chgData name="Claudia L" userId="d651ccd468905d1c" providerId="LiveId" clId="{16183937-D2FC-4507-A4FB-6C155EB271C9}" dt="2022-01-12T23:27:00.370" v="5126" actId="20577"/>
        <pc:sldMkLst>
          <pc:docMk/>
          <pc:sldMk cId="2231398592" sldId="258"/>
        </pc:sldMkLst>
        <pc:spChg chg="mod">
          <ac:chgData name="Claudia L" userId="d651ccd468905d1c" providerId="LiveId" clId="{16183937-D2FC-4507-A4FB-6C155EB271C9}" dt="2022-01-09T20:39:21.947" v="93" actId="20577"/>
          <ac:spMkLst>
            <pc:docMk/>
            <pc:sldMk cId="2231398592" sldId="258"/>
            <ac:spMk id="2" creationId="{955456A0-1E6C-4798-9FF1-30A8C5B8BC64}"/>
          </ac:spMkLst>
        </pc:spChg>
        <pc:spChg chg="mod">
          <ac:chgData name="Claudia L" userId="d651ccd468905d1c" providerId="LiveId" clId="{16183937-D2FC-4507-A4FB-6C155EB271C9}" dt="2022-01-12T23:27:00.370" v="5126" actId="20577"/>
          <ac:spMkLst>
            <pc:docMk/>
            <pc:sldMk cId="2231398592" sldId="258"/>
            <ac:spMk id="3" creationId="{C8E01984-0340-476A-A245-58F668A95ADC}"/>
          </ac:spMkLst>
        </pc:spChg>
        <pc:spChg chg="add del mod ord">
          <ac:chgData name="Claudia L" userId="d651ccd468905d1c" providerId="LiveId" clId="{16183937-D2FC-4507-A4FB-6C155EB271C9}" dt="2022-01-12T20:51:45.300" v="1946" actId="478"/>
          <ac:spMkLst>
            <pc:docMk/>
            <pc:sldMk cId="2231398592" sldId="258"/>
            <ac:spMk id="8" creationId="{F4C9A456-E919-4882-98FB-47AF2559A64B}"/>
          </ac:spMkLst>
        </pc:spChg>
        <pc:picChg chg="add mod ord">
          <ac:chgData name="Claudia L" userId="d651ccd468905d1c" providerId="LiveId" clId="{16183937-D2FC-4507-A4FB-6C155EB271C9}" dt="2022-01-12T20:57:46.016" v="2271" actId="1076"/>
          <ac:picMkLst>
            <pc:docMk/>
            <pc:sldMk cId="2231398592" sldId="258"/>
            <ac:picMk id="5" creationId="{F3BBF39E-BE82-4FCF-AC1F-5930916AB540}"/>
          </ac:picMkLst>
        </pc:picChg>
        <pc:picChg chg="add del mod ord">
          <ac:chgData name="Claudia L" userId="d651ccd468905d1c" providerId="LiveId" clId="{16183937-D2FC-4507-A4FB-6C155EB271C9}" dt="2022-01-12T20:51:45.300" v="1946" actId="478"/>
          <ac:picMkLst>
            <pc:docMk/>
            <pc:sldMk cId="2231398592" sldId="258"/>
            <ac:picMk id="7" creationId="{E51A3E3E-5647-4CB5-99E7-18C18D693329}"/>
          </ac:picMkLst>
        </pc:picChg>
      </pc:sldChg>
      <pc:sldChg chg="modSp new mod">
        <pc:chgData name="Claudia L" userId="d651ccd468905d1c" providerId="LiveId" clId="{16183937-D2FC-4507-A4FB-6C155EB271C9}" dt="2022-01-12T23:29:09.030" v="5269" actId="20577"/>
        <pc:sldMkLst>
          <pc:docMk/>
          <pc:sldMk cId="1768409953" sldId="259"/>
        </pc:sldMkLst>
        <pc:spChg chg="mod">
          <ac:chgData name="Claudia L" userId="d651ccd468905d1c" providerId="LiveId" clId="{16183937-D2FC-4507-A4FB-6C155EB271C9}" dt="2022-01-09T21:06:19.398" v="713" actId="20577"/>
          <ac:spMkLst>
            <pc:docMk/>
            <pc:sldMk cId="1768409953" sldId="259"/>
            <ac:spMk id="2" creationId="{83E8BC07-589B-466E-992C-6E39952DEB98}"/>
          </ac:spMkLst>
        </pc:spChg>
        <pc:spChg chg="mod">
          <ac:chgData name="Claudia L" userId="d651ccd468905d1c" providerId="LiveId" clId="{16183937-D2FC-4507-A4FB-6C155EB271C9}" dt="2022-01-12T23:29:09.030" v="5269" actId="20577"/>
          <ac:spMkLst>
            <pc:docMk/>
            <pc:sldMk cId="1768409953" sldId="259"/>
            <ac:spMk id="3" creationId="{2E15FE01-AE2C-40AF-A8A4-2055BAC55D10}"/>
          </ac:spMkLst>
        </pc:spChg>
      </pc:sldChg>
      <pc:sldChg chg="new del">
        <pc:chgData name="Claudia L" userId="d651ccd468905d1c" providerId="LiveId" clId="{16183937-D2FC-4507-A4FB-6C155EB271C9}" dt="2022-01-09T21:13:21.296" v="1452" actId="680"/>
        <pc:sldMkLst>
          <pc:docMk/>
          <pc:sldMk cId="323144366" sldId="260"/>
        </pc:sldMkLst>
      </pc:sldChg>
      <pc:sldChg chg="addSp delSp modSp new mod">
        <pc:chgData name="Claudia L" userId="d651ccd468905d1c" providerId="LiveId" clId="{16183937-D2FC-4507-A4FB-6C155EB271C9}" dt="2022-01-13T01:03:40.711" v="7323" actId="20577"/>
        <pc:sldMkLst>
          <pc:docMk/>
          <pc:sldMk cId="2448347216" sldId="260"/>
        </pc:sldMkLst>
        <pc:spChg chg="mod">
          <ac:chgData name="Claudia L" userId="d651ccd468905d1c" providerId="LiveId" clId="{16183937-D2FC-4507-A4FB-6C155EB271C9}" dt="2022-01-13T01:03:40.711" v="7323" actId="20577"/>
          <ac:spMkLst>
            <pc:docMk/>
            <pc:sldMk cId="2448347216" sldId="260"/>
            <ac:spMk id="2" creationId="{B688D2A8-21D1-4C62-AD02-47EBD367EF83}"/>
          </ac:spMkLst>
        </pc:spChg>
        <pc:spChg chg="del">
          <ac:chgData name="Claudia L" userId="d651ccd468905d1c" providerId="LiveId" clId="{16183937-D2FC-4507-A4FB-6C155EB271C9}" dt="2022-01-10T01:47:40.298" v="1487"/>
          <ac:spMkLst>
            <pc:docMk/>
            <pc:sldMk cId="2448347216" sldId="260"/>
            <ac:spMk id="3" creationId="{68D9ECEC-C7F0-41EB-A710-6AD5886DB90E}"/>
          </ac:spMkLst>
        </pc:spChg>
        <pc:spChg chg="add mod">
          <ac:chgData name="Claudia L" userId="d651ccd468905d1c" providerId="LiveId" clId="{16183937-D2FC-4507-A4FB-6C155EB271C9}" dt="2022-01-13T00:32:29.784" v="6553" actId="20577"/>
          <ac:spMkLst>
            <pc:docMk/>
            <pc:sldMk cId="2448347216" sldId="260"/>
            <ac:spMk id="5" creationId="{F220D25E-55DB-4596-BE49-7D1956AD5240}"/>
          </ac:spMkLst>
        </pc:spChg>
        <pc:picChg chg="add mod">
          <ac:chgData name="Claudia L" userId="d651ccd468905d1c" providerId="LiveId" clId="{16183937-D2FC-4507-A4FB-6C155EB271C9}" dt="2022-01-10T01:48:02.430" v="1520" actId="1076"/>
          <ac:picMkLst>
            <pc:docMk/>
            <pc:sldMk cId="2448347216" sldId="260"/>
            <ac:picMk id="4" creationId="{0C853C81-7A96-4AD0-BDF7-CB77E41AEFCE}"/>
          </ac:picMkLst>
        </pc:picChg>
      </pc:sldChg>
      <pc:sldChg chg="new del">
        <pc:chgData name="Claudia L" userId="d651ccd468905d1c" providerId="LiveId" clId="{16183937-D2FC-4507-A4FB-6C155EB271C9}" dt="2022-01-09T21:13:04.991" v="1450" actId="680"/>
        <pc:sldMkLst>
          <pc:docMk/>
          <pc:sldMk cId="4216288169" sldId="260"/>
        </pc:sldMkLst>
      </pc:sldChg>
      <pc:sldChg chg="modSp new mod">
        <pc:chgData name="Claudia L" userId="d651ccd468905d1c" providerId="LiveId" clId="{16183937-D2FC-4507-A4FB-6C155EB271C9}" dt="2022-01-12T21:00:19.872" v="2390" actId="313"/>
        <pc:sldMkLst>
          <pc:docMk/>
          <pc:sldMk cId="2901563619" sldId="261"/>
        </pc:sldMkLst>
        <pc:spChg chg="mod">
          <ac:chgData name="Claudia L" userId="d651ccd468905d1c" providerId="LiveId" clId="{16183937-D2FC-4507-A4FB-6C155EB271C9}" dt="2022-01-09T21:13:48.809" v="1468" actId="20577"/>
          <ac:spMkLst>
            <pc:docMk/>
            <pc:sldMk cId="2901563619" sldId="261"/>
            <ac:spMk id="2" creationId="{C80F6297-0688-4A38-B57C-E02D044D9BF3}"/>
          </ac:spMkLst>
        </pc:spChg>
        <pc:spChg chg="mod">
          <ac:chgData name="Claudia L" userId="d651ccd468905d1c" providerId="LiveId" clId="{16183937-D2FC-4507-A4FB-6C155EB271C9}" dt="2022-01-12T21:00:19.872" v="2390" actId="313"/>
          <ac:spMkLst>
            <pc:docMk/>
            <pc:sldMk cId="2901563619" sldId="261"/>
            <ac:spMk id="3" creationId="{8EDEE2BB-ECD0-46C1-892A-743808E3F2B3}"/>
          </ac:spMkLst>
        </pc:spChg>
      </pc:sldChg>
      <pc:sldChg chg="modSp new mod">
        <pc:chgData name="Claudia L" userId="d651ccd468905d1c" providerId="LiveId" clId="{16183937-D2FC-4507-A4FB-6C155EB271C9}" dt="2022-01-12T21:00:56.246" v="2392" actId="20577"/>
        <pc:sldMkLst>
          <pc:docMk/>
          <pc:sldMk cId="1842148938" sldId="262"/>
        </pc:sldMkLst>
        <pc:spChg chg="mod">
          <ac:chgData name="Claudia L" userId="d651ccd468905d1c" providerId="LiveId" clId="{16183937-D2FC-4507-A4FB-6C155EB271C9}" dt="2022-01-09T21:14:00.278" v="1486" actId="20577"/>
          <ac:spMkLst>
            <pc:docMk/>
            <pc:sldMk cId="1842148938" sldId="262"/>
            <ac:spMk id="2" creationId="{A1346E40-DD7E-4E9D-BD8D-0DBFDFC3A910}"/>
          </ac:spMkLst>
        </pc:spChg>
        <pc:spChg chg="mod">
          <ac:chgData name="Claudia L" userId="d651ccd468905d1c" providerId="LiveId" clId="{16183937-D2FC-4507-A4FB-6C155EB271C9}" dt="2022-01-12T21:00:56.246" v="2392" actId="20577"/>
          <ac:spMkLst>
            <pc:docMk/>
            <pc:sldMk cId="1842148938" sldId="262"/>
            <ac:spMk id="3" creationId="{8669CB55-8ED1-4032-A004-1647ECCA902C}"/>
          </ac:spMkLst>
        </pc:spChg>
      </pc:sldChg>
      <pc:sldChg chg="addSp modSp new mod">
        <pc:chgData name="Claudia L" userId="d651ccd468905d1c" providerId="LiveId" clId="{16183937-D2FC-4507-A4FB-6C155EB271C9}" dt="2022-01-13T01:12:18.319" v="7352" actId="6549"/>
        <pc:sldMkLst>
          <pc:docMk/>
          <pc:sldMk cId="998720530" sldId="263"/>
        </pc:sldMkLst>
        <pc:spChg chg="mod">
          <ac:chgData name="Claudia L" userId="d651ccd468905d1c" providerId="LiveId" clId="{16183937-D2FC-4507-A4FB-6C155EB271C9}" dt="2022-01-13T01:04:03.237" v="7346" actId="20577"/>
          <ac:spMkLst>
            <pc:docMk/>
            <pc:sldMk cId="998720530" sldId="263"/>
            <ac:spMk id="2" creationId="{F43D5C7D-313F-42CD-B8EE-2C2F40ED471C}"/>
          </ac:spMkLst>
        </pc:spChg>
        <pc:spChg chg="mod">
          <ac:chgData name="Claudia L" userId="d651ccd468905d1c" providerId="LiveId" clId="{16183937-D2FC-4507-A4FB-6C155EB271C9}" dt="2022-01-13T01:12:18.319" v="7352" actId="6549"/>
          <ac:spMkLst>
            <pc:docMk/>
            <pc:sldMk cId="998720530" sldId="263"/>
            <ac:spMk id="3" creationId="{5AEF6733-1793-41EE-B6B9-F45E972CE094}"/>
          </ac:spMkLst>
        </pc:spChg>
        <pc:picChg chg="add mod">
          <ac:chgData name="Claudia L" userId="d651ccd468905d1c" providerId="LiveId" clId="{16183937-D2FC-4507-A4FB-6C155EB271C9}" dt="2022-01-12T22:48:31.810" v="4203" actId="1076"/>
          <ac:picMkLst>
            <pc:docMk/>
            <pc:sldMk cId="998720530" sldId="263"/>
            <ac:picMk id="5" creationId="{63FB51F3-D7EA-4EAB-9DB7-092075888003}"/>
          </ac:picMkLst>
        </pc:picChg>
      </pc:sldChg>
      <pc:sldChg chg="modSp new mod">
        <pc:chgData name="Claudia L" userId="d651ccd468905d1c" providerId="LiveId" clId="{16183937-D2FC-4507-A4FB-6C155EB271C9}" dt="2022-01-12T23:39:25.580" v="5506" actId="947"/>
        <pc:sldMkLst>
          <pc:docMk/>
          <pc:sldMk cId="4025298692" sldId="264"/>
        </pc:sldMkLst>
        <pc:spChg chg="mod">
          <ac:chgData name="Claudia L" userId="d651ccd468905d1c" providerId="LiveId" clId="{16183937-D2FC-4507-A4FB-6C155EB271C9}" dt="2022-01-12T22:01:41.095" v="2663" actId="20577"/>
          <ac:spMkLst>
            <pc:docMk/>
            <pc:sldMk cId="4025298692" sldId="264"/>
            <ac:spMk id="2" creationId="{BB007484-5F3A-49AC-A08F-0ED094D409B0}"/>
          </ac:spMkLst>
        </pc:spChg>
        <pc:spChg chg="mod">
          <ac:chgData name="Claudia L" userId="d651ccd468905d1c" providerId="LiveId" clId="{16183937-D2FC-4507-A4FB-6C155EB271C9}" dt="2022-01-12T23:39:25.580" v="5506" actId="947"/>
          <ac:spMkLst>
            <pc:docMk/>
            <pc:sldMk cId="4025298692" sldId="264"/>
            <ac:spMk id="3" creationId="{CC0D136E-1A75-45A8-8FBD-D62B71EA4D39}"/>
          </ac:spMkLst>
        </pc:spChg>
      </pc:sldChg>
      <pc:sldChg chg="modSp new mod">
        <pc:chgData name="Claudia L" userId="d651ccd468905d1c" providerId="LiveId" clId="{16183937-D2FC-4507-A4FB-6C155EB271C9}" dt="2022-01-13T00:10:58.506" v="6016"/>
        <pc:sldMkLst>
          <pc:docMk/>
          <pc:sldMk cId="363542550" sldId="265"/>
        </pc:sldMkLst>
        <pc:spChg chg="mod">
          <ac:chgData name="Claudia L" userId="d651ccd468905d1c" providerId="LiveId" clId="{16183937-D2FC-4507-A4FB-6C155EB271C9}" dt="2022-01-12T22:16:57.349" v="3364" actId="20577"/>
          <ac:spMkLst>
            <pc:docMk/>
            <pc:sldMk cId="363542550" sldId="265"/>
            <ac:spMk id="2" creationId="{B574DEC9-EFEB-4500-8596-4C117B83E0FF}"/>
          </ac:spMkLst>
        </pc:spChg>
        <pc:spChg chg="mod">
          <ac:chgData name="Claudia L" userId="d651ccd468905d1c" providerId="LiveId" clId="{16183937-D2FC-4507-A4FB-6C155EB271C9}" dt="2022-01-13T00:10:58.506" v="6016"/>
          <ac:spMkLst>
            <pc:docMk/>
            <pc:sldMk cId="363542550" sldId="265"/>
            <ac:spMk id="3" creationId="{24E62815-F3F6-4A22-B47A-30D9F623A3E0}"/>
          </ac:spMkLst>
        </pc:spChg>
      </pc:sldChg>
      <pc:sldChg chg="modSp new mod addCm">
        <pc:chgData name="Claudia L" userId="d651ccd468905d1c" providerId="LiveId" clId="{16183937-D2FC-4507-A4FB-6C155EB271C9}" dt="2022-01-13T00:33:17.145" v="6575" actId="20577"/>
        <pc:sldMkLst>
          <pc:docMk/>
          <pc:sldMk cId="1101778282" sldId="266"/>
        </pc:sldMkLst>
        <pc:spChg chg="mod">
          <ac:chgData name="Claudia L" userId="d651ccd468905d1c" providerId="LiveId" clId="{16183937-D2FC-4507-A4FB-6C155EB271C9}" dt="2022-01-13T00:33:17.145" v="6575" actId="20577"/>
          <ac:spMkLst>
            <pc:docMk/>
            <pc:sldMk cId="1101778282" sldId="266"/>
            <ac:spMk id="2" creationId="{B2A50249-8D5E-4F52-A11F-0150E2F4E450}"/>
          </ac:spMkLst>
        </pc:spChg>
        <pc:spChg chg="mod">
          <ac:chgData name="Claudia L" userId="d651ccd468905d1c" providerId="LiveId" clId="{16183937-D2FC-4507-A4FB-6C155EB271C9}" dt="2022-01-13T00:10:41.482" v="6015" actId="20577"/>
          <ac:spMkLst>
            <pc:docMk/>
            <pc:sldMk cId="1101778282" sldId="266"/>
            <ac:spMk id="3" creationId="{5D9425B9-D34C-480E-A17C-87C403918EBE}"/>
          </ac:spMkLst>
        </pc:spChg>
      </pc:sldChg>
      <pc:sldChg chg="modSp new mod addCm">
        <pc:chgData name="Claudia L" userId="d651ccd468905d1c" providerId="LiveId" clId="{16183937-D2FC-4507-A4FB-6C155EB271C9}" dt="2022-01-13T00:43:25.999" v="6580" actId="27636"/>
        <pc:sldMkLst>
          <pc:docMk/>
          <pc:sldMk cId="1350887270" sldId="267"/>
        </pc:sldMkLst>
        <pc:spChg chg="mod">
          <ac:chgData name="Claudia L" userId="d651ccd468905d1c" providerId="LiveId" clId="{16183937-D2FC-4507-A4FB-6C155EB271C9}" dt="2022-01-12T23:09:58.412" v="4270" actId="20577"/>
          <ac:spMkLst>
            <pc:docMk/>
            <pc:sldMk cId="1350887270" sldId="267"/>
            <ac:spMk id="2" creationId="{41DBD256-CA8F-4B29-A057-8EA20AD8DE7D}"/>
          </ac:spMkLst>
        </pc:spChg>
        <pc:spChg chg="mod">
          <ac:chgData name="Claudia L" userId="d651ccd468905d1c" providerId="LiveId" clId="{16183937-D2FC-4507-A4FB-6C155EB271C9}" dt="2022-01-13T00:43:25.999" v="6580" actId="27636"/>
          <ac:spMkLst>
            <pc:docMk/>
            <pc:sldMk cId="1350887270" sldId="267"/>
            <ac:spMk id="3" creationId="{55BEB8E7-ECEF-44C5-988A-7C6D45E09411}"/>
          </ac:spMkLst>
        </pc:spChg>
      </pc:sldChg>
      <pc:sldChg chg="new del">
        <pc:chgData name="Claudia L" userId="d651ccd468905d1c" providerId="LiveId" clId="{16183937-D2FC-4507-A4FB-6C155EB271C9}" dt="2022-01-12T23:07:59.937" v="4207" actId="680"/>
        <pc:sldMkLst>
          <pc:docMk/>
          <pc:sldMk cId="4264346009" sldId="267"/>
        </pc:sldMkLst>
      </pc:sldChg>
      <pc:sldChg chg="addSp modSp new mod">
        <pc:chgData name="Claudia L" userId="d651ccd468905d1c" providerId="LiveId" clId="{16183937-D2FC-4507-A4FB-6C155EB271C9}" dt="2022-01-13T00:29:04.511" v="6349" actId="947"/>
        <pc:sldMkLst>
          <pc:docMk/>
          <pc:sldMk cId="4042161921" sldId="268"/>
        </pc:sldMkLst>
        <pc:spChg chg="mod">
          <ac:chgData name="Claudia L" userId="d651ccd468905d1c" providerId="LiveId" clId="{16183937-D2FC-4507-A4FB-6C155EB271C9}" dt="2022-01-13T00:24:22.611" v="6046" actId="20577"/>
          <ac:spMkLst>
            <pc:docMk/>
            <pc:sldMk cId="4042161921" sldId="268"/>
            <ac:spMk id="2" creationId="{9BAF1FA8-6156-4E79-A5AC-FAAE07AB4C83}"/>
          </ac:spMkLst>
        </pc:spChg>
        <pc:spChg chg="mod">
          <ac:chgData name="Claudia L" userId="d651ccd468905d1c" providerId="LiveId" clId="{16183937-D2FC-4507-A4FB-6C155EB271C9}" dt="2022-01-13T00:29:04.511" v="6349" actId="947"/>
          <ac:spMkLst>
            <pc:docMk/>
            <pc:sldMk cId="4042161921" sldId="268"/>
            <ac:spMk id="3" creationId="{11C51B79-0CD0-472C-8393-008C8255A561}"/>
          </ac:spMkLst>
        </pc:spChg>
        <pc:spChg chg="add">
          <ac:chgData name="Claudia L" userId="d651ccd468905d1c" providerId="LiveId" clId="{16183937-D2FC-4507-A4FB-6C155EB271C9}" dt="2022-01-13T00:22:24.681" v="6017"/>
          <ac:spMkLst>
            <pc:docMk/>
            <pc:sldMk cId="4042161921" sldId="268"/>
            <ac:spMk id="4" creationId="{A7CB8899-780B-4F1A-A227-60A781B7BC9E}"/>
          </ac:spMkLst>
        </pc:spChg>
        <pc:picChg chg="add mod">
          <ac:chgData name="Claudia L" userId="d651ccd468905d1c" providerId="LiveId" clId="{16183937-D2FC-4507-A4FB-6C155EB271C9}" dt="2022-01-13T00:28:45.115" v="6345" actId="14100"/>
          <ac:picMkLst>
            <pc:docMk/>
            <pc:sldMk cId="4042161921" sldId="268"/>
            <ac:picMk id="6" creationId="{D0AAFA1D-1C78-4F43-95DD-DDEAC7A03468}"/>
          </ac:picMkLst>
        </pc:picChg>
      </pc:sldChg>
      <pc:sldChg chg="addSp delSp modSp new mod setBg">
        <pc:chgData name="Claudia L" userId="d651ccd468905d1c" providerId="LiveId" clId="{16183937-D2FC-4507-A4FB-6C155EB271C9}" dt="2022-01-13T00:06:19.205" v="5961" actId="20577"/>
        <pc:sldMkLst>
          <pc:docMk/>
          <pc:sldMk cId="1068130750" sldId="269"/>
        </pc:sldMkLst>
        <pc:spChg chg="mod">
          <ac:chgData name="Claudia L" userId="d651ccd468905d1c" providerId="LiveId" clId="{16183937-D2FC-4507-A4FB-6C155EB271C9}" dt="2022-01-13T00:02:52.646" v="5561" actId="20577"/>
          <ac:spMkLst>
            <pc:docMk/>
            <pc:sldMk cId="1068130750" sldId="269"/>
            <ac:spMk id="2" creationId="{074C234A-EAD3-4F2B-BA4D-632AA1350BA7}"/>
          </ac:spMkLst>
        </pc:spChg>
        <pc:spChg chg="del">
          <ac:chgData name="Claudia L" userId="d651ccd468905d1c" providerId="LiveId" clId="{16183937-D2FC-4507-A4FB-6C155EB271C9}" dt="2022-01-13T00:01:55.700" v="5525" actId="22"/>
          <ac:spMkLst>
            <pc:docMk/>
            <pc:sldMk cId="1068130750" sldId="269"/>
            <ac:spMk id="3" creationId="{088224F8-0B24-4E18-91C9-EED6D0EF38EA}"/>
          </ac:spMkLst>
        </pc:spChg>
        <pc:spChg chg="add del">
          <ac:chgData name="Claudia L" userId="d651ccd468905d1c" providerId="LiveId" clId="{16183937-D2FC-4507-A4FB-6C155EB271C9}" dt="2022-01-13T00:02:08.258" v="5529" actId="26606"/>
          <ac:spMkLst>
            <pc:docMk/>
            <pc:sldMk cId="1068130750" sldId="269"/>
            <ac:spMk id="9" creationId="{F55D9026-1389-432C-B674-FE33EE58FCD9}"/>
          </ac:spMkLst>
        </pc:spChg>
        <pc:spChg chg="add del">
          <ac:chgData name="Claudia L" userId="d651ccd468905d1c" providerId="LiveId" clId="{16183937-D2FC-4507-A4FB-6C155EB271C9}" dt="2022-01-13T00:02:08.258" v="5529" actId="26606"/>
          <ac:spMkLst>
            <pc:docMk/>
            <pc:sldMk cId="1068130750" sldId="269"/>
            <ac:spMk id="12" creationId="{8F404549-B4DC-481C-926C-DED3EF1C585B}"/>
          </ac:spMkLst>
        </pc:spChg>
        <pc:spChg chg="add del">
          <ac:chgData name="Claudia L" userId="d651ccd468905d1c" providerId="LiveId" clId="{16183937-D2FC-4507-A4FB-6C155EB271C9}" dt="2022-01-13T00:02:08.258" v="5529" actId="26606"/>
          <ac:spMkLst>
            <pc:docMk/>
            <pc:sldMk cId="1068130750" sldId="269"/>
            <ac:spMk id="14" creationId="{1E8FD5CD-351E-4B06-8B78-BD5102D00908}"/>
          </ac:spMkLst>
        </pc:spChg>
        <pc:spChg chg="add">
          <ac:chgData name="Claudia L" userId="d651ccd468905d1c" providerId="LiveId" clId="{16183937-D2FC-4507-A4FB-6C155EB271C9}" dt="2022-01-13T00:02:08.262" v="5530" actId="26606"/>
          <ac:spMkLst>
            <pc:docMk/>
            <pc:sldMk cId="1068130750" sldId="269"/>
            <ac:spMk id="16" creationId="{3FE9758B-E361-4084-8D9F-729FA6C4AD7E}"/>
          </ac:spMkLst>
        </pc:spChg>
        <pc:spChg chg="add mod">
          <ac:chgData name="Claudia L" userId="d651ccd468905d1c" providerId="LiveId" clId="{16183937-D2FC-4507-A4FB-6C155EB271C9}" dt="2022-01-13T00:06:19.205" v="5961" actId="20577"/>
          <ac:spMkLst>
            <pc:docMk/>
            <pc:sldMk cId="1068130750" sldId="269"/>
            <ac:spMk id="17" creationId="{5E561D29-4E0D-400C-8DC0-683F78F08AA0}"/>
          </ac:spMkLst>
        </pc:spChg>
        <pc:picChg chg="add mod ord">
          <ac:chgData name="Claudia L" userId="d651ccd468905d1c" providerId="LiveId" clId="{16183937-D2FC-4507-A4FB-6C155EB271C9}" dt="2022-01-13T00:02:08.262" v="5530" actId="26606"/>
          <ac:picMkLst>
            <pc:docMk/>
            <pc:sldMk cId="1068130750" sldId="269"/>
            <ac:picMk id="5" creationId="{35D2D6F8-9375-47C4-AE45-F9E7EE5A713F}"/>
          </ac:picMkLst>
        </pc:picChg>
      </pc:sldChg>
      <pc:sldChg chg="modSp new mod">
        <pc:chgData name="Claudia L" userId="d651ccd468905d1c" providerId="LiveId" clId="{16183937-D2FC-4507-A4FB-6C155EB271C9}" dt="2022-01-13T01:02:24.738" v="7279" actId="20577"/>
        <pc:sldMkLst>
          <pc:docMk/>
          <pc:sldMk cId="1394370116" sldId="270"/>
        </pc:sldMkLst>
        <pc:spChg chg="mod">
          <ac:chgData name="Claudia L" userId="d651ccd468905d1c" providerId="LiveId" clId="{16183937-D2FC-4507-A4FB-6C155EB271C9}" dt="2022-01-13T00:59:27.139" v="6998" actId="20577"/>
          <ac:spMkLst>
            <pc:docMk/>
            <pc:sldMk cId="1394370116" sldId="270"/>
            <ac:spMk id="2" creationId="{EF8A3E42-BFB6-40D6-9089-3C19F0797A23}"/>
          </ac:spMkLst>
        </pc:spChg>
        <pc:spChg chg="mod">
          <ac:chgData name="Claudia L" userId="d651ccd468905d1c" providerId="LiveId" clId="{16183937-D2FC-4507-A4FB-6C155EB271C9}" dt="2022-01-13T01:02:24.738" v="7279" actId="20577"/>
          <ac:spMkLst>
            <pc:docMk/>
            <pc:sldMk cId="1394370116" sldId="270"/>
            <ac:spMk id="3" creationId="{B483BC92-BBB7-428F-9E3F-C05522678302}"/>
          </ac:spMkLst>
        </pc:spChg>
      </pc:sldChg>
      <pc:sldChg chg="addSp delSp modSp new mod">
        <pc:chgData name="Claudia L" userId="d651ccd468905d1c" providerId="LiveId" clId="{16183937-D2FC-4507-A4FB-6C155EB271C9}" dt="2022-01-13T00:55:50.717" v="6777" actId="14100"/>
        <pc:sldMkLst>
          <pc:docMk/>
          <pc:sldMk cId="3184285557" sldId="271"/>
        </pc:sldMkLst>
        <pc:spChg chg="mod">
          <ac:chgData name="Claudia L" userId="d651ccd468905d1c" providerId="LiveId" clId="{16183937-D2FC-4507-A4FB-6C155EB271C9}" dt="2022-01-13T00:54:48.260" v="6656" actId="20577"/>
          <ac:spMkLst>
            <pc:docMk/>
            <pc:sldMk cId="3184285557" sldId="271"/>
            <ac:spMk id="2" creationId="{EAEFDC93-61FB-43C2-97E4-96DBB02574E4}"/>
          </ac:spMkLst>
        </pc:spChg>
        <pc:spChg chg="del">
          <ac:chgData name="Claudia L" userId="d651ccd468905d1c" providerId="LiveId" clId="{16183937-D2FC-4507-A4FB-6C155EB271C9}" dt="2022-01-13T00:46:37.636" v="6602" actId="22"/>
          <ac:spMkLst>
            <pc:docMk/>
            <pc:sldMk cId="3184285557" sldId="271"/>
            <ac:spMk id="3" creationId="{53C68BF2-1E49-428F-9778-270A2C980293}"/>
          </ac:spMkLst>
        </pc:spChg>
        <pc:spChg chg="add mod">
          <ac:chgData name="Claudia L" userId="d651ccd468905d1c" providerId="LiveId" clId="{16183937-D2FC-4507-A4FB-6C155EB271C9}" dt="2022-01-13T00:54:00.659" v="6610" actId="14100"/>
          <ac:spMkLst>
            <pc:docMk/>
            <pc:sldMk cId="3184285557" sldId="271"/>
            <ac:spMk id="6" creationId="{4EBB60EB-BD48-4028-B272-42837733525A}"/>
          </ac:spMkLst>
        </pc:spChg>
        <pc:spChg chg="add mod">
          <ac:chgData name="Claudia L" userId="d651ccd468905d1c" providerId="LiveId" clId="{16183937-D2FC-4507-A4FB-6C155EB271C9}" dt="2022-01-13T00:55:50.717" v="6777" actId="14100"/>
          <ac:spMkLst>
            <pc:docMk/>
            <pc:sldMk cId="3184285557" sldId="271"/>
            <ac:spMk id="7" creationId="{7C7C78BC-E374-4286-9452-620F7092E02D}"/>
          </ac:spMkLst>
        </pc:spChg>
        <pc:picChg chg="add mod ord">
          <ac:chgData name="Claudia L" userId="d651ccd468905d1c" providerId="LiveId" clId="{16183937-D2FC-4507-A4FB-6C155EB271C9}" dt="2022-01-13T00:46:41.603" v="6603" actId="1076"/>
          <ac:picMkLst>
            <pc:docMk/>
            <pc:sldMk cId="3184285557" sldId="271"/>
            <ac:picMk id="5" creationId="{B7B1CFD3-8E2C-45A3-B92C-1BEB9932A57E}"/>
          </ac:picMkLst>
        </pc:picChg>
      </pc:sldChg>
      <pc:sldChg chg="modSp new mod">
        <pc:chgData name="Claudia L" userId="d651ccd468905d1c" providerId="LiveId" clId="{16183937-D2FC-4507-A4FB-6C155EB271C9}" dt="2022-01-13T01:17:23.748" v="7862" actId="20577"/>
        <pc:sldMkLst>
          <pc:docMk/>
          <pc:sldMk cId="509651972" sldId="272"/>
        </pc:sldMkLst>
        <pc:spChg chg="mod">
          <ac:chgData name="Claudia L" userId="d651ccd468905d1c" providerId="LiveId" clId="{16183937-D2FC-4507-A4FB-6C155EB271C9}" dt="2022-01-13T01:03:05.589" v="7321" actId="20577"/>
          <ac:spMkLst>
            <pc:docMk/>
            <pc:sldMk cId="509651972" sldId="272"/>
            <ac:spMk id="2" creationId="{6AADD4BE-A0F8-49AD-895C-953DDEEF2921}"/>
          </ac:spMkLst>
        </pc:spChg>
        <pc:spChg chg="mod">
          <ac:chgData name="Claudia L" userId="d651ccd468905d1c" providerId="LiveId" clId="{16183937-D2FC-4507-A4FB-6C155EB271C9}" dt="2022-01-13T01:17:23.748" v="7862" actId="20577"/>
          <ac:spMkLst>
            <pc:docMk/>
            <pc:sldMk cId="509651972" sldId="272"/>
            <ac:spMk id="3" creationId="{8CE06770-DC52-498C-A130-AECE10E5ED9F}"/>
          </ac:spMkLst>
        </pc:spChg>
      </pc:sldChg>
    </pc:docChg>
  </pc:docChgLst>
</pc:chgInfo>
</file>

<file path=ppt/comments/modernComment_10A_41ABCD6A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1FE4BB83-1F61-4053-BFF0-9DA1C7A0FFAE}" authorId="{1A1619F2-0544-48BB-1016-B3E304EE804B}" created="2022-01-12T23:19:06.919">
    <pc:sldMkLst xmlns:pc="http://schemas.microsoft.com/office/powerpoint/2013/main/command">
      <pc:docMk/>
      <pc:sldMk cId="1101778282" sldId="266"/>
    </pc:sldMkLst>
    <p188:txBody>
      <a:bodyPr/>
      <a:lstStyle/>
      <a:p>
        <a:r>
          <a:rPr lang="en-US"/>
          <a:t>www.forbes.com</a:t>
        </a:r>
      </a:p>
    </p188:txBody>
  </p188:cm>
</p188:cmLst>
</file>

<file path=ppt/comments/modernComment_10B_5084E766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F7947A7D-BA72-4857-AA62-E25AEA69AEB9}" authorId="{1A1619F2-0544-48BB-1016-B3E304EE804B}" created="2022-01-12T23:32:44.283">
    <pc:sldMkLst xmlns:pc="http://schemas.microsoft.com/office/powerpoint/2013/main/command">
      <pc:docMk/>
      <pc:sldMk cId="1350887270" sldId="267"/>
    </pc:sldMkLst>
    <p188:txBody>
      <a:bodyPr/>
      <a:lstStyle/>
      <a:p>
        <a:r>
          <a:rPr lang="en-US"/>
          <a:t>https://www.nrel.gov/grid/solar-power-data.html</a:t>
        </a:r>
      </a:p>
    </p188:txBody>
  </p188:cm>
</p188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1/12/2022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1/12/2022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A_41ABCD6A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seia.org/initiatives/solar-investment-tax-credit-itc#:~:text=The%20Investment%20Tax%20Credit%20%28ITC%29%20is%20currently%20a,apply%20the%20credit%20to%20his%2Fher%20personal%20income%20taxes.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homeguide.com/costs/solar-panel-cost#cost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rel.gov/grid/solar-power-data.html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summer-sun-weather-149412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ustraliansolarquotes.com.au/2018/04/05/a-third-of-global-energy-to-come-from-solar-by-2050/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/3.0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.docs.live.net/d651ccd468905d1c/Documents/1FinalP/SolarW4New.ipynb" TargetMode="External"/><Relationship Id="rId2" Type="http://schemas.microsoft.com/office/2018/10/relationships/comments" Target="../comments/modernComment_10B_5084E76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nrel.gov/grid/solar-power-data.html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.docs.live.net/d651ccd468905d1c/Documents/1FinalP/FinalP2.twbx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eia.org/states-map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eia.org/states-map" TargetMode="External"/><Relationship Id="rId2" Type="http://schemas.openxmlformats.org/officeDocument/2006/relationships/hyperlink" Target="https://d.docs.live.net/d651ccd468905d1c/Documents/1FinalP/all%20states_Solar.twbx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>
            <a:no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Solar Panels for homes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7CEBFF"/>
                </a:solidFill>
              </a:rPr>
              <a:t>By Claudia Logrande,  arica mcneal,  michelle chavez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07484-5F3A-49AC-A08F-0ED094D40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SURVEY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0D136E-1A75-45A8-8FBD-D62B71EA4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222090"/>
            <a:ext cx="11029615" cy="393375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Another method used for this project is survey of a population sample.</a:t>
            </a:r>
          </a:p>
          <a:p>
            <a:r>
              <a:rPr lang="en-US" dirty="0"/>
              <a:t>Qualitative/Convenient way survey- asking questions to friends and neighbors that already have solar power in their houses.</a:t>
            </a:r>
          </a:p>
          <a:p>
            <a:r>
              <a:rPr lang="en-US" dirty="0"/>
              <a:t>“Great choice!”, “Got $2,700 back from selling my solar power back in June”- by Amanda </a:t>
            </a:r>
          </a:p>
          <a:p>
            <a:r>
              <a:rPr lang="en-US" dirty="0"/>
              <a:t>“Be careful on choosing a good solar power company, as ours was small and went out of business”- By Ranieh</a:t>
            </a:r>
          </a:p>
          <a:p>
            <a:r>
              <a:rPr lang="en-US" dirty="0"/>
              <a:t>“You will not regret it”- By James</a:t>
            </a:r>
          </a:p>
          <a:p>
            <a:r>
              <a:rPr lang="en-US" dirty="0"/>
              <a:t>Results from the survey was very positive in all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*</a:t>
            </a:r>
            <a:r>
              <a:rPr lang="en-US" sz="1500" dirty="0"/>
              <a:t>Population</a:t>
            </a:r>
            <a:r>
              <a:rPr lang="en-US" sz="1400" dirty="0"/>
              <a:t> sample taken in the state of New Jersey January 2021.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2986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4DEC9-EFEB-4500-8596-4C117B83E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the pros of solar power energy?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62815-F3F6-4A22-B47A-30D9F623A3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Environmentally friendly</a:t>
            </a:r>
          </a:p>
          <a:p>
            <a:r>
              <a:rPr lang="en-US" dirty="0"/>
              <a:t>Solar energy saves money long term</a:t>
            </a:r>
          </a:p>
          <a:p>
            <a:r>
              <a:rPr lang="en-US" dirty="0"/>
              <a:t>Easy to use</a:t>
            </a:r>
          </a:p>
          <a:p>
            <a:r>
              <a:rPr lang="en-US" dirty="0"/>
              <a:t>Money back from State</a:t>
            </a:r>
          </a:p>
          <a:p>
            <a:r>
              <a:rPr lang="en-US" dirty="0"/>
              <a:t>Money back for selling not used power to energy companies through the grid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306000" marR="0" lvl="0" indent="-3060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4590B8"/>
              </a:buClr>
              <a:buSzPct val="92000"/>
              <a:buFont typeface="Wingdings 2" panose="05020102010507070707" pitchFamily="18" charset="2"/>
              <a:buChar char=""/>
              <a:tabLst/>
              <a:defRPr/>
            </a:pPr>
            <a:r>
              <a:rPr lang="en-US" sz="1400" dirty="0"/>
              <a:t>*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3D3D3D"/>
                </a:solidFill>
                <a:effectLst/>
                <a:uLnTx/>
                <a:uFillTx/>
                <a:latin typeface="Gill Sans MT" panose="020B0502020104020203"/>
                <a:ea typeface="+mn-ea"/>
                <a:cs typeface="+mn-cs"/>
              </a:rPr>
              <a:t>www.Forbes.com/advisor/home-improvement/solar-energy-pros-and-cons/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635425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50249-8D5E-4F52-A11F-0150E2F4E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the Cons of solar power energy?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425B9-D34C-480E-A17C-87C403918E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Upfront costs to buy of lease solar panels </a:t>
            </a:r>
          </a:p>
          <a:p>
            <a:r>
              <a:rPr lang="en-US" dirty="0"/>
              <a:t>Production relies on sunlight</a:t>
            </a:r>
          </a:p>
          <a:p>
            <a:r>
              <a:rPr lang="en-US" dirty="0"/>
              <a:t>There are not currently methods to recycle old solar panels </a:t>
            </a:r>
          </a:p>
          <a:p>
            <a:r>
              <a:rPr lang="en-US" dirty="0"/>
              <a:t>Production of solar panels can be harmful to environment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sz="1400" dirty="0"/>
              <a:t>*www.Forbes.com/advisor/home-improvement/solar-energy-pros-and-cons/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101778282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F1FA8-6156-4E79-A5AC-FAAE07AB4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Solar investment tax credit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C51B79-0CD0-472C-8393-008C8255A5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703" y="1902941"/>
            <a:ext cx="5572897" cy="4646140"/>
          </a:xfrm>
        </p:spPr>
        <p:txBody>
          <a:bodyPr>
            <a:normAutofit/>
          </a:bodyPr>
          <a:lstStyle/>
          <a:p>
            <a:r>
              <a:rPr lang="en-US" dirty="0"/>
              <a:t>One important federal tax credit is called ITC, Investment Tax Credit.</a:t>
            </a:r>
          </a:p>
          <a:p>
            <a:r>
              <a:rPr lang="en-US" dirty="0"/>
              <a:t>ITC is 26%.</a:t>
            </a:r>
          </a:p>
          <a:p>
            <a:r>
              <a:rPr lang="en-US" dirty="0"/>
              <a:t>ITC is the same tax credit in all the United States of America.</a:t>
            </a:r>
          </a:p>
          <a:p>
            <a:r>
              <a:rPr lang="en-US" dirty="0"/>
              <a:t>ITC is expected to decrease from 2023 as the solar panels are expected to decrease instead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*</a:t>
            </a:r>
            <a:r>
              <a:rPr lang="en-US" dirty="0">
                <a:hlinkClick r:id="rId2"/>
              </a:rPr>
              <a:t>Solar Investment Tax Credit (ITC) | SEIA</a:t>
            </a:r>
            <a:endParaRPr lang="en-US" dirty="0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A7CB8899-780B-4F1A-A227-60A781B7BC9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0AAFA1D-1C78-4F43-95DD-DDEAC7A034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0" y="2413320"/>
            <a:ext cx="5877697" cy="3085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1619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C234A-EAD3-4F2B-BA4D-632AA1350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 dirty="0"/>
              <a:t>Solar power costs</a:t>
            </a:r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3FE9758B-E361-4084-8D9F-729FA6C4A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2180496"/>
            <a:ext cx="5404639" cy="4045683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5D2D6F8-9375-47C4-AE45-F9E7EE5A71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225" y="2498407"/>
            <a:ext cx="4962525" cy="3374517"/>
          </a:xfrm>
          <a:prstGeom prst="rect">
            <a:avLst/>
          </a:prstGeom>
        </p:spPr>
      </p:pic>
      <p:sp>
        <p:nvSpPr>
          <p:cNvPr id="17" name="Content Placeholder 8">
            <a:extLst>
              <a:ext uri="{FF2B5EF4-FFF2-40B4-BE49-F238E27FC236}">
                <a16:creationId xmlns:a16="http://schemas.microsoft.com/office/drawing/2014/main" id="{5E561D29-4E0D-400C-8DC0-683F78F08A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5805" y="2180496"/>
            <a:ext cx="5275001" cy="404568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Solar power installation costs varies depending on the solar company and the type of panels chosen.</a:t>
            </a:r>
          </a:p>
          <a:p>
            <a:r>
              <a:rPr lang="en-US" dirty="0"/>
              <a:t>Most panels last around 50 years but have 25 years warranty</a:t>
            </a:r>
          </a:p>
          <a:p>
            <a:r>
              <a:rPr lang="en-US" dirty="0"/>
              <a:t>Generate power around 30% cheaper then conventional power from the local power companies.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*</a:t>
            </a:r>
            <a:r>
              <a:rPr lang="en-US" dirty="0">
                <a:hlinkClick r:id="rId3"/>
              </a:rPr>
              <a:t>2022 Solar Panel Costs | Average Installation Cost Calculator (homeguide.com)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1307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FDC93-61FB-43C2-97E4-96DBB0257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of solar panels over time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7B1CFD3-8E2C-45A3-B92C-1BEB9932A5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192" y="2255366"/>
            <a:ext cx="6482802" cy="36782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EBB60EB-BD48-4028-B272-42837733525A}"/>
              </a:ext>
            </a:extLst>
          </p:cNvPr>
          <p:cNvSpPr txBox="1"/>
          <p:nvPr/>
        </p:nvSpPr>
        <p:spPr>
          <a:xfrm>
            <a:off x="7787148" y="5232514"/>
            <a:ext cx="40213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*Solar Power Data for Integration Studies | Grid Modernization | NREL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7C78BC-E374-4286-9452-620F7092E02D}"/>
              </a:ext>
            </a:extLst>
          </p:cNvPr>
          <p:cNvSpPr txBox="1"/>
          <p:nvPr/>
        </p:nvSpPr>
        <p:spPr>
          <a:xfrm>
            <a:off x="7452852" y="2644877"/>
            <a:ext cx="36477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cost of solar panels is projected to decrease over time, based on the government research.</a:t>
            </a:r>
          </a:p>
        </p:txBody>
      </p:sp>
    </p:spTree>
    <p:extLst>
      <p:ext uri="{BB962C8B-B14F-4D97-AF65-F5344CB8AC3E}">
        <p14:creationId xmlns:p14="http://schemas.microsoft.com/office/powerpoint/2010/main" val="31842855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DD4BE-A0F8-49AD-895C-953DDEEF2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Solar panel summary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06770-DC52-498C-A130-AECE10E5ED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Solar panels for home are a great resource to use toward a greener planet.</a:t>
            </a:r>
          </a:p>
          <a:p>
            <a:r>
              <a:rPr lang="en-US" dirty="0"/>
              <a:t>Federal taxes are helping homeowners getting money toward the purchase of the solar panels.</a:t>
            </a:r>
          </a:p>
          <a:p>
            <a:r>
              <a:rPr lang="en-US" dirty="0"/>
              <a:t>The increasing energy costs are pushing toward finding new ways to power the population household needs.</a:t>
            </a:r>
          </a:p>
          <a:p>
            <a:r>
              <a:rPr lang="en-US" dirty="0"/>
              <a:t>Selling the solar power energy, generated by the solar power, is a great way to make some extra money.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6519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A3E42-BFB6-40D6-9089-3C19F0797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event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3BC92-BBB7-428F-9E3F-C055226783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Researching for datasets for our project was challenging</a:t>
            </a:r>
          </a:p>
          <a:p>
            <a:r>
              <a:rPr lang="en-US" dirty="0"/>
              <a:t>Creating our own datasets was exciting</a:t>
            </a:r>
          </a:p>
          <a:p>
            <a:r>
              <a:rPr lang="en-US" dirty="0"/>
              <a:t>Wrangling for ideas was a great way to put everything we learned into a different prospective</a:t>
            </a:r>
          </a:p>
          <a:p>
            <a:r>
              <a:rPr lang="en-US" dirty="0"/>
              <a:t>Creating tableau was fun and entertaining</a:t>
            </a:r>
          </a:p>
          <a:p>
            <a:r>
              <a:rPr lang="en-US" dirty="0"/>
              <a:t>Doing the population sample survey was very useful </a:t>
            </a:r>
          </a:p>
          <a:p>
            <a:r>
              <a:rPr lang="en-US" dirty="0"/>
              <a:t>The power point presentation is a great way to combine and link everything together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370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hape&#10;&#10;Description automatically generated with medium confidence">
            <a:extLst>
              <a:ext uri="{FF2B5EF4-FFF2-40B4-BE49-F238E27FC236}">
                <a16:creationId xmlns:a16="http://schemas.microsoft.com/office/drawing/2014/main" id="{F3BBF39E-BE82-4FCF-AC1F-5930916AB54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0000"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15841" y="216816"/>
            <a:ext cx="6839103" cy="6024044"/>
          </a:xfrm>
          <a:prstGeom prst="rect">
            <a:avLst/>
          </a:prstGeom>
          <a:effectLst>
            <a:glow>
              <a:schemeClr val="accent1"/>
            </a:glow>
            <a:outerShdw blurRad="203200" dist="254000" dir="5400000" sx="93000" sy="93000" algn="ctr" rotWithShape="0">
              <a:srgbClr val="000000">
                <a:alpha val="20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55456A0-1E6C-4798-9FF1-30A8C5B8B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E01984-0340-476A-A245-58F668A95A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Girl Power Team – Sun Power Team</a:t>
            </a:r>
          </a:p>
          <a:p>
            <a:r>
              <a:rPr lang="en-US" dirty="0"/>
              <a:t>A group of single moms, teamed up to work on this project, helping each other just like we do in life to better ourselves and learning from each other.</a:t>
            </a:r>
          </a:p>
          <a:p>
            <a:r>
              <a:rPr lang="en-US" dirty="0">
                <a:solidFill>
                  <a:srgbClr val="1D1C1D"/>
                </a:solidFill>
                <a:latin typeface="Slack-Lato"/>
              </a:rPr>
              <a:t>D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ifferent backgrounds </a:t>
            </a:r>
            <a:r>
              <a:rPr lang="en-US" dirty="0">
                <a:solidFill>
                  <a:srgbClr val="1D1C1D"/>
                </a:solidFill>
                <a:latin typeface="Slack-Lato"/>
              </a:rPr>
              <a:t>with the 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same goals to better ourselves by learning new things and succeeding. Setting a good example for kids and point them in the right direction “You are never too old to learn new things”.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398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8BC07-589B-466E-992C-6E39952DE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Claudia Logrande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15FE01-AE2C-40AF-A8A4-2055BAC55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International student.</a:t>
            </a:r>
          </a:p>
          <a:p>
            <a:r>
              <a:rPr lang="en-US" dirty="0"/>
              <a:t>Involved in environmental issues at early age back in Europe.</a:t>
            </a:r>
          </a:p>
          <a:p>
            <a:r>
              <a:rPr lang="en-US" dirty="0"/>
              <a:t>Volunteer time for environmental issues and homeless shelters.</a:t>
            </a:r>
          </a:p>
          <a:p>
            <a:r>
              <a:rPr lang="en-US" dirty="0"/>
              <a:t>Single mom of 3 kids.</a:t>
            </a:r>
          </a:p>
          <a:p>
            <a:r>
              <a:rPr lang="en-US" dirty="0"/>
              <a:t>BA in Business Administration, concentration in Finance. Started a totally different program with WOZU to learn more about Data Science. </a:t>
            </a:r>
          </a:p>
        </p:txBody>
      </p:sp>
    </p:spTree>
    <p:extLst>
      <p:ext uri="{BB962C8B-B14F-4D97-AF65-F5344CB8AC3E}">
        <p14:creationId xmlns:p14="http://schemas.microsoft.com/office/powerpoint/2010/main" val="1768409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F6297-0688-4A38-B57C-E02D044D9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Arica mcneal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EE2BB-ECD0-46C1-892A-743808E3F2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1D1C1D"/>
                </a:solidFill>
                <a:latin typeface="Slack-Lato"/>
              </a:rPr>
              <a:t>S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ingle mother of one.</a:t>
            </a:r>
          </a:p>
          <a:p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My daughter is very active in dance and cheer which occupies most of my free time.</a:t>
            </a:r>
          </a:p>
          <a:p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I currently work for the state of Ohio Bureau of Workers' Compensation as a Claims Service Specialist where I manage worker's compensation clams. </a:t>
            </a:r>
          </a:p>
          <a:p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I started this Data Science program because I wanted to learn more about it and felt I needed a change.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563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46E40-DD7E-4E9D-BD8D-0DBFDFC3A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Michelle chavez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9CB55-8ED1-4032-A004-1647ECCA90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My name is Michelle Chavez. </a:t>
            </a:r>
          </a:p>
          <a:p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I am working for UPS as an On-road supervisor. I have worked for them for 4 years doing various jobs. </a:t>
            </a:r>
          </a:p>
          <a:p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I started this course to expand my skill set.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148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13234-FB41-4B80-AE85-FEE06B88C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Solar panels from home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8F60E4-C90C-4DFE-B650-5E21191AD8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Energy costs have been rising every year, the story began when looking for ways to save money in the long run using solar panels for homes.</a:t>
            </a:r>
          </a:p>
          <a:p>
            <a:r>
              <a:rPr lang="en-US" dirty="0"/>
              <a:t>Another reason to research this subject is because it’s an efficient and greener way to use the natural power of the sun to power all household’s electrical needs.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Picture 7" descr="A picture containing sky, blue, colorful, parrot&#10;&#10;Description automatically generated">
            <a:extLst>
              <a:ext uri="{FF2B5EF4-FFF2-40B4-BE49-F238E27FC236}">
                <a16:creationId xmlns:a16="http://schemas.microsoft.com/office/drawing/2014/main" id="{C9A2A008-220B-4027-9E31-F9C1374BBDC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64915" y="2008481"/>
            <a:ext cx="11262167" cy="460031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D175A7C-24ED-43B7-AC11-A8A0A1090C5B}"/>
              </a:ext>
            </a:extLst>
          </p:cNvPr>
          <p:cNvSpPr txBox="1"/>
          <p:nvPr/>
        </p:nvSpPr>
        <p:spPr>
          <a:xfrm>
            <a:off x="1565475" y="7183812"/>
            <a:ext cx="94223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hlinkClick r:id="rId3" tooltip="https://www.australiansolarquotes.com.au/2018/04/05/a-third-of-global-energy-to-come-from-solar-by-2050/"/>
              </a:rPr>
              <a:t>This Photo</a:t>
            </a:r>
            <a:r>
              <a:rPr lang="en-US" sz="900" dirty="0"/>
              <a:t> by Unknown Author is licensed under </a:t>
            </a:r>
            <a:r>
              <a:rPr lang="en-US" sz="900" dirty="0">
                <a:hlinkClick r:id="rId4" tooltip="https://creativecommons.org/licenses/by/3.0/"/>
              </a:rPr>
              <a:t>CC BY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923509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BD256-CA8F-4B29-A057-8EA20AD8D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Wrangling with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BEB8E7-ECEF-44C5-988A-7C6D45E094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Finding datasets</a:t>
            </a:r>
          </a:p>
          <a:p>
            <a:r>
              <a:rPr lang="en-US" dirty="0"/>
              <a:t>Creating a new dataset based on government data available on the internet</a:t>
            </a:r>
          </a:p>
          <a:p>
            <a:r>
              <a:rPr lang="en-US" dirty="0"/>
              <a:t>Started using 4 states based on our location, then added all 50 states to the dataset</a:t>
            </a:r>
          </a:p>
          <a:p>
            <a:r>
              <a:rPr lang="en-US" dirty="0"/>
              <a:t>Merging the different dataset</a:t>
            </a:r>
          </a:p>
          <a:p>
            <a:r>
              <a:rPr lang="en-US" dirty="0"/>
              <a:t>Wrangling using different plots and statistical elements with Python</a:t>
            </a:r>
          </a:p>
          <a:p>
            <a:r>
              <a:rPr lang="en-US" dirty="0">
                <a:hlinkClick r:id="rId3"/>
              </a:rPr>
              <a:t>https://d.docs.live.net/d651ccd468905d1c/Documents/1FinalP/SolarW4New.ipynb</a:t>
            </a:r>
            <a:endParaRPr lang="en-US" dirty="0"/>
          </a:p>
          <a:p>
            <a:endParaRPr lang="en-US" dirty="0"/>
          </a:p>
          <a:p>
            <a:r>
              <a:rPr lang="en-US" dirty="0"/>
              <a:t>*</a:t>
            </a:r>
            <a:r>
              <a:rPr lang="en-US" dirty="0">
                <a:hlinkClick r:id="rId4"/>
              </a:rPr>
              <a:t> Solar Power Data for Integration Studies | Grid Modernization | NREL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887270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8D2A8-21D1-4C62-AD02-47EBD367E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tableau wrangling idea</a:t>
            </a:r>
          </a:p>
        </p:txBody>
      </p:sp>
      <p:pic>
        <p:nvPicPr>
          <p:cNvPr id="4" name="slide2" descr="Sheet 1">
            <a:extLst>
              <a:ext uri="{FF2B5EF4-FFF2-40B4-BE49-F238E27FC236}">
                <a16:creationId xmlns:a16="http://schemas.microsoft.com/office/drawing/2014/main" id="{0C853C81-7A96-4AD0-BDF7-CB77E41AEF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933" y="2009775"/>
            <a:ext cx="5149533" cy="36782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220D25E-55DB-4596-BE49-7D1956AD5240}"/>
              </a:ext>
            </a:extLst>
          </p:cNvPr>
          <p:cNvSpPr txBox="1"/>
          <p:nvPr/>
        </p:nvSpPr>
        <p:spPr>
          <a:xfrm>
            <a:off x="6096000" y="2344721"/>
            <a:ext cx="586661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Originally, we were using only four states, as we were</a:t>
            </a:r>
          </a:p>
          <a:p>
            <a:r>
              <a:rPr lang="en-US" dirty="0"/>
              <a:t>interested to find out more about the states we live in,</a:t>
            </a:r>
          </a:p>
          <a:p>
            <a:r>
              <a:rPr lang="en-US" dirty="0"/>
              <a:t> then the data was not enough to get out standard</a:t>
            </a:r>
          </a:p>
          <a:p>
            <a:r>
              <a:rPr lang="en-US" dirty="0"/>
              <a:t> deviation data and other Basic Anova variables so </a:t>
            </a:r>
          </a:p>
          <a:p>
            <a:r>
              <a:rPr lang="en-US" dirty="0"/>
              <a:t>we decided to add of all the 50 states.</a:t>
            </a:r>
          </a:p>
          <a:p>
            <a:endParaRPr lang="en-US" dirty="0"/>
          </a:p>
          <a:p>
            <a:r>
              <a:rPr lang="en-US" dirty="0"/>
              <a:t>This is the original Tableau visualization used with the 4 States</a:t>
            </a:r>
          </a:p>
          <a:p>
            <a:endParaRPr lang="en-US" dirty="0"/>
          </a:p>
          <a:p>
            <a:r>
              <a:rPr lang="en-US" dirty="0">
                <a:hlinkClick r:id="rId3"/>
              </a:rPr>
              <a:t>https://d.docs.live.net/d651ccd468905d1c/Documents/1FinalP/FinalP2.twbx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*</a:t>
            </a:r>
            <a:r>
              <a:rPr lang="en-US" dirty="0">
                <a:hlinkClick r:id="rId4"/>
              </a:rPr>
              <a:t>State-By-State Map | SEIA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3472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D5C7D-313F-42CD-B8EE-2C2F40ED4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tableau version-All the states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EF6733-1793-41EE-B6B9-F45E972CE0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0" y="2180496"/>
            <a:ext cx="5210007" cy="3678303"/>
          </a:xfrm>
        </p:spPr>
        <p:txBody>
          <a:bodyPr/>
          <a:lstStyle/>
          <a:p>
            <a:r>
              <a:rPr lang="en-US" dirty="0"/>
              <a:t>This is the final Tableau view, including all the states</a:t>
            </a:r>
          </a:p>
          <a:p>
            <a:r>
              <a:rPr lang="en-US" dirty="0">
                <a:hlinkClick r:id="rId2"/>
              </a:rPr>
              <a:t>https://d.docs.live.net/d651ccd468905d1c/Documents/1FinalP/all%20states_Solar.twbx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*</a:t>
            </a:r>
            <a:r>
              <a:rPr lang="en-US" dirty="0">
                <a:hlinkClick r:id="rId3"/>
              </a:rPr>
              <a:t>State-By-State Map | SEIA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FB51F3-D7EA-4EAB-9DB7-0920758880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039" y="2247899"/>
            <a:ext cx="5788761" cy="381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720530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5B48092-4A2C-4E16-B971-9ACADFFF69E4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E586370-B0FB-4108-8B4F-329716A22E3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503B719-B9A6-4DC9-AA9D-06F16B758BC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design</Template>
  <TotalTime>1164</TotalTime>
  <Words>1049</Words>
  <Application>Microsoft Office PowerPoint</Application>
  <PresentationFormat>Widescreen</PresentationFormat>
  <Paragraphs>117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Calibri</vt:lpstr>
      <vt:lpstr>Gill Sans MT</vt:lpstr>
      <vt:lpstr>Slack-Lato</vt:lpstr>
      <vt:lpstr>Wingdings 2</vt:lpstr>
      <vt:lpstr>Dividend</vt:lpstr>
      <vt:lpstr>Solar Panels for homes</vt:lpstr>
      <vt:lpstr>Introduction presentation</vt:lpstr>
      <vt:lpstr>Claudia Logrande</vt:lpstr>
      <vt:lpstr>Arica mcneal</vt:lpstr>
      <vt:lpstr>Michelle chavez</vt:lpstr>
      <vt:lpstr>Why Solar panels from home</vt:lpstr>
      <vt:lpstr>Wrangling with python</vt:lpstr>
      <vt:lpstr>first tableau wrangling idea</vt:lpstr>
      <vt:lpstr>Final tableau version-All the states</vt:lpstr>
      <vt:lpstr>SURVEY</vt:lpstr>
      <vt:lpstr>What are the pros of solar power energy?</vt:lpstr>
      <vt:lpstr>What are the Cons of solar power energy?</vt:lpstr>
      <vt:lpstr>Solar investment tax credit</vt:lpstr>
      <vt:lpstr>Solar power costs</vt:lpstr>
      <vt:lpstr>Cost of solar panels over time</vt:lpstr>
      <vt:lpstr>Solar panel summary review</vt:lpstr>
      <vt:lpstr>Project event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Solar Panels for homes</dc:title>
  <dc:creator>Claudia L</dc:creator>
  <cp:lastModifiedBy>Claudia L</cp:lastModifiedBy>
  <cp:revision>1</cp:revision>
  <dcterms:created xsi:type="dcterms:W3CDTF">2022-01-04T17:42:11Z</dcterms:created>
  <dcterms:modified xsi:type="dcterms:W3CDTF">2022-01-13T01:17:49Z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