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Solar Panels for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3234-FB41-4B80-AE85-FEE06B8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Solar panels from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60E4-C90C-4DFE-B650-5E21191A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costs have been rising every year, our story began on looking for ways to save money in the long run using solar panels for homes.</a:t>
            </a:r>
          </a:p>
          <a:p>
            <a:r>
              <a:rPr lang="en-US" dirty="0"/>
              <a:t>Another reason why we wanted to research this subject is because it’s an efficient and greener way to use the natural power of the sun to power our </a:t>
            </a:r>
            <a:r>
              <a:rPr lang="en-US"/>
              <a:t>household electronics.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092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</TotalTime>
  <Words>69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Gill Sans MT</vt:lpstr>
      <vt:lpstr>Wingdings 2</vt:lpstr>
      <vt:lpstr>Dividend</vt:lpstr>
      <vt:lpstr>Solar Panels for homes</vt:lpstr>
      <vt:lpstr>Why Solar panels from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 for homes</dc:title>
  <dc:creator>Claudia L</dc:creator>
  <cp:lastModifiedBy>Claudia L</cp:lastModifiedBy>
  <cp:revision>1</cp:revision>
  <dcterms:created xsi:type="dcterms:W3CDTF">2022-01-04T17:42:11Z</dcterms:created>
  <dcterms:modified xsi:type="dcterms:W3CDTF">2022-01-04T17:47:34Z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