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F743"/>
    <a:srgbClr val="AEDE3C"/>
    <a:srgbClr val="ECFCC4"/>
    <a:srgbClr val="D5F97B"/>
    <a:srgbClr val="E2FBA3"/>
    <a:srgbClr val="0D1216"/>
    <a:srgbClr val="DAFA8A"/>
    <a:srgbClr val="FFFFD6"/>
    <a:srgbClr val="18105B"/>
    <a:srgbClr val="90E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Claus Al'Aerth" userId="3a8bcb6346495c31" providerId="LiveId" clId="{BD9F58EE-E39F-45D7-8FB6-8511466606CD}"/>
    <pc:docChg chg="undo custSel modSld">
      <pc:chgData name="Claus Al'Aerth" userId="3a8bcb6346495c31" providerId="LiveId" clId="{BD9F58EE-E39F-45D7-8FB6-8511466606CD}" dt="2025-05-14T22:47:03.760" v="19" actId="478"/>
      <pc:docMkLst>
        <pc:docMk/>
      </pc:docMkLst>
      <pc:sldChg chg="addSp delSp modSp mod">
        <pc:chgData name="Claus Al'Aerth" userId="3a8bcb6346495c31" providerId="LiveId" clId="{BD9F58EE-E39F-45D7-8FB6-8511466606CD}" dt="2025-05-14T22:47:03.760" v="19" actId="478"/>
        <pc:sldMkLst>
          <pc:docMk/>
          <pc:sldMk cId="298887762" sldId="322"/>
        </pc:sldMkLst>
        <pc:spChg chg="add mod">
          <ac:chgData name="Claus Al'Aerth" userId="3a8bcb6346495c31" providerId="LiveId" clId="{BD9F58EE-E39F-45D7-8FB6-8511466606CD}" dt="2025-05-14T22:46:43.657" v="17" actId="207"/>
          <ac:spMkLst>
            <pc:docMk/>
            <pc:sldMk cId="298887762" sldId="322"/>
            <ac:spMk id="2" creationId="{CDE1CD8A-7F4D-600C-68C2-27494009F2FE}"/>
          </ac:spMkLst>
        </pc:spChg>
        <pc:spChg chg="del">
          <ac:chgData name="Claus Al'Aerth" userId="3a8bcb6346495c31" providerId="LiveId" clId="{BD9F58EE-E39F-45D7-8FB6-8511466606CD}" dt="2025-05-14T22:40:53.191" v="1" actId="478"/>
          <ac:spMkLst>
            <pc:docMk/>
            <pc:sldMk cId="298887762" sldId="322"/>
            <ac:spMk id="7" creationId="{0D0845CD-584C-4B7E-92F2-30F20CAC6572}"/>
          </ac:spMkLst>
        </pc:spChg>
        <pc:picChg chg="del">
          <ac:chgData name="Claus Al'Aerth" userId="3a8bcb6346495c31" providerId="LiveId" clId="{BD9F58EE-E39F-45D7-8FB6-8511466606CD}" dt="2025-05-14T22:47:02.652" v="18" actId="478"/>
          <ac:picMkLst>
            <pc:docMk/>
            <pc:sldMk cId="298887762" sldId="322"/>
            <ac:picMk id="107" creationId="{E5BE7ED9-F651-4990-A4B4-9D152239C1E2}"/>
          </ac:picMkLst>
        </pc:picChg>
        <pc:picChg chg="del">
          <ac:chgData name="Claus Al'Aerth" userId="3a8bcb6346495c31" providerId="LiveId" clId="{BD9F58EE-E39F-45D7-8FB6-8511466606CD}" dt="2025-05-14T22:47:03.760" v="19" actId="478"/>
          <ac:picMkLst>
            <pc:docMk/>
            <pc:sldMk cId="298887762" sldId="322"/>
            <ac:picMk id="109" creationId="{B6278762-45FE-4D05-85C7-FFB6FCE40423}"/>
          </ac:picMkLst>
        </pc:picChg>
      </pc:sld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</pc:sldChg>
    </pc:docChg>
  </pc:docChgLst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17ECDDD-C298-4401-9D94-E2218A6BC9EA}"/>
              </a:ext>
            </a:extLst>
          </p:cNvPr>
          <p:cNvSpPr/>
          <p:nvPr/>
        </p:nvSpPr>
        <p:spPr>
          <a:xfrm>
            <a:off x="-61274" y="1002459"/>
            <a:ext cx="3507180" cy="1705528"/>
          </a:xfrm>
          <a:prstGeom prst="ellipse">
            <a:avLst/>
          </a:prstGeom>
          <a:gradFill flip="none" rotWithShape="1">
            <a:gsLst>
              <a:gs pos="0">
                <a:srgbClr val="E2FBA3">
                  <a:alpha val="40000"/>
                </a:srgbClr>
              </a:gs>
              <a:gs pos="28000">
                <a:srgbClr val="C2F74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5742F-FE13-4461-9496-049A36F3FC0B}"/>
              </a:ext>
            </a:extLst>
          </p:cNvPr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2C36722-15B5-465D-9BD9-EFCC91E019C4}"/>
                </a:ext>
              </a:extLst>
            </p:cNvPr>
            <p:cNvSpPr/>
            <p:nvPr/>
          </p:nvSpPr>
          <p:spPr>
            <a:xfrm>
              <a:off x="5358545" y="896470"/>
              <a:ext cx="2029060" cy="1050658"/>
            </a:xfrm>
            <a:custGeom>
              <a:avLst/>
              <a:gdLst>
                <a:gd name="connsiteX0" fmla="*/ 1962477 w 2029060"/>
                <a:gd name="connsiteY0" fmla="*/ 1050451 h 1050658"/>
                <a:gd name="connsiteX1" fmla="*/ 66213 w 2029060"/>
                <a:gd name="connsiteY1" fmla="*/ 1050451 h 1050658"/>
                <a:gd name="connsiteX2" fmla="*/ -186 w 2029060"/>
                <a:gd name="connsiteY2" fmla="*/ 984052 h 1050658"/>
                <a:gd name="connsiteX3" fmla="*/ -186 w 2029060"/>
                <a:gd name="connsiteY3" fmla="*/ 66191 h 1050658"/>
                <a:gd name="connsiteX4" fmla="*/ 66213 w 2029060"/>
                <a:gd name="connsiteY4" fmla="*/ -208 h 1050658"/>
                <a:gd name="connsiteX5" fmla="*/ 1962477 w 2029060"/>
                <a:gd name="connsiteY5" fmla="*/ -208 h 1050658"/>
                <a:gd name="connsiteX6" fmla="*/ 2028875 w 2029060"/>
                <a:gd name="connsiteY6" fmla="*/ 66191 h 1050658"/>
                <a:gd name="connsiteX7" fmla="*/ 2028875 w 2029060"/>
                <a:gd name="connsiteY7" fmla="*/ 984052 h 1050658"/>
                <a:gd name="connsiteX8" fmla="*/ 1962477 w 2029060"/>
                <a:gd name="connsiteY8" fmla="*/ 1050451 h 1050658"/>
                <a:gd name="connsiteX9" fmla="*/ 66213 w 2029060"/>
                <a:gd name="connsiteY9" fmla="*/ 7604 h 1050658"/>
                <a:gd name="connsiteX10" fmla="*/ 7626 w 2029060"/>
                <a:gd name="connsiteY10" fmla="*/ 66191 h 1050658"/>
                <a:gd name="connsiteX11" fmla="*/ 7626 w 2029060"/>
                <a:gd name="connsiteY11" fmla="*/ 984052 h 1050658"/>
                <a:gd name="connsiteX12" fmla="*/ 66213 w 2029060"/>
                <a:gd name="connsiteY12" fmla="*/ 1042639 h 1050658"/>
                <a:gd name="connsiteX13" fmla="*/ 1962477 w 2029060"/>
                <a:gd name="connsiteY13" fmla="*/ 1042639 h 1050658"/>
                <a:gd name="connsiteX14" fmla="*/ 2021063 w 2029060"/>
                <a:gd name="connsiteY14" fmla="*/ 984052 h 1050658"/>
                <a:gd name="connsiteX15" fmla="*/ 2021063 w 2029060"/>
                <a:gd name="connsiteY15" fmla="*/ 66191 h 1050658"/>
                <a:gd name="connsiteX16" fmla="*/ 1962477 w 2029060"/>
                <a:gd name="connsiteY16" fmla="*/ 7604 h 105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9060" h="1050658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ln>
              <a:solidFill>
                <a:srgbClr val="D5F97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2B8929A-4D97-44FD-A126-FFF9F6F37EE2}"/>
                </a:ext>
              </a:extLst>
            </p:cNvPr>
            <p:cNvSpPr/>
            <p:nvPr/>
          </p:nvSpPr>
          <p:spPr>
            <a:xfrm>
              <a:off x="5687609" y="1054654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180B0AE-8476-4FCE-9D67-99D2A131E8D8}"/>
                </a:ext>
              </a:extLst>
            </p:cNvPr>
            <p:cNvSpPr/>
            <p:nvPr/>
          </p:nvSpPr>
          <p:spPr>
            <a:xfrm>
              <a:off x="5687609" y="1187451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7E70DE68-D8B0-470A-B690-B2D8A2D17AC0}"/>
                </a:ext>
              </a:extLst>
            </p:cNvPr>
            <p:cNvSpPr/>
            <p:nvPr/>
          </p:nvSpPr>
          <p:spPr>
            <a:xfrm>
              <a:off x="5687609" y="1320248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AA1A124-2059-4FEA-BA8B-753500D6F419}"/>
                </a:ext>
              </a:extLst>
            </p:cNvPr>
            <p:cNvSpPr/>
            <p:nvPr/>
          </p:nvSpPr>
          <p:spPr>
            <a:xfrm>
              <a:off x="5687609" y="1453045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FC62E30-73D2-4E72-A413-B4E024424B28}"/>
                </a:ext>
              </a:extLst>
            </p:cNvPr>
            <p:cNvSpPr/>
            <p:nvPr/>
          </p:nvSpPr>
          <p:spPr>
            <a:xfrm>
              <a:off x="6279337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25CFAFF-3FAD-449D-BB58-F3C52F01B902}"/>
                </a:ext>
              </a:extLst>
            </p:cNvPr>
            <p:cNvSpPr/>
            <p:nvPr/>
          </p:nvSpPr>
          <p:spPr>
            <a:xfrm>
              <a:off x="6025460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F3DE9997-5346-45E5-B32A-E3AD34BBFDA2}"/>
                </a:ext>
              </a:extLst>
            </p:cNvPr>
            <p:cNvSpPr/>
            <p:nvPr/>
          </p:nvSpPr>
          <p:spPr>
            <a:xfrm>
              <a:off x="6802714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9ABF89C-5565-49AD-906A-099E63D8CAB9}"/>
                </a:ext>
              </a:extLst>
            </p:cNvPr>
            <p:cNvSpPr/>
            <p:nvPr/>
          </p:nvSpPr>
          <p:spPr>
            <a:xfrm>
              <a:off x="6537119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86972470-DDE9-44AA-9CF4-3FDA7C6DA1BC}"/>
                </a:ext>
              </a:extLst>
            </p:cNvPr>
            <p:cNvSpPr/>
            <p:nvPr/>
          </p:nvSpPr>
          <p:spPr>
            <a:xfrm>
              <a:off x="5894616" y="1085901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2B31944A-21F2-484B-83E8-BBF6D9E99752}"/>
                </a:ext>
              </a:extLst>
            </p:cNvPr>
            <p:cNvSpPr/>
            <p:nvPr/>
          </p:nvSpPr>
          <p:spPr>
            <a:xfrm>
              <a:off x="5894616" y="1218698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D8FB4-84D6-454B-BBF1-2304E9F1BE13}"/>
                </a:ext>
              </a:extLst>
            </p:cNvPr>
            <p:cNvSpPr/>
            <p:nvPr/>
          </p:nvSpPr>
          <p:spPr>
            <a:xfrm>
              <a:off x="5894616" y="1351495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B837D93-82B7-4595-B2B0-534942955A8B}"/>
                </a:ext>
              </a:extLst>
            </p:cNvPr>
            <p:cNvSpPr/>
            <p:nvPr/>
          </p:nvSpPr>
          <p:spPr>
            <a:xfrm>
              <a:off x="5894616" y="1484292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AD17916-2D3E-4942-A035-D2B0A584ADEB}"/>
                </a:ext>
              </a:extLst>
            </p:cNvPr>
            <p:cNvSpPr/>
            <p:nvPr/>
          </p:nvSpPr>
          <p:spPr>
            <a:xfrm>
              <a:off x="5984449" y="1480386"/>
              <a:ext cx="152326" cy="144514"/>
            </a:xfrm>
            <a:custGeom>
              <a:avLst/>
              <a:gdLst>
                <a:gd name="connsiteX0" fmla="*/ 132611 w 152326"/>
                <a:gd name="connsiteY0" fmla="*/ 144306 h 144514"/>
                <a:gd name="connsiteX1" fmla="*/ 19343 w 152326"/>
                <a:gd name="connsiteY1" fmla="*/ 144306 h 144514"/>
                <a:gd name="connsiteX2" fmla="*/ -186 w 152326"/>
                <a:gd name="connsiteY2" fmla="*/ 124777 h 144514"/>
                <a:gd name="connsiteX3" fmla="*/ -186 w 152326"/>
                <a:gd name="connsiteY3" fmla="*/ 19321 h 144514"/>
                <a:gd name="connsiteX4" fmla="*/ 19343 w 152326"/>
                <a:gd name="connsiteY4" fmla="*/ -208 h 144514"/>
                <a:gd name="connsiteX5" fmla="*/ 132611 w 152326"/>
                <a:gd name="connsiteY5" fmla="*/ -208 h 144514"/>
                <a:gd name="connsiteX6" fmla="*/ 152140 w 152326"/>
                <a:gd name="connsiteY6" fmla="*/ 19321 h 144514"/>
                <a:gd name="connsiteX7" fmla="*/ 152140 w 152326"/>
                <a:gd name="connsiteY7" fmla="*/ 124777 h 144514"/>
                <a:gd name="connsiteX8" fmla="*/ 132611 w 152326"/>
                <a:gd name="connsiteY8" fmla="*/ 144306 h 1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144514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A6026CD5-D3BE-4D0A-B8FC-09CA7ADD8DFC}"/>
                </a:ext>
              </a:extLst>
            </p:cNvPr>
            <p:cNvSpPr/>
            <p:nvPr/>
          </p:nvSpPr>
          <p:spPr>
            <a:xfrm>
              <a:off x="6238326" y="1347589"/>
              <a:ext cx="152326" cy="277311"/>
            </a:xfrm>
            <a:custGeom>
              <a:avLst/>
              <a:gdLst>
                <a:gd name="connsiteX0" fmla="*/ 132611 w 152326"/>
                <a:gd name="connsiteY0" fmla="*/ 277103 h 277311"/>
                <a:gd name="connsiteX1" fmla="*/ 19343 w 152326"/>
                <a:gd name="connsiteY1" fmla="*/ 277103 h 277311"/>
                <a:gd name="connsiteX2" fmla="*/ -186 w 152326"/>
                <a:gd name="connsiteY2" fmla="*/ 257575 h 277311"/>
                <a:gd name="connsiteX3" fmla="*/ -186 w 152326"/>
                <a:gd name="connsiteY3" fmla="*/ 19321 h 277311"/>
                <a:gd name="connsiteX4" fmla="*/ 19343 w 152326"/>
                <a:gd name="connsiteY4" fmla="*/ -208 h 277311"/>
                <a:gd name="connsiteX5" fmla="*/ 132611 w 152326"/>
                <a:gd name="connsiteY5" fmla="*/ -208 h 277311"/>
                <a:gd name="connsiteX6" fmla="*/ 152140 w 152326"/>
                <a:gd name="connsiteY6" fmla="*/ 19321 h 277311"/>
                <a:gd name="connsiteX7" fmla="*/ 152140 w 152326"/>
                <a:gd name="connsiteY7" fmla="*/ 257575 h 277311"/>
                <a:gd name="connsiteX8" fmla="*/ 132611 w 152326"/>
                <a:gd name="connsiteY8" fmla="*/ 277103 h 27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277311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4F85F85-B4C1-4AA9-A763-08A5FCF26A15}"/>
                </a:ext>
              </a:extLst>
            </p:cNvPr>
            <p:cNvSpPr/>
            <p:nvPr/>
          </p:nvSpPr>
          <p:spPr>
            <a:xfrm>
              <a:off x="6496109" y="1214792"/>
              <a:ext cx="152326" cy="410108"/>
            </a:xfrm>
            <a:custGeom>
              <a:avLst/>
              <a:gdLst>
                <a:gd name="connsiteX0" fmla="*/ 132611 w 152326"/>
                <a:gd name="connsiteY0" fmla="*/ 409901 h 410108"/>
                <a:gd name="connsiteX1" fmla="*/ 19343 w 152326"/>
                <a:gd name="connsiteY1" fmla="*/ 409901 h 410108"/>
                <a:gd name="connsiteX2" fmla="*/ -186 w 152326"/>
                <a:gd name="connsiteY2" fmla="*/ 390372 h 410108"/>
                <a:gd name="connsiteX3" fmla="*/ -186 w 152326"/>
                <a:gd name="connsiteY3" fmla="*/ 19321 h 410108"/>
                <a:gd name="connsiteX4" fmla="*/ 19343 w 152326"/>
                <a:gd name="connsiteY4" fmla="*/ -208 h 410108"/>
                <a:gd name="connsiteX5" fmla="*/ 132611 w 152326"/>
                <a:gd name="connsiteY5" fmla="*/ -208 h 410108"/>
                <a:gd name="connsiteX6" fmla="*/ 152140 w 152326"/>
                <a:gd name="connsiteY6" fmla="*/ 19321 h 410108"/>
                <a:gd name="connsiteX7" fmla="*/ 152140 w 152326"/>
                <a:gd name="connsiteY7" fmla="*/ 390372 h 410108"/>
                <a:gd name="connsiteX8" fmla="*/ 132611 w 152326"/>
                <a:gd name="connsiteY8" fmla="*/ 409901 h 4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410108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7BAD7E6-0A9F-415E-91C7-A807009C4A59}"/>
                </a:ext>
              </a:extLst>
            </p:cNvPr>
            <p:cNvSpPr/>
            <p:nvPr/>
          </p:nvSpPr>
          <p:spPr>
            <a:xfrm>
              <a:off x="6761703" y="1085901"/>
              <a:ext cx="152326" cy="538999"/>
            </a:xfrm>
            <a:custGeom>
              <a:avLst/>
              <a:gdLst>
                <a:gd name="connsiteX0" fmla="*/ 132611 w 152326"/>
                <a:gd name="connsiteY0" fmla="*/ 538792 h 538999"/>
                <a:gd name="connsiteX1" fmla="*/ 19343 w 152326"/>
                <a:gd name="connsiteY1" fmla="*/ 538792 h 538999"/>
                <a:gd name="connsiteX2" fmla="*/ -186 w 152326"/>
                <a:gd name="connsiteY2" fmla="*/ 519263 h 538999"/>
                <a:gd name="connsiteX3" fmla="*/ -186 w 152326"/>
                <a:gd name="connsiteY3" fmla="*/ 19321 h 538999"/>
                <a:gd name="connsiteX4" fmla="*/ 19343 w 152326"/>
                <a:gd name="connsiteY4" fmla="*/ -208 h 538999"/>
                <a:gd name="connsiteX5" fmla="*/ 132611 w 152326"/>
                <a:gd name="connsiteY5" fmla="*/ -208 h 538999"/>
                <a:gd name="connsiteX6" fmla="*/ 152140 w 152326"/>
                <a:gd name="connsiteY6" fmla="*/ 19321 h 538999"/>
                <a:gd name="connsiteX7" fmla="*/ 152140 w 152326"/>
                <a:gd name="connsiteY7" fmla="*/ 519263 h 538999"/>
                <a:gd name="connsiteX8" fmla="*/ 132611 w 152326"/>
                <a:gd name="connsiteY8" fmla="*/ 538792 h 53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538999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33E7ACD-C780-4CA1-B497-CF1A2F02EE9D}"/>
                </a:ext>
              </a:extLst>
            </p:cNvPr>
            <p:cNvSpPr/>
            <p:nvPr/>
          </p:nvSpPr>
          <p:spPr>
            <a:xfrm>
              <a:off x="7898106" y="2239714"/>
              <a:ext cx="694732" cy="543494"/>
            </a:xfrm>
            <a:custGeom>
              <a:avLst/>
              <a:gdLst>
                <a:gd name="connsiteX0" fmla="*/ 51566 w 694732"/>
                <a:gd name="connsiteY0" fmla="*/ 524861 h 543494"/>
                <a:gd name="connsiteX1" fmla="*/ 701 w 694732"/>
                <a:gd name="connsiteY1" fmla="*/ 402657 h 543494"/>
                <a:gd name="connsiteX2" fmla="*/ 85902 w 694732"/>
                <a:gd name="connsiteY2" fmla="*/ 305367 h 543494"/>
                <a:gd name="connsiteX3" fmla="*/ 195744 w 694732"/>
                <a:gd name="connsiteY3" fmla="*/ 366411 h 543494"/>
                <a:gd name="connsiteX4" fmla="*/ 256925 w 694732"/>
                <a:gd name="connsiteY4" fmla="*/ 121459 h 543494"/>
                <a:gd name="connsiteX5" fmla="*/ 444766 w 694732"/>
                <a:gd name="connsiteY5" fmla="*/ 1118 h 543494"/>
                <a:gd name="connsiteX6" fmla="*/ 649528 w 694732"/>
                <a:gd name="connsiteY6" fmla="*/ 84702 h 543494"/>
                <a:gd name="connsiteX7" fmla="*/ 675501 w 694732"/>
                <a:gd name="connsiteY7" fmla="*/ 302188 h 543494"/>
                <a:gd name="connsiteX8" fmla="*/ 558015 w 694732"/>
                <a:gd name="connsiteY8" fmla="*/ 422178 h 543494"/>
                <a:gd name="connsiteX9" fmla="*/ 39434 w 694732"/>
                <a:gd name="connsiteY9" fmla="*/ 535626 h 5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732" h="543494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1F4112B-B7B8-47EC-BBE5-613E1E7D4AA1}"/>
                </a:ext>
              </a:extLst>
            </p:cNvPr>
            <p:cNvSpPr/>
            <p:nvPr/>
          </p:nvSpPr>
          <p:spPr>
            <a:xfrm>
              <a:off x="8103990" y="2264253"/>
              <a:ext cx="380830" cy="507456"/>
            </a:xfrm>
            <a:custGeom>
              <a:avLst/>
              <a:gdLst>
                <a:gd name="connsiteX0" fmla="*/ 367988 w 380830"/>
                <a:gd name="connsiteY0" fmla="*/ 1533 h 507456"/>
                <a:gd name="connsiteX1" fmla="*/ 195102 w 380830"/>
                <a:gd name="connsiteY1" fmla="*/ 173208 h 507456"/>
                <a:gd name="connsiteX2" fmla="*/ 375 w 380830"/>
                <a:gd name="connsiteY2" fmla="*/ 498615 h 507456"/>
                <a:gd name="connsiteX3" fmla="*/ 14287 w 380830"/>
                <a:gd name="connsiteY3" fmla="*/ 502451 h 507456"/>
                <a:gd name="connsiteX4" fmla="*/ 378190 w 380830"/>
                <a:gd name="connsiteY4" fmla="*/ 11734 h 507456"/>
                <a:gd name="connsiteX5" fmla="*/ 367988 w 380830"/>
                <a:gd name="connsiteY5" fmla="*/ 1533 h 5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30" h="507456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112768D6-109B-477A-858C-ABA60B8BAF16}"/>
                </a:ext>
              </a:extLst>
            </p:cNvPr>
            <p:cNvSpPr/>
            <p:nvPr/>
          </p:nvSpPr>
          <p:spPr>
            <a:xfrm>
              <a:off x="6591091" y="1441427"/>
              <a:ext cx="1019226" cy="248147"/>
            </a:xfrm>
            <a:custGeom>
              <a:avLst/>
              <a:gdLst>
                <a:gd name="connsiteX0" fmla="*/ 988143 w 1019226"/>
                <a:gd name="connsiteY0" fmla="*/ 247937 h 248147"/>
                <a:gd name="connsiteX1" fmla="*/ 974918 w 1019226"/>
                <a:gd name="connsiteY1" fmla="*/ 246609 h 248147"/>
                <a:gd name="connsiteX2" fmla="*/ 974918 w 1019226"/>
                <a:gd name="connsiteY2" fmla="*/ 246609 h 248147"/>
                <a:gd name="connsiteX3" fmla="*/ 972532 w 1019226"/>
                <a:gd name="connsiteY3" fmla="*/ 246098 h 248147"/>
                <a:gd name="connsiteX4" fmla="*/ 16010 w 1019226"/>
                <a:gd name="connsiteY4" fmla="*/ 23389 h 248147"/>
                <a:gd name="connsiteX5" fmla="*/ -43 w 1019226"/>
                <a:gd name="connsiteY5" fmla="*/ 8184 h 248147"/>
                <a:gd name="connsiteX6" fmla="*/ 7921 w 1019226"/>
                <a:gd name="connsiteY6" fmla="*/ 833 h 248147"/>
                <a:gd name="connsiteX7" fmla="*/ 22068 w 1019226"/>
                <a:gd name="connsiteY7" fmla="*/ 517 h 248147"/>
                <a:gd name="connsiteX8" fmla="*/ 984527 w 1019226"/>
                <a:gd name="connsiteY8" fmla="*/ 201517 h 248147"/>
                <a:gd name="connsiteX9" fmla="*/ 1018776 w 1019226"/>
                <a:gd name="connsiteY9" fmla="*/ 231795 h 248147"/>
                <a:gd name="connsiteX10" fmla="*/ 1002618 w 1019226"/>
                <a:gd name="connsiteY10" fmla="*/ 246019 h 248147"/>
                <a:gd name="connsiteX11" fmla="*/ 988143 w 1019226"/>
                <a:gd name="connsiteY11" fmla="*/ 247937 h 2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226" h="248147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C5CDF11-9635-4956-92F7-B97E06004F9B}"/>
                </a:ext>
              </a:extLst>
            </p:cNvPr>
            <p:cNvSpPr/>
            <p:nvPr/>
          </p:nvSpPr>
          <p:spPr>
            <a:xfrm>
              <a:off x="7357090" y="1580085"/>
              <a:ext cx="215979" cy="84096"/>
            </a:xfrm>
            <a:custGeom>
              <a:avLst/>
              <a:gdLst>
                <a:gd name="connsiteX0" fmla="*/ 19520 w 215979"/>
                <a:gd name="connsiteY0" fmla="*/ 78466 h 84096"/>
                <a:gd name="connsiteX1" fmla="*/ 73279 w 215979"/>
                <a:gd name="connsiteY1" fmla="*/ 64507 h 84096"/>
                <a:gd name="connsiteX2" fmla="*/ 76247 w 215979"/>
                <a:gd name="connsiteY2" fmla="*/ 58254 h 84096"/>
                <a:gd name="connsiteX3" fmla="*/ 215794 w 215979"/>
                <a:gd name="connsiteY3" fmla="*/ 61164 h 84096"/>
                <a:gd name="connsiteX4" fmla="*/ 177134 w 215979"/>
                <a:gd name="connsiteY4" fmla="*/ -208 h 84096"/>
                <a:gd name="connsiteX5" fmla="*/ 50547 w 215979"/>
                <a:gd name="connsiteY5" fmla="*/ 6440 h 84096"/>
                <a:gd name="connsiteX6" fmla="*/ 1451 w 215979"/>
                <a:gd name="connsiteY6" fmla="*/ 33054 h 84096"/>
                <a:gd name="connsiteX7" fmla="*/ 19520 w 215979"/>
                <a:gd name="connsiteY7" fmla="*/ 7846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979" h="84096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D0C21EA-CB62-4841-86FD-BF2685FAE0A7}"/>
                </a:ext>
              </a:extLst>
            </p:cNvPr>
            <p:cNvSpPr/>
            <p:nvPr/>
          </p:nvSpPr>
          <p:spPr>
            <a:xfrm>
              <a:off x="7436678" y="1480700"/>
              <a:ext cx="541249" cy="173050"/>
            </a:xfrm>
            <a:custGeom>
              <a:avLst/>
              <a:gdLst>
                <a:gd name="connsiteX0" fmla="*/ 542 w 541249"/>
                <a:gd name="connsiteY0" fmla="*/ 155562 h 173050"/>
                <a:gd name="connsiteX1" fmla="*/ -185 w 541249"/>
                <a:gd name="connsiteY1" fmla="*/ 112789 h 173050"/>
                <a:gd name="connsiteX2" fmla="*/ 15700 w 541249"/>
                <a:gd name="connsiteY2" fmla="*/ 94995 h 173050"/>
                <a:gd name="connsiteX3" fmla="*/ 266456 w 541249"/>
                <a:gd name="connsiteY3" fmla="*/ 70798 h 173050"/>
                <a:gd name="connsiteX4" fmla="*/ 475381 w 541249"/>
                <a:gd name="connsiteY4" fmla="*/ 2298 h 173050"/>
                <a:gd name="connsiteX5" fmla="*/ 538557 w 541249"/>
                <a:gd name="connsiteY5" fmla="*/ 34271 h 173050"/>
                <a:gd name="connsiteX6" fmla="*/ 506580 w 541249"/>
                <a:gd name="connsiteY6" fmla="*/ 97447 h 173050"/>
                <a:gd name="connsiteX7" fmla="*/ 505194 w 541249"/>
                <a:gd name="connsiteY7" fmla="*/ 97881 h 173050"/>
                <a:gd name="connsiteX8" fmla="*/ 273944 w 541249"/>
                <a:gd name="connsiteY8" fmla="*/ 166350 h 173050"/>
                <a:gd name="connsiteX9" fmla="*/ 18555 w 541249"/>
                <a:gd name="connsiteY9" fmla="*/ 172837 h 173050"/>
                <a:gd name="connsiteX10" fmla="*/ 1260 w 541249"/>
                <a:gd name="connsiteY10" fmla="*/ 160284 h 173050"/>
                <a:gd name="connsiteX11" fmla="*/ 542 w 541249"/>
                <a:gd name="connsiteY11" fmla="*/ 155562 h 1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249" h="173050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EB6852F2-6D43-488C-8A1E-C35968BF10E1}"/>
                </a:ext>
              </a:extLst>
            </p:cNvPr>
            <p:cNvSpPr/>
            <p:nvPr/>
          </p:nvSpPr>
          <p:spPr>
            <a:xfrm>
              <a:off x="7737824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A5A46D11-775C-4DBE-B847-A4625EC1C822}"/>
                </a:ext>
              </a:extLst>
            </p:cNvPr>
            <p:cNvSpPr/>
            <p:nvPr/>
          </p:nvSpPr>
          <p:spPr>
            <a:xfrm>
              <a:off x="7666301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18720C51-3620-4EB2-BE48-DDF614AB3C33}"/>
                </a:ext>
              </a:extLst>
            </p:cNvPr>
            <p:cNvSpPr/>
            <p:nvPr/>
          </p:nvSpPr>
          <p:spPr>
            <a:xfrm>
              <a:off x="7878432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BF3D5AE4-7C39-42D8-9470-31D050D61FE1}"/>
                </a:ext>
              </a:extLst>
            </p:cNvPr>
            <p:cNvSpPr/>
            <p:nvPr/>
          </p:nvSpPr>
          <p:spPr>
            <a:xfrm>
              <a:off x="7806909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DAB2D50D-2FF2-4F36-B667-AD166238EF57}"/>
                </a:ext>
              </a:extLst>
            </p:cNvPr>
            <p:cNvSpPr/>
            <p:nvPr/>
          </p:nvSpPr>
          <p:spPr>
            <a:xfrm>
              <a:off x="7692204" y="1926326"/>
              <a:ext cx="289028" cy="765535"/>
            </a:xfrm>
            <a:custGeom>
              <a:avLst/>
              <a:gdLst>
                <a:gd name="connsiteX0" fmla="*/ 288843 w 289028"/>
                <a:gd name="connsiteY0" fmla="*/ 66191 h 765535"/>
                <a:gd name="connsiteX1" fmla="*/ 277407 w 289028"/>
                <a:gd name="connsiteY1" fmla="*/ 744604 h 765535"/>
                <a:gd name="connsiteX2" fmla="*/ 261526 w 289028"/>
                <a:gd name="connsiteY2" fmla="*/ 759961 h 765535"/>
                <a:gd name="connsiteX3" fmla="*/ 260374 w 289028"/>
                <a:gd name="connsiteY3" fmla="*/ 759899 h 765535"/>
                <a:gd name="connsiteX4" fmla="*/ 204341 w 289028"/>
                <a:gd name="connsiteY4" fmla="*/ 754806 h 765535"/>
                <a:gd name="connsiteX5" fmla="*/ 190178 w 289028"/>
                <a:gd name="connsiteY5" fmla="*/ 740452 h 765535"/>
                <a:gd name="connsiteX6" fmla="*/ 157374 w 289028"/>
                <a:gd name="connsiteY6" fmla="*/ 317279 h 765535"/>
                <a:gd name="connsiteX7" fmla="*/ 153179 w 289028"/>
                <a:gd name="connsiteY7" fmla="*/ 313685 h 765535"/>
                <a:gd name="connsiteX8" fmla="*/ 149578 w 289028"/>
                <a:gd name="connsiteY8" fmla="*/ 317435 h 765535"/>
                <a:gd name="connsiteX9" fmla="*/ 133181 w 289028"/>
                <a:gd name="connsiteY9" fmla="*/ 750295 h 765535"/>
                <a:gd name="connsiteX10" fmla="*/ 117566 w 289028"/>
                <a:gd name="connsiteY10" fmla="*/ 765328 h 765535"/>
                <a:gd name="connsiteX11" fmla="*/ 57475 w 289028"/>
                <a:gd name="connsiteY11" fmla="*/ 765328 h 765535"/>
                <a:gd name="connsiteX12" fmla="*/ 41879 w 289028"/>
                <a:gd name="connsiteY12" fmla="*/ 750658 h 765535"/>
                <a:gd name="connsiteX13" fmla="*/ -186 w 289028"/>
                <a:gd name="connsiteY13" fmla="*/ 62285 h 765535"/>
                <a:gd name="connsiteX14" fmla="*/ 249785 w 289028"/>
                <a:gd name="connsiteY14" fmla="*/ -208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028" h="765535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4D26A58-2D7D-4A6E-B56E-777C1004489C}"/>
                </a:ext>
              </a:extLst>
            </p:cNvPr>
            <p:cNvSpPr/>
            <p:nvPr/>
          </p:nvSpPr>
          <p:spPr>
            <a:xfrm>
              <a:off x="7703992" y="1163843"/>
              <a:ext cx="191860" cy="191860"/>
            </a:xfrm>
            <a:custGeom>
              <a:avLst/>
              <a:gdLst>
                <a:gd name="connsiteX0" fmla="*/ 191860 w 191860"/>
                <a:gd name="connsiteY0" fmla="*/ 95930 h 191860"/>
                <a:gd name="connsiteX1" fmla="*/ 95930 w 191860"/>
                <a:gd name="connsiteY1" fmla="*/ 191860 h 191860"/>
                <a:gd name="connsiteX2" fmla="*/ 0 w 191860"/>
                <a:gd name="connsiteY2" fmla="*/ 95930 h 191860"/>
                <a:gd name="connsiteX3" fmla="*/ 95930 w 191860"/>
                <a:gd name="connsiteY3" fmla="*/ 0 h 191860"/>
                <a:gd name="connsiteX4" fmla="*/ 191860 w 191860"/>
                <a:gd name="connsiteY4" fmla="*/ 95930 h 19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0" h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EFA4D71-DD95-44FC-B996-2F5E0A81E0E0}"/>
                </a:ext>
              </a:extLst>
            </p:cNvPr>
            <p:cNvSpPr/>
            <p:nvPr/>
          </p:nvSpPr>
          <p:spPr>
            <a:xfrm>
              <a:off x="7671828" y="1385434"/>
              <a:ext cx="325834" cy="632440"/>
            </a:xfrm>
            <a:custGeom>
              <a:avLst/>
              <a:gdLst>
                <a:gd name="connsiteX0" fmla="*/ 11629 w 325834"/>
                <a:gd name="connsiteY0" fmla="*/ 627264 h 632440"/>
                <a:gd name="connsiteX1" fmla="*/ 6301 w 325834"/>
                <a:gd name="connsiteY1" fmla="*/ 614902 h 632440"/>
                <a:gd name="connsiteX2" fmla="*/ -171 w 325834"/>
                <a:gd name="connsiteY2" fmla="*/ 152292 h 632440"/>
                <a:gd name="connsiteX3" fmla="*/ 75141 w 325834"/>
                <a:gd name="connsiteY3" fmla="*/ 45109 h 632440"/>
                <a:gd name="connsiteX4" fmla="*/ 159846 w 325834"/>
                <a:gd name="connsiteY4" fmla="*/ -163 h 632440"/>
                <a:gd name="connsiteX5" fmla="*/ 194912 w 325834"/>
                <a:gd name="connsiteY5" fmla="*/ 19065 h 632440"/>
                <a:gd name="connsiteX6" fmla="*/ 214902 w 325834"/>
                <a:gd name="connsiteY6" fmla="*/ 49050 h 632440"/>
                <a:gd name="connsiteX7" fmla="*/ 258959 w 325834"/>
                <a:gd name="connsiteY7" fmla="*/ 74875 h 632440"/>
                <a:gd name="connsiteX8" fmla="*/ 311570 w 325834"/>
                <a:gd name="connsiteY8" fmla="*/ 195240 h 632440"/>
                <a:gd name="connsiteX9" fmla="*/ 304790 w 325834"/>
                <a:gd name="connsiteY9" fmla="*/ 226092 h 632440"/>
                <a:gd name="connsiteX10" fmla="*/ 311422 w 325834"/>
                <a:gd name="connsiteY10" fmla="*/ 556757 h 632440"/>
                <a:gd name="connsiteX11" fmla="*/ 325069 w 325834"/>
                <a:gd name="connsiteY11" fmla="*/ 608797 h 632440"/>
                <a:gd name="connsiteX12" fmla="*/ 312531 w 325834"/>
                <a:gd name="connsiteY12" fmla="*/ 630256 h 632440"/>
                <a:gd name="connsiteX13" fmla="*/ 306719 w 325834"/>
                <a:gd name="connsiteY13" fmla="*/ 630779 h 632440"/>
                <a:gd name="connsiteX14" fmla="*/ 290870 w 325834"/>
                <a:gd name="connsiteY14" fmla="*/ 629561 h 632440"/>
                <a:gd name="connsiteX15" fmla="*/ 274727 w 325834"/>
                <a:gd name="connsiteY15" fmla="*/ 613789 h 632440"/>
                <a:gd name="connsiteX16" fmla="*/ 272102 w 325834"/>
                <a:gd name="connsiteY16" fmla="*/ 587554 h 632440"/>
                <a:gd name="connsiteX17" fmla="*/ 269966 w 325834"/>
                <a:gd name="connsiteY17" fmla="*/ 585804 h 632440"/>
                <a:gd name="connsiteX18" fmla="*/ 268216 w 325834"/>
                <a:gd name="connsiteY18" fmla="*/ 587554 h 632440"/>
                <a:gd name="connsiteX19" fmla="*/ 265677 w 325834"/>
                <a:gd name="connsiteY19" fmla="*/ 612953 h 632440"/>
                <a:gd name="connsiteX20" fmla="*/ 248461 w 325834"/>
                <a:gd name="connsiteY20" fmla="*/ 628779 h 632440"/>
                <a:gd name="connsiteX21" fmla="*/ 24147 w 325834"/>
                <a:gd name="connsiteY21" fmla="*/ 632228 h 632440"/>
                <a:gd name="connsiteX22" fmla="*/ 23866 w 325834"/>
                <a:gd name="connsiteY22" fmla="*/ 632232 h 632440"/>
                <a:gd name="connsiteX23" fmla="*/ 11629 w 325834"/>
                <a:gd name="connsiteY23" fmla="*/ 627264 h 6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34" h="632440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E8D4E152-AB9C-41DD-9803-5D2C8C15D255}"/>
                </a:ext>
              </a:extLst>
            </p:cNvPr>
            <p:cNvSpPr/>
            <p:nvPr/>
          </p:nvSpPr>
          <p:spPr>
            <a:xfrm>
              <a:off x="7666263" y="1151251"/>
              <a:ext cx="240168" cy="206852"/>
            </a:xfrm>
            <a:custGeom>
              <a:avLst/>
              <a:gdLst>
                <a:gd name="connsiteX0" fmla="*/ 140976 w 240168"/>
                <a:gd name="connsiteY0" fmla="*/ 163610 h 206852"/>
                <a:gd name="connsiteX1" fmla="*/ 162341 w 240168"/>
                <a:gd name="connsiteY1" fmla="*/ 192118 h 206852"/>
                <a:gd name="connsiteX2" fmla="*/ 200649 w 240168"/>
                <a:gd name="connsiteY2" fmla="*/ 205273 h 206852"/>
                <a:gd name="connsiteX3" fmla="*/ 216487 w 240168"/>
                <a:gd name="connsiteY3" fmla="*/ 200422 h 206852"/>
                <a:gd name="connsiteX4" fmla="*/ 217854 w 240168"/>
                <a:gd name="connsiteY4" fmla="*/ 195020 h 206852"/>
                <a:gd name="connsiteX5" fmla="*/ 229997 w 240168"/>
                <a:gd name="connsiteY5" fmla="*/ 148842 h 206852"/>
                <a:gd name="connsiteX6" fmla="*/ 239344 w 240168"/>
                <a:gd name="connsiteY6" fmla="*/ 103781 h 206852"/>
                <a:gd name="connsiteX7" fmla="*/ 214846 w 240168"/>
                <a:gd name="connsiteY7" fmla="*/ 21697 h 206852"/>
                <a:gd name="connsiteX8" fmla="*/ 134340 w 240168"/>
                <a:gd name="connsiteY8" fmla="*/ 9296 h 206852"/>
                <a:gd name="connsiteX9" fmla="*/ 4984 w 240168"/>
                <a:gd name="connsiteY9" fmla="*/ 80120 h 206852"/>
                <a:gd name="connsiteX10" fmla="*/ 27161 w 240168"/>
                <a:gd name="connsiteY10" fmla="*/ 78335 h 206852"/>
                <a:gd name="connsiteX11" fmla="*/ 47588 w 240168"/>
                <a:gd name="connsiteY11" fmla="*/ 84826 h 206852"/>
                <a:gd name="connsiteX12" fmla="*/ 53596 w 240168"/>
                <a:gd name="connsiteY12" fmla="*/ 112913 h 206852"/>
                <a:gd name="connsiteX13" fmla="*/ 86533 w 240168"/>
                <a:gd name="connsiteY13" fmla="*/ 129962 h 206852"/>
                <a:gd name="connsiteX14" fmla="*/ 86733 w 240168"/>
                <a:gd name="connsiteY14" fmla="*/ 129895 h 206852"/>
                <a:gd name="connsiteX15" fmla="*/ 103918 w 240168"/>
                <a:gd name="connsiteY15" fmla="*/ 118850 h 206852"/>
                <a:gd name="connsiteX16" fmla="*/ 123189 w 240168"/>
                <a:gd name="connsiteY16" fmla="*/ 114651 h 206852"/>
                <a:gd name="connsiteX17" fmla="*/ 135383 w 240168"/>
                <a:gd name="connsiteY17" fmla="*/ 137101 h 206852"/>
                <a:gd name="connsiteX18" fmla="*/ 140976 w 240168"/>
                <a:gd name="connsiteY18" fmla="*/ 163610 h 2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68" h="206852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7BB67FAF-1F47-463A-95EF-96DD304875C9}"/>
                </a:ext>
              </a:extLst>
            </p:cNvPr>
            <p:cNvSpPr/>
            <p:nvPr/>
          </p:nvSpPr>
          <p:spPr>
            <a:xfrm>
              <a:off x="7026051" y="2779063"/>
              <a:ext cx="1495919" cy="7811"/>
            </a:xfrm>
            <a:custGeom>
              <a:avLst/>
              <a:gdLst>
                <a:gd name="connsiteX0" fmla="*/ 1491828 w 1495919"/>
                <a:gd name="connsiteY0" fmla="*/ 7604 h 7811"/>
                <a:gd name="connsiteX1" fmla="*/ 3720 w 1495919"/>
                <a:gd name="connsiteY1" fmla="*/ 7604 h 7811"/>
                <a:gd name="connsiteX2" fmla="*/ -186 w 1495919"/>
                <a:gd name="connsiteY2" fmla="*/ 3698 h 7811"/>
                <a:gd name="connsiteX3" fmla="*/ 3720 w 1495919"/>
                <a:gd name="connsiteY3" fmla="*/ -208 h 7811"/>
                <a:gd name="connsiteX4" fmla="*/ 1491828 w 1495919"/>
                <a:gd name="connsiteY4" fmla="*/ -208 h 7811"/>
                <a:gd name="connsiteX5" fmla="*/ 1495734 w 1495919"/>
                <a:gd name="connsiteY5" fmla="*/ 3698 h 7811"/>
                <a:gd name="connsiteX6" fmla="*/ 1491828 w 1495919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919" h="7811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7A8EDD2-8988-49C8-B1BC-EB30DC178967}"/>
                </a:ext>
              </a:extLst>
            </p:cNvPr>
            <p:cNvSpPr/>
            <p:nvPr/>
          </p:nvSpPr>
          <p:spPr>
            <a:xfrm>
              <a:off x="7687376" y="1572172"/>
              <a:ext cx="121079" cy="390579"/>
            </a:xfrm>
            <a:custGeom>
              <a:avLst/>
              <a:gdLst>
                <a:gd name="connsiteX0" fmla="*/ 97645 w 121079"/>
                <a:gd name="connsiteY0" fmla="*/ 0 h 390579"/>
                <a:gd name="connsiteX1" fmla="*/ 82022 w 121079"/>
                <a:gd name="connsiteY1" fmla="*/ 191384 h 390579"/>
                <a:gd name="connsiteX2" fmla="*/ 0 w 121079"/>
                <a:gd name="connsiteY2" fmla="*/ 390580 h 390579"/>
                <a:gd name="connsiteX3" fmla="*/ 121080 w 121079"/>
                <a:gd name="connsiteY3" fmla="*/ 195290 h 390579"/>
                <a:gd name="connsiteX4" fmla="*/ 97645 w 121079"/>
                <a:gd name="connsiteY4" fmla="*/ 0 h 39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79" h="3905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DB1C42C3-5944-4080-AA3C-9834F8612C86}"/>
                </a:ext>
              </a:extLst>
            </p:cNvPr>
            <p:cNvSpPr/>
            <p:nvPr/>
          </p:nvSpPr>
          <p:spPr>
            <a:xfrm>
              <a:off x="7603783" y="1847296"/>
              <a:ext cx="117909" cy="198492"/>
            </a:xfrm>
            <a:custGeom>
              <a:avLst/>
              <a:gdLst>
                <a:gd name="connsiteX0" fmla="*/ 64226 w 117909"/>
                <a:gd name="connsiteY0" fmla="*/ 189426 h 198492"/>
                <a:gd name="connsiteX1" fmla="*/ 70264 w 117909"/>
                <a:gd name="connsiteY1" fmla="*/ 134210 h 198492"/>
                <a:gd name="connsiteX2" fmla="*/ 65468 w 117909"/>
                <a:gd name="connsiteY2" fmla="*/ 129214 h 198492"/>
                <a:gd name="connsiteX3" fmla="*/ 117723 w 117909"/>
                <a:gd name="connsiteY3" fmla="*/ -208 h 198492"/>
                <a:gd name="connsiteX4" fmla="*/ 46626 w 117909"/>
                <a:gd name="connsiteY4" fmla="*/ 14150 h 198492"/>
                <a:gd name="connsiteX5" fmla="*/ 7904 w 117909"/>
                <a:gd name="connsiteY5" fmla="*/ 134851 h 198492"/>
                <a:gd name="connsiteX6" fmla="*/ 15360 w 117909"/>
                <a:gd name="connsiteY6" fmla="*/ 190196 h 198492"/>
                <a:gd name="connsiteX7" fmla="*/ 64226 w 117909"/>
                <a:gd name="connsiteY7" fmla="*/ 189426 h 19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09" h="198492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38AF3CCE-3862-4EF8-85E6-FDD7548058CB}"/>
                </a:ext>
              </a:extLst>
            </p:cNvPr>
            <p:cNvSpPr/>
            <p:nvPr/>
          </p:nvSpPr>
          <p:spPr>
            <a:xfrm>
              <a:off x="7612548" y="1433763"/>
              <a:ext cx="177198" cy="547137"/>
            </a:xfrm>
            <a:custGeom>
              <a:avLst/>
              <a:gdLst>
                <a:gd name="connsiteX0" fmla="*/ 51657 w 177198"/>
                <a:gd name="connsiteY0" fmla="*/ 545880 h 547137"/>
                <a:gd name="connsiteX1" fmla="*/ 11415 w 177198"/>
                <a:gd name="connsiteY1" fmla="*/ 531378 h 547137"/>
                <a:gd name="connsiteX2" fmla="*/ 421 w 177198"/>
                <a:gd name="connsiteY2" fmla="*/ 510208 h 547137"/>
                <a:gd name="connsiteX3" fmla="*/ 66807 w 177198"/>
                <a:gd name="connsiteY3" fmla="*/ 267194 h 547137"/>
                <a:gd name="connsiteX4" fmla="*/ 76927 w 177198"/>
                <a:gd name="connsiteY4" fmla="*/ 47559 h 547137"/>
                <a:gd name="connsiteX5" fmla="*/ 129245 w 177198"/>
                <a:gd name="connsiteY5" fmla="*/ -154 h 547137"/>
                <a:gd name="connsiteX6" fmla="*/ 176959 w 177198"/>
                <a:gd name="connsiteY6" fmla="*/ 52164 h 547137"/>
                <a:gd name="connsiteX7" fmla="*/ 176869 w 177198"/>
                <a:gd name="connsiteY7" fmla="*/ 53617 h 547137"/>
                <a:gd name="connsiteX8" fmla="*/ 158793 w 177198"/>
                <a:gd name="connsiteY8" fmla="*/ 294112 h 547137"/>
                <a:gd name="connsiteX9" fmla="*/ 74201 w 177198"/>
                <a:gd name="connsiteY9" fmla="*/ 535170 h 547137"/>
                <a:gd name="connsiteX10" fmla="*/ 56328 w 177198"/>
                <a:gd name="connsiteY10" fmla="*/ 546884 h 547137"/>
                <a:gd name="connsiteX11" fmla="*/ 51657 w 177198"/>
                <a:gd name="connsiteY11" fmla="*/ 545880 h 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198" h="547137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4A19CF8E-BDD6-4843-BCB0-B8533BC628D3}"/>
                </a:ext>
              </a:extLst>
            </p:cNvPr>
            <p:cNvSpPr/>
            <p:nvPr/>
          </p:nvSpPr>
          <p:spPr>
            <a:xfrm>
              <a:off x="5894616" y="1617089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E2FBA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223736" y="4309352"/>
            <a:ext cx="6019180" cy="2289567"/>
          </a:xfrm>
          <a:prstGeom prst="roundRect">
            <a:avLst>
              <a:gd name="adj" fmla="val 3110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54000">
                <a:srgbClr val="C2F743">
                  <a:alpha val="0"/>
                  <a:lumMod val="10000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478138" y="2295728"/>
            <a:ext cx="5637041" cy="4303191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E2FBA3">
                  <a:alpha val="49000"/>
                </a:srgbClr>
              </a:gs>
              <a:gs pos="30000">
                <a:srgbClr val="C2F743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DE1CD8A-7F4D-600C-68C2-27494009F2FE}"/>
              </a:ext>
            </a:extLst>
          </p:cNvPr>
          <p:cNvSpPr/>
          <p:nvPr/>
        </p:nvSpPr>
        <p:spPr>
          <a:xfrm>
            <a:off x="4501653" y="-16011"/>
            <a:ext cx="318869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pt-BR" sz="4800" b="1" i="0" u="none" strike="noStrike" kern="1200" normalizeH="0" baseline="0" noProof="0" dirty="0">
                <a:ln w="222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uLnTx/>
                <a:uFillTx/>
                <a:latin typeface="Bahnschrift Condensed" panose="020B0502040204020203" pitchFamily="34" charset="0"/>
              </a:rPr>
              <a:t>DASHBOARD </a:t>
            </a:r>
            <a:r>
              <a:rPr lang="pt-BR" sz="4800" b="1" dirty="0">
                <a:ln w="22225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Bahnschrift Condensed" panose="020B0502040204020203" pitchFamily="34" charset="0"/>
              </a:rPr>
              <a:t>RH</a:t>
            </a:r>
          </a:p>
        </p:txBody>
      </p:sp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1617600" y="0"/>
            <a:ext cx="9065054" cy="6858000"/>
          </a:xfrm>
          <a:prstGeom prst="roundRect">
            <a:avLst>
              <a:gd name="adj" fmla="val 1157"/>
            </a:avLst>
          </a:prstGeom>
          <a:solidFill>
            <a:srgbClr val="0B0A0F">
              <a:alpha val="62000"/>
            </a:srgbClr>
          </a:soli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7E304195-679F-4185-A5D1-8F20AE7CFD26}"/>
              </a:ext>
            </a:extLst>
          </p:cNvPr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name="adj" fmla="val 2717"/>
            </a:avLst>
          </a:prstGeom>
          <a:solidFill>
            <a:srgbClr val="C2F7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Bahnschrift Condensed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Claus Al'Aerth</cp:lastModifiedBy>
  <cp:revision>4</cp:revision>
  <dcterms:created xsi:type="dcterms:W3CDTF">2021-09-28T22:09:29Z</dcterms:created>
  <dcterms:modified xsi:type="dcterms:W3CDTF">2025-05-14T22:47:08Z</dcterms:modified>
</cp:coreProperties>
</file>