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QmxV7R3DuPuEXVq70Mssf7Mah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6/11/relationships/changesInfo" Target="changesInfos/changesInfo1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s Al'Aerth" userId="3a8bcb6346495c31" providerId="LiveId" clId="{0813AA55-DCA1-4C2F-9034-A3D189A4F161}"/>
    <pc:docChg chg="custSel modSld">
      <pc:chgData name="Claus Al'Aerth" userId="3a8bcb6346495c31" providerId="LiveId" clId="{0813AA55-DCA1-4C2F-9034-A3D189A4F161}" dt="2025-05-13T23:12:49.621" v="11" actId="1076"/>
      <pc:docMkLst>
        <pc:docMk/>
      </pc:docMkLst>
      <pc:sldChg chg="addSp delSp modSp mod">
        <pc:chgData name="Claus Al'Aerth" userId="3a8bcb6346495c31" providerId="LiveId" clId="{0813AA55-DCA1-4C2F-9034-A3D189A4F161}" dt="2025-05-13T23:12:49.621" v="11" actId="1076"/>
        <pc:sldMkLst>
          <pc:docMk/>
          <pc:sldMk cId="0" sldId="256"/>
        </pc:sldMkLst>
        <pc:spChg chg="add mod">
          <ac:chgData name="Claus Al'Aerth" userId="3a8bcb6346495c31" providerId="LiveId" clId="{0813AA55-DCA1-4C2F-9034-A3D189A4F161}" dt="2025-05-13T23:12:49.621" v="11" actId="1076"/>
          <ac:spMkLst>
            <pc:docMk/>
            <pc:sldMk cId="0" sldId="256"/>
            <ac:spMk id="2" creationId="{62F4D031-88E6-CB55-3028-AD94EABDCA9E}"/>
          </ac:spMkLst>
        </pc:spChg>
        <pc:spChg chg="del mod">
          <ac:chgData name="Claus Al'Aerth" userId="3a8bcb6346495c31" providerId="LiveId" clId="{0813AA55-DCA1-4C2F-9034-A3D189A4F161}" dt="2025-05-13T23:11:08.495" v="5" actId="478"/>
          <ac:spMkLst>
            <pc:docMk/>
            <pc:sldMk cId="0" sldId="256"/>
            <ac:spMk id="23" creationId="{00000000-0000-0000-0000-000000000000}"/>
          </ac:spMkLst>
        </pc:spChg>
        <pc:picChg chg="del">
          <ac:chgData name="Claus Al'Aerth" userId="3a8bcb6346495c31" providerId="LiveId" clId="{0813AA55-DCA1-4C2F-9034-A3D189A4F161}" dt="2025-05-13T23:10:04.676" v="0" actId="478"/>
          <ac:picMkLst>
            <pc:docMk/>
            <pc:sldMk cId="0" sldId="256"/>
            <ac:picMk id="1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"/>
          <p:cNvSpPr/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2717"/>
            </a:avLst>
          </a:prstGeom>
          <a:solidFill>
            <a:srgbClr val="0B0A0F"/>
          </a:solidFill>
          <a:ln w="12700" cap="flat" cmpd="sng">
            <a:solidFill>
              <a:srgbClr val="0B0A0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545284" y="100668"/>
            <a:ext cx="11537225" cy="6646361"/>
          </a:xfrm>
          <a:prstGeom prst="roundRect">
            <a:avLst>
              <a:gd name="adj" fmla="val 3334"/>
            </a:avLst>
          </a:prstGeom>
          <a:solidFill>
            <a:srgbClr val="222127"/>
          </a:solidFill>
          <a:ln w="12700" cap="flat" cmpd="sng">
            <a:solidFill>
              <a:srgbClr val="22212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703979" y="681550"/>
            <a:ext cx="1952778" cy="580826"/>
          </a:xfrm>
          <a:prstGeom prst="roundRect">
            <a:avLst>
              <a:gd name="adj" fmla="val 11556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F6B857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1A191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2723971" y="681550"/>
            <a:ext cx="1980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4790704" y="681550"/>
            <a:ext cx="1980000" cy="580826"/>
          </a:xfrm>
          <a:prstGeom prst="roundRect">
            <a:avLst>
              <a:gd name="adj" fmla="val 10244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6870542" y="681550"/>
            <a:ext cx="1893112" cy="580826"/>
          </a:xfrm>
          <a:prstGeom prst="roundRect">
            <a:avLst>
              <a:gd name="adj" fmla="val 8932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703979" y="1363045"/>
            <a:ext cx="11298176" cy="3299320"/>
          </a:xfrm>
          <a:prstGeom prst="roundRect">
            <a:avLst>
              <a:gd name="adj" fmla="val 4149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A6570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703979" y="4773336"/>
            <a:ext cx="5567800" cy="1866224"/>
          </a:xfrm>
          <a:prstGeom prst="roundRect">
            <a:avLst>
              <a:gd name="adj" fmla="val 5871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1F8374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6355863" y="4773335"/>
            <a:ext cx="5646294" cy="1866224"/>
          </a:xfrm>
          <a:prstGeom prst="roundRect">
            <a:avLst>
              <a:gd name="adj" fmla="val 6745"/>
            </a:avLst>
          </a:prstGeom>
          <a:gradFill>
            <a:gsLst>
              <a:gs pos="0">
                <a:srgbClr val="1A191E"/>
              </a:gs>
              <a:gs pos="70000">
                <a:srgbClr val="1A191E"/>
              </a:gs>
              <a:gs pos="100000">
                <a:srgbClr val="5A9C65"/>
              </a:gs>
            </a:gsLst>
            <a:lin ang="3600000" scaled="0"/>
          </a:gra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8851311" y="681550"/>
            <a:ext cx="1569054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0500719" y="681550"/>
            <a:ext cx="1501436" cy="580826"/>
          </a:xfrm>
          <a:prstGeom prst="roundRect">
            <a:avLst>
              <a:gd name="adj" fmla="val 8932"/>
            </a:avLst>
          </a:prstGeom>
          <a:solidFill>
            <a:srgbClr val="1A191E"/>
          </a:solidFill>
          <a:ln>
            <a:noFill/>
          </a:ln>
          <a:effectLst>
            <a:outerShdw blurRad="50800" dist="38100" dir="8100000" algn="tr" rotWithShape="0">
              <a:srgbClr val="F2F2F2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2F4D031-88E6-CB55-3028-AD94EABDCA9E}"/>
              </a:ext>
            </a:extLst>
          </p:cNvPr>
          <p:cNvSpPr/>
          <p:nvPr/>
        </p:nvSpPr>
        <p:spPr>
          <a:xfrm>
            <a:off x="3885299" y="85525"/>
            <a:ext cx="442140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3600" b="1" i="0" u="none" strike="noStrike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latin typeface="Agency FB" panose="020B0503020202020204" pitchFamily="34" charset="0"/>
                <a:sym typeface="Arial"/>
              </a:rPr>
              <a:t>DASHBOARD DE PRODUÇÃO</a:t>
            </a:r>
            <a:endParaRPr lang="pt-BR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Agency FB</vt:lpstr>
      <vt:lpstr>Arial</vt:lpstr>
      <vt:lpstr>Calibri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Alon Pinheiro</dc:creator>
  <cp:lastModifiedBy>Claus Al'Aerth</cp:lastModifiedBy>
  <cp:revision>1</cp:revision>
  <dcterms:created xsi:type="dcterms:W3CDTF">2021-09-28T22:09:29Z</dcterms:created>
  <dcterms:modified xsi:type="dcterms:W3CDTF">2025-05-13T23:13:37Z</dcterms:modified>
</cp:coreProperties>
</file>