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98" r:id="rId5"/>
    <p:sldId id="300" r:id="rId6"/>
    <p:sldId id="301" r:id="rId7"/>
    <p:sldId id="302" r:id="rId8"/>
    <p:sldId id="303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4E1C-1808-45B2-B75C-4D9001095507}" type="datetime1">
              <a:rPr lang="es-ES" smtClean="0"/>
              <a:t>20/02/2023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18C9D-7709-4A95-8F43-BBF0364748E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02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DD639-B493-4C6F-8888-3252BB671C65}" type="datetime1">
              <a:rPr lang="es-ES" noProof="0" smtClean="0"/>
              <a:t>20/02/2023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909E6-4FD5-449B-938E-8FE1DD2E6C2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386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05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124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099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728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394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9D2E-4262-4D66-B695-BE788D84072B}" type="datetime1">
              <a:rPr lang="es-ES" noProof="0" smtClean="0"/>
              <a:t>20/02/2023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7B069-C176-49CE-B015-141C4094D82C}" type="datetime1">
              <a:rPr lang="es-ES" noProof="0" smtClean="0"/>
              <a:t>20/02/2023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5FED23-3BF1-4A68-B660-492C651EE795}" type="datetime1">
              <a:rPr lang="es-ES" noProof="0" smtClean="0"/>
              <a:t>20/02/2023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27429-2C82-4C57-B7CC-62FE9723E4EF}" type="datetime1">
              <a:rPr lang="es-ES" noProof="0" smtClean="0"/>
              <a:t>20/02/2023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9BD86-8774-44D6-B764-617249AD43F8}" type="datetime1">
              <a:rPr lang="es-ES" noProof="0" smtClean="0"/>
              <a:t>20/02/2023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B9C095-47B6-40E6-B8B1-485026BAA979}" type="datetime1">
              <a:rPr lang="es-ES" noProof="0" smtClean="0"/>
              <a:t>20/02/2023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90C87F-AA4E-4F2C-9C29-897EAC3BF71A}" type="datetime1">
              <a:rPr lang="es-ES" noProof="0" smtClean="0"/>
              <a:t>20/02/2023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398048-5A25-40D5-B468-A26206AE4AA8}" type="datetime1">
              <a:rPr lang="es-ES" noProof="0" smtClean="0"/>
              <a:t>20/02/2023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9645712-319F-4E90-BCEB-D987D92F516A}" type="datetime1">
              <a:rPr lang="es-ES" noProof="0" smtClean="0"/>
              <a:t>20/02/2023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D1FE31BA-0339-46EE-ACF7-DCEDA255DE2F}" type="datetime1">
              <a:rPr lang="es-ES" noProof="0" smtClean="0"/>
              <a:t>20/02/2023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n 3" descr="Un trozo de papel con un lápiz situado encima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es-ES" sz="4400" dirty="0">
                <a:solidFill>
                  <a:schemeClr val="tx1"/>
                </a:solidFill>
              </a:rPr>
              <a:t>Redes neuronales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sz="1600" dirty="0"/>
              <a:t>final </a:t>
            </a:r>
            <a:r>
              <a:rPr lang="es-ES" sz="1600" dirty="0" err="1"/>
              <a:t>project</a:t>
            </a:r>
            <a:r>
              <a:rPr lang="es-ES" sz="1600" dirty="0"/>
              <a:t> </a:t>
            </a:r>
            <a:r>
              <a:rPr lang="es-ES" sz="1600" dirty="0" err="1"/>
              <a:t>year</a:t>
            </a:r>
            <a:r>
              <a:rPr lang="es-ES" sz="1600" dirty="0"/>
              <a:t> 21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4782242-6552-B869-98F7-6E85C5DF8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100" b="0" i="0" u="none" strike="noStrike" cap="none" normalizeH="0" baseline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neural networks</a:t>
            </a:r>
            <a:r>
              <a:rPr kumimoji="0" lang="es-MX" altLang="es-MX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Machine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platforms</a:t>
            </a:r>
            <a:endParaRPr lang="es-ES" dirty="0"/>
          </a:p>
        </p:txBody>
      </p:sp>
      <p:pic>
        <p:nvPicPr>
          <p:cNvPr id="1026" name="Picture 2" descr="10 formas de aprovechar la Inteligencia Artificial (IA) y brindar  experiencias del cliente excepcionales - Grupo In Motion">
            <a:extLst>
              <a:ext uri="{FF2B5EF4-FFF2-40B4-BE49-F238E27FC236}">
                <a16:creationId xmlns:a16="http://schemas.microsoft.com/office/drawing/2014/main" id="{CB547B6C-322C-2778-2B30-8915CBC173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405" y="2108200"/>
            <a:ext cx="7239516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Hardware </a:t>
            </a:r>
            <a:r>
              <a:rPr lang="es-ES" dirty="0" err="1"/>
              <a:t>Development</a:t>
            </a:r>
            <a:r>
              <a:rPr lang="es-ES" dirty="0"/>
              <a:t> Kits</a:t>
            </a:r>
          </a:p>
        </p:txBody>
      </p:sp>
      <p:pic>
        <p:nvPicPr>
          <p:cNvPr id="2050" name="Picture 2" descr="Cuál sería el plan para dominar el mundo? IA de Elon Musk lo revela |  Innovación | Portafolio">
            <a:extLst>
              <a:ext uri="{FF2B5EF4-FFF2-40B4-BE49-F238E27FC236}">
                <a16:creationId xmlns:a16="http://schemas.microsoft.com/office/drawing/2014/main" id="{CE16CB4E-9F44-48AC-1640-767982B2DB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738" y="2108200"/>
            <a:ext cx="5004850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9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automation</a:t>
            </a:r>
            <a:r>
              <a:rPr lang="es-ES" dirty="0"/>
              <a:t> </a:t>
            </a:r>
            <a:r>
              <a:rPr lang="es-ES" dirty="0" err="1"/>
              <a:t>tools</a:t>
            </a:r>
            <a:endParaRPr lang="es-ES" dirty="0"/>
          </a:p>
        </p:txBody>
      </p:sp>
      <p:pic>
        <p:nvPicPr>
          <p:cNvPr id="3078" name="Picture 6" descr="Red neuronal artificial - Wikipedia, la enciclopedia libre">
            <a:extLst>
              <a:ext uri="{FF2B5EF4-FFF2-40B4-BE49-F238E27FC236}">
                <a16:creationId xmlns:a16="http://schemas.microsoft.com/office/drawing/2014/main" id="{56C58F0D-3C7F-D675-CC89-9656EBF7DA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26" y="2108200"/>
            <a:ext cx="3127474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34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 err="1"/>
              <a:t>chatbot</a:t>
            </a:r>
            <a:r>
              <a:rPr lang="es-ES" dirty="0"/>
              <a:t> </a:t>
            </a:r>
            <a:r>
              <a:rPr lang="es-ES" dirty="0" err="1"/>
              <a:t>applications</a:t>
            </a:r>
            <a:endParaRPr lang="es-ES" dirty="0"/>
          </a:p>
        </p:txBody>
      </p:sp>
      <p:pic>
        <p:nvPicPr>
          <p:cNvPr id="4098" name="Picture 2" descr="Qué son las redes neuronales y sus funciones | ATRIA Innovation">
            <a:extLst>
              <a:ext uri="{FF2B5EF4-FFF2-40B4-BE49-F238E27FC236}">
                <a16:creationId xmlns:a16="http://schemas.microsoft.com/office/drawing/2014/main" id="{62AB825E-8492-CF70-B33F-031B465182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316" y="2108200"/>
            <a:ext cx="6835694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47482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8_TF22712842.potx" id="{4708C323-9511-41F2-A34B-4D9FB1CD758F}" vid="{2A25D6EF-FD31-443E-8F41-09AF3298DEF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{056300FF-3E64-4061-A9F7-748268D20982}tf22712842_win32</Template>
  <TotalTime>8</TotalTime>
  <Words>24</Words>
  <Application>Microsoft Office PowerPoint</Application>
  <PresentationFormat>Panorámica</PresentationFormat>
  <Paragraphs>12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inherit</vt:lpstr>
      <vt:lpstr>1_RetrospectVTI</vt:lpstr>
      <vt:lpstr>Redes neuronales</vt:lpstr>
      <vt:lpstr>Machine learning platforms</vt:lpstr>
      <vt:lpstr>Hardware Development Kits</vt:lpstr>
      <vt:lpstr>Process automation tools</vt:lpstr>
      <vt:lpstr>chatbot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neuronales</dc:title>
  <dc:creator>CLAUDIO ALONSO VARGAS ORGANISTA</dc:creator>
  <cp:lastModifiedBy>CLAUDIO ALONSO VARGAS ORGANISTA</cp:lastModifiedBy>
  <cp:revision>1</cp:revision>
  <dcterms:created xsi:type="dcterms:W3CDTF">2023-02-21T02:22:09Z</dcterms:created>
  <dcterms:modified xsi:type="dcterms:W3CDTF">2023-02-21T02:31:06Z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