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iniciar una presentación, vaya a la pestaña Presentación con diapositivas y seleccione          Desde el principio.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Durante la presentación, puede ver las notas del orador en el monitor, pero estas no son visibles para      el público.</a:t>
          </a:r>
          <a:endParaRPr lang="es-ES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Si no ve el panel de notas o está minimizado por completo, haga clic en Notas en la barra de tareas, situada en la parte inferior de la ventana de PowerPoint.</a:t>
          </a:r>
          <a:endParaRPr lang="es-ES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El Panel de notas es un cuadro que aparece debajo de cada diapositiva. Púlselo para agregar notas.</a:t>
          </a:r>
          <a:endParaRPr lang="es-ES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iniciar una presentación, vaya a la pestaña Presentación con diapositivas y seleccione          Desde el principio.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Durante la presentación, puede ver las notas del orador en el monitor, pero estas no son visibles para      el público.</a:t>
          </a:r>
          <a:endParaRPr lang="es-ES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El Panel de notas es un cuadro que aparece debajo de cada diapositiva. Púlselo para agregar notas.</a:t>
          </a:r>
          <a:endParaRPr lang="es-ES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Si no ve el panel de notas o está minimizado por completo, haga clic en Notas en la barra de tareas, situada en la parte inferior de la ventana de PowerPoint.</a:t>
          </a:r>
          <a:endParaRPr lang="es-ES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19/09/2022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19/09/2022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573AE-68D0-4E10-8315-94E1F19EB5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4FD4C5C-2FD6-4AC2-8BC3-5FB1B1CB3532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D8F4E6A-E35F-442E-A544-AD74ACC7AACF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19/09/2022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Título de la presentación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88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Nombre del moderador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Contenido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ES"/>
              <a:t>Agregue texto, imágenes, arte y vídeos. </a:t>
            </a:r>
          </a:p>
          <a:p>
            <a:pPr rtl="0"/>
            <a:r>
              <a:rPr lang="es-ES"/>
              <a:t>Agregue transiciones, animaciones y movimientos. </a:t>
            </a:r>
          </a:p>
          <a:p>
            <a:pPr rtl="0"/>
            <a:r>
              <a:rPr lang="es-ES"/>
              <a:t>Guarde en OneDrive para acceder a sus presentaciones desde el equipo, la tableta o el teléfono.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 </a:t>
            </a:r>
          </a:p>
          <a:p>
            <a:pPr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s-ES"/>
              <a:t>Contenido 2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49276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sz="1700" dirty="0"/>
              <a:t>Agregue texto, imágenes, arte y vídeos. </a:t>
            </a:r>
          </a:p>
          <a:p>
            <a:pPr lvl="0" rtl="0"/>
            <a:r>
              <a:rPr lang="es-ES" sz="1700" dirty="0"/>
              <a:t>Agregue transiciones, animaciones y movimientos. </a:t>
            </a:r>
          </a:p>
          <a:p>
            <a:pPr lvl="0" rtl="0"/>
            <a:r>
              <a:rPr lang="es-ES" sz="1700" dirty="0"/>
              <a:t>Guarde en OneDrive para acceder a sus presentaciones desde el equipo, la tableta o el teléfono. </a:t>
            </a:r>
          </a:p>
          <a:p>
            <a:pPr rtl="0"/>
            <a:r>
              <a:rPr lang="es-ES" sz="1700" dirty="0"/>
              <a:t>Abra el panel Ideas de diseño para transformar al instante sus diapositivas. </a:t>
            </a:r>
          </a:p>
          <a:p>
            <a:pPr rtl="0"/>
            <a:r>
              <a:rPr lang="es-ES" sz="1700" dirty="0"/>
              <a:t>Cuando tengamos ideas de diseño, las mostraremos aquí. </a:t>
            </a:r>
          </a:p>
          <a:p>
            <a:pPr lvl="0" rtl="0"/>
            <a:endParaRPr lang="es-ES" sz="1700" dirty="0"/>
          </a:p>
          <a:p>
            <a:pPr rtl="0"/>
            <a:endParaRPr lang="es-ES" sz="160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 tableta o el teléfono.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/>
              <a:t>Nombre del moderador</a:t>
            </a:r>
          </a:p>
          <a:p>
            <a:pPr rtl="0"/>
            <a:r>
              <a:rPr lang="es-ES"/>
              <a:t>Dirección de correo electrónico</a:t>
            </a:r>
          </a:p>
          <a:p>
            <a:pPr rtl="0"/>
            <a:r>
              <a:rPr lang="es-ES"/>
              <a:t>Dirección del sitio web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s-ES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s-ES"/>
              <a:t>Tema uno</a:t>
            </a:r>
          </a:p>
          <a:p>
            <a:pPr rtl="0"/>
            <a:r>
              <a:rPr lang="es-ES"/>
              <a:t>Tema dos</a:t>
            </a:r>
          </a:p>
          <a:p>
            <a:pPr rtl="0"/>
            <a:r>
              <a:rPr lang="es-ES"/>
              <a:t>Tema tres</a:t>
            </a:r>
          </a:p>
          <a:p>
            <a:pPr rtl="0"/>
            <a:r>
              <a:rPr lang="es-ES"/>
              <a:t>Tema cuatro</a:t>
            </a:r>
          </a:p>
          <a:p>
            <a:pPr rtl="0"/>
            <a:r>
              <a:rPr lang="es-ES"/>
              <a:t>Tema cinco</a:t>
            </a:r>
          </a:p>
          <a:p>
            <a:pPr rtl="0"/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  <a:endParaRPr lang="es-ES" dirty="0"/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 tableta o el teléfono.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 uno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kern="1200">
                <a:latin typeface="+mn-lt"/>
                <a:ea typeface="+mn-ea"/>
                <a:cs typeface="+mn-cs"/>
              </a:rPr>
              <a:t>Subtítulo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Gráfico</a:t>
            </a:r>
          </a:p>
        </p:txBody>
      </p:sp>
      <p:graphicFrame>
        <p:nvGraphicFramePr>
          <p:cNvPr id="11" name="Marcador de contenido 10" descr="Marcador de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9593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Tabla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47807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es-E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Artículo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La mejor manera de empezar es dejar de hablar y comenzar a actuar.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es-ES"/>
              <a:t>Walt Disney</a:t>
            </a:r>
          </a:p>
          <a:p>
            <a:pPr rtl="0"/>
            <a:endParaRPr lang="es-ES" dirty="0"/>
          </a:p>
        </p:txBody>
      </p:sp>
      <p:pic>
        <p:nvPicPr>
          <p:cNvPr id="18" name="Marcador de posición de imagen 17" descr="Una persona dibujando sobre una pizarra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Marcador de fech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ES"/>
              <a:t>Equipo</a:t>
            </a:r>
          </a:p>
        </p:txBody>
      </p:sp>
      <p:pic>
        <p:nvPicPr>
          <p:cNvPr id="17" name="Marcador de posición de imagen 16" descr="Un hombre sonriendo en la oficina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Marcador de posición de imagen 35" descr="Una mujer sonriendo en la oficina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Marcador de posición de imagen 37" descr="Una mujer en la oficina sonriendo a la cáma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Marcador de posición de imagen 39" descr="Un hombre con barba sonriendo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Escala de tiempo</a:t>
            </a:r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07992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{8A69A773-70DF-4E90-8B20-20D0FCCBFB21}tf33713516_win32</Template>
  <TotalTime>1</TotalTime>
  <Words>779</Words>
  <Application>Microsoft Office PowerPoint</Application>
  <PresentationFormat>Panorámica</PresentationFormat>
  <Paragraphs>144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Symbol</vt:lpstr>
      <vt:lpstr>Walbaum Display</vt:lpstr>
      <vt:lpstr>3DFloatVTI</vt:lpstr>
      <vt:lpstr>Título de la presentación</vt:lpstr>
      <vt:lpstr>Agenda</vt:lpstr>
      <vt:lpstr>Introducción</vt:lpstr>
      <vt:lpstr>Tema uno</vt:lpstr>
      <vt:lpstr>Gráfico</vt:lpstr>
      <vt:lpstr>Tabla</vt:lpstr>
      <vt:lpstr>La mejor manera de empezar es dejar de hablar y comenzar a actuar.</vt:lpstr>
      <vt:lpstr>Equipo</vt:lpstr>
      <vt:lpstr>Escala de tiempo</vt:lpstr>
      <vt:lpstr>Contenido </vt:lpstr>
      <vt:lpstr>Contenido 2 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CLAUDIO ALONSO VARGAS ORGANISTA</dc:creator>
  <cp:lastModifiedBy>CLAUDIO ALONSO VARGAS ORGANISTA</cp:lastModifiedBy>
  <cp:revision>1</cp:revision>
  <dcterms:created xsi:type="dcterms:W3CDTF">2022-09-19T22:28:29Z</dcterms:created>
  <dcterms:modified xsi:type="dcterms:W3CDTF">2022-09-19T22:29:38Z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