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O ALONSO VARGAS ORGANISTA" userId="aa7520bb-cbc9-4eb0-be16-92a41b48d6a8" providerId="ADAL" clId="{80484824-6DAF-4799-9C10-6478A7177801}"/>
    <pc:docChg chg="custSel modSld">
      <pc:chgData name="CLAUDIO ALONSO VARGAS ORGANISTA" userId="aa7520bb-cbc9-4eb0-be16-92a41b48d6a8" providerId="ADAL" clId="{80484824-6DAF-4799-9C10-6478A7177801}" dt="2023-02-02T21:50:41.663" v="17" actId="20577"/>
      <pc:docMkLst>
        <pc:docMk/>
      </pc:docMkLst>
      <pc:sldChg chg="modSp mod">
        <pc:chgData name="CLAUDIO ALONSO VARGAS ORGANISTA" userId="aa7520bb-cbc9-4eb0-be16-92a41b48d6a8" providerId="ADAL" clId="{80484824-6DAF-4799-9C10-6478A7177801}" dt="2023-02-02T21:50:41.663" v="17" actId="20577"/>
        <pc:sldMkLst>
          <pc:docMk/>
          <pc:sldMk cId="4246390776" sldId="256"/>
        </pc:sldMkLst>
        <pc:spChg chg="mod">
          <ac:chgData name="CLAUDIO ALONSO VARGAS ORGANISTA" userId="aa7520bb-cbc9-4eb0-be16-92a41b48d6a8" providerId="ADAL" clId="{80484824-6DAF-4799-9C10-6478A7177801}" dt="2023-02-02T21:50:41.663" v="17" actId="20577"/>
          <ac:spMkLst>
            <pc:docMk/>
            <pc:sldMk cId="4246390776" sldId="256"/>
            <ac:spMk id="3" creationId="{57903AB7-E810-46C4-B707-90FA7E597392}"/>
          </ac:spMkLst>
        </pc:spChg>
      </pc:sldChg>
    </pc:docChg>
  </pc:docChgLst>
  <pc:docChgLst>
    <pc:chgData name="CLAUDIO ALONSO VARGAS ORGANISTA" userId="aa7520bb-cbc9-4eb0-be16-92a41b48d6a8" providerId="ADAL" clId="{6DED0D40-5F25-401B-B052-62320608DF2B}"/>
    <pc:docChg chg="undo custSel addSld modSld">
      <pc:chgData name="CLAUDIO ALONSO VARGAS ORGANISTA" userId="aa7520bb-cbc9-4eb0-be16-92a41b48d6a8" providerId="ADAL" clId="{6DED0D40-5F25-401B-B052-62320608DF2B}" dt="2022-08-25T22:27:22.626" v="268" actId="1076"/>
      <pc:docMkLst>
        <pc:docMk/>
      </pc:docMkLst>
      <pc:sldChg chg="modSp mod">
        <pc:chgData name="CLAUDIO ALONSO VARGAS ORGANISTA" userId="aa7520bb-cbc9-4eb0-be16-92a41b48d6a8" providerId="ADAL" clId="{6DED0D40-5F25-401B-B052-62320608DF2B}" dt="2022-08-25T21:01:47.769" v="75" actId="20577"/>
        <pc:sldMkLst>
          <pc:docMk/>
          <pc:sldMk cId="4246390776" sldId="256"/>
        </pc:sldMkLst>
        <pc:spChg chg="mod">
          <ac:chgData name="CLAUDIO ALONSO VARGAS ORGANISTA" userId="aa7520bb-cbc9-4eb0-be16-92a41b48d6a8" providerId="ADAL" clId="{6DED0D40-5F25-401B-B052-62320608DF2B}" dt="2022-08-25T21:01:47.769" v="75" actId="20577"/>
          <ac:spMkLst>
            <pc:docMk/>
            <pc:sldMk cId="4246390776" sldId="256"/>
            <ac:spMk id="2" creationId="{3634DA8B-FE2F-4049-AD6C-54863BB885A5}"/>
          </ac:spMkLst>
        </pc:spChg>
      </pc:sldChg>
      <pc:sldChg chg="addSp delSp modSp mod">
        <pc:chgData name="CLAUDIO ALONSO VARGAS ORGANISTA" userId="aa7520bb-cbc9-4eb0-be16-92a41b48d6a8" providerId="ADAL" clId="{6DED0D40-5F25-401B-B052-62320608DF2B}" dt="2022-08-25T21:43:23.541" v="209" actId="207"/>
        <pc:sldMkLst>
          <pc:docMk/>
          <pc:sldMk cId="765133422" sldId="257"/>
        </pc:sldMkLst>
        <pc:spChg chg="mod">
          <ac:chgData name="CLAUDIO ALONSO VARGAS ORGANISTA" userId="aa7520bb-cbc9-4eb0-be16-92a41b48d6a8" providerId="ADAL" clId="{6DED0D40-5F25-401B-B052-62320608DF2B}" dt="2022-08-25T21:36:54.857" v="145" actId="114"/>
          <ac:spMkLst>
            <pc:docMk/>
            <pc:sldMk cId="765133422" sldId="257"/>
            <ac:spMk id="2" creationId="{31E76C95-C121-4DEC-B9CD-8BBEA8B5656B}"/>
          </ac:spMkLst>
        </pc:spChg>
        <pc:spChg chg="add del mod">
          <ac:chgData name="CLAUDIO ALONSO VARGAS ORGANISTA" userId="aa7520bb-cbc9-4eb0-be16-92a41b48d6a8" providerId="ADAL" clId="{6DED0D40-5F25-401B-B052-62320608DF2B}" dt="2022-08-25T21:38:09.666" v="149"/>
          <ac:spMkLst>
            <pc:docMk/>
            <pc:sldMk cId="765133422" sldId="257"/>
            <ac:spMk id="11" creationId="{5C5F226D-70E4-4C6B-A8F0-C1AC9D81C311}"/>
          </ac:spMkLst>
        </pc:spChg>
        <pc:spChg chg="add del mod">
          <ac:chgData name="CLAUDIO ALONSO VARGAS ORGANISTA" userId="aa7520bb-cbc9-4eb0-be16-92a41b48d6a8" providerId="ADAL" clId="{6DED0D40-5F25-401B-B052-62320608DF2B}" dt="2022-08-25T21:43:23.541" v="209" actId="207"/>
          <ac:spMkLst>
            <pc:docMk/>
            <pc:sldMk cId="765133422" sldId="257"/>
            <ac:spMk id="1030" creationId="{E3117DF3-8AF1-F04A-1C63-D86B86CA9F8D}"/>
          </ac:spMkLst>
        </pc:spChg>
      </pc:sldChg>
      <pc:sldChg chg="addSp delSp modSp mod setBg setClrOvrMap delDesignElem chgLayout">
        <pc:chgData name="CLAUDIO ALONSO VARGAS ORGANISTA" userId="aa7520bb-cbc9-4eb0-be16-92a41b48d6a8" providerId="ADAL" clId="{6DED0D40-5F25-401B-B052-62320608DF2B}" dt="2022-08-25T21:41:51.700" v="181" actId="1076"/>
        <pc:sldMkLst>
          <pc:docMk/>
          <pc:sldMk cId="1230960431" sldId="258"/>
        </pc:sldMkLst>
        <pc:spChg chg="del mod ord">
          <ac:chgData name="CLAUDIO ALONSO VARGAS ORGANISTA" userId="aa7520bb-cbc9-4eb0-be16-92a41b48d6a8" providerId="ADAL" clId="{6DED0D40-5F25-401B-B052-62320608DF2B}" dt="2022-08-25T18:54:59.400" v="3" actId="700"/>
          <ac:spMkLst>
            <pc:docMk/>
            <pc:sldMk cId="1230960431" sldId="258"/>
            <ac:spMk id="2" creationId="{CB3C0A0D-BAF0-4525-BE28-3A45A671D6DE}"/>
          </ac:spMkLst>
        </pc:spChg>
        <pc:spChg chg="add mod ord">
          <ac:chgData name="CLAUDIO ALONSO VARGAS ORGANISTA" userId="aa7520bb-cbc9-4eb0-be16-92a41b48d6a8" providerId="ADAL" clId="{6DED0D40-5F25-401B-B052-62320608DF2B}" dt="2022-08-25T21:41:19.692" v="177" actId="1076"/>
          <ac:spMkLst>
            <pc:docMk/>
            <pc:sldMk cId="1230960431" sldId="258"/>
            <ac:spMk id="4" creationId="{897D9254-A40E-46B7-8447-BDAD951287C9}"/>
          </ac:spMkLst>
        </pc:spChg>
        <pc:spChg chg="add del mod ord">
          <ac:chgData name="CLAUDIO ALONSO VARGAS ORGANISTA" userId="aa7520bb-cbc9-4eb0-be16-92a41b48d6a8" providerId="ADAL" clId="{6DED0D40-5F25-401B-B052-62320608DF2B}" dt="2022-08-25T18:55:09.966" v="5" actId="478"/>
          <ac:spMkLst>
            <pc:docMk/>
            <pc:sldMk cId="1230960431" sldId="258"/>
            <ac:spMk id="5" creationId="{71F877D7-B05A-494A-A4E6-3B43A4A7614C}"/>
          </ac:spMkLst>
        </pc:spChg>
        <pc:spChg chg="add del mod ord">
          <ac:chgData name="CLAUDIO ALONSO VARGAS ORGANISTA" userId="aa7520bb-cbc9-4eb0-be16-92a41b48d6a8" providerId="ADAL" clId="{6DED0D40-5F25-401B-B052-62320608DF2B}" dt="2022-08-25T18:55:07.476" v="4" actId="478"/>
          <ac:spMkLst>
            <pc:docMk/>
            <pc:sldMk cId="1230960431" sldId="258"/>
            <ac:spMk id="6" creationId="{AB642932-BE4F-4FA7-B4F8-C0791EF5A193}"/>
          </ac:spMkLst>
        </pc:spChg>
        <pc:spChg chg="add del mod ord">
          <ac:chgData name="CLAUDIO ALONSO VARGAS ORGANISTA" userId="aa7520bb-cbc9-4eb0-be16-92a41b48d6a8" providerId="ADAL" clId="{6DED0D40-5F25-401B-B052-62320608DF2B}" dt="2022-08-25T18:55:12.870" v="6" actId="478"/>
          <ac:spMkLst>
            <pc:docMk/>
            <pc:sldMk cId="1230960431" sldId="258"/>
            <ac:spMk id="17" creationId="{674C3FB5-456B-4D02-B41A-B527A87CAA66}"/>
          </ac:spMkLst>
        </pc:spChg>
        <pc:spChg chg="add del mod ord">
          <ac:chgData name="CLAUDIO ALONSO VARGAS ORGANISTA" userId="aa7520bb-cbc9-4eb0-be16-92a41b48d6a8" providerId="ADAL" clId="{6DED0D40-5F25-401B-B052-62320608DF2B}" dt="2022-08-25T19:18:19.866" v="50" actId="478"/>
          <ac:spMkLst>
            <pc:docMk/>
            <pc:sldMk cId="1230960431" sldId="258"/>
            <ac:spMk id="19" creationId="{057857AA-8E69-4A58-A4C7-1E9BF481DA61}"/>
          </ac:spMkLst>
        </pc:spChg>
        <pc:spChg chg="add del mod ord">
          <ac:chgData name="CLAUDIO ALONSO VARGAS ORGANISTA" userId="aa7520bb-cbc9-4eb0-be16-92a41b48d6a8" providerId="ADAL" clId="{6DED0D40-5F25-401B-B052-62320608DF2B}" dt="2022-08-25T19:18:25.710" v="52" actId="478"/>
          <ac:spMkLst>
            <pc:docMk/>
            <pc:sldMk cId="1230960431" sldId="258"/>
            <ac:spMk id="20" creationId="{2761B53B-346C-44FF-8D45-4EFDADE0F07E}"/>
          </ac:spMkLst>
        </pc:spChg>
        <pc:spChg chg="add del mod ord">
          <ac:chgData name="CLAUDIO ALONSO VARGAS ORGANISTA" userId="aa7520bb-cbc9-4eb0-be16-92a41b48d6a8" providerId="ADAL" clId="{6DED0D40-5F25-401B-B052-62320608DF2B}" dt="2022-08-25T19:18:32.840" v="54" actId="478"/>
          <ac:spMkLst>
            <pc:docMk/>
            <pc:sldMk cId="1230960431" sldId="258"/>
            <ac:spMk id="21" creationId="{CA0DC387-4F99-417B-9CB1-4211BAE27DF2}"/>
          </ac:spMkLst>
        </pc:spChg>
        <pc:spChg chg="add mod">
          <ac:chgData name="CLAUDIO ALONSO VARGAS ORGANISTA" userId="aa7520bb-cbc9-4eb0-be16-92a41b48d6a8" providerId="ADAL" clId="{6DED0D40-5F25-401B-B052-62320608DF2B}" dt="2022-08-25T21:41:36.213" v="178" actId="207"/>
          <ac:spMkLst>
            <pc:docMk/>
            <pc:sldMk cId="1230960431" sldId="258"/>
            <ac:spMk id="42" creationId="{9A943705-1183-436D-97FD-AB5FDEA90531}"/>
          </ac:spMkLst>
        </pc:spChg>
        <pc:spChg chg="del">
          <ac:chgData name="CLAUDIO ALONSO VARGAS ORGANISTA" userId="aa7520bb-cbc9-4eb0-be16-92a41b48d6a8" providerId="ADAL" clId="{6DED0D40-5F25-401B-B052-62320608DF2B}" dt="2022-08-25T18:54:12.017" v="1" actId="26606"/>
          <ac:spMkLst>
            <pc:docMk/>
            <pc:sldMk cId="1230960431" sldId="258"/>
            <ac:spMk id="2065" creationId="{590DA225-D563-4661-9BA5-71FFD1DDF3B5}"/>
          </ac:spMkLst>
        </pc:spChg>
        <pc:spChg chg="add del">
          <ac:chgData name="CLAUDIO ALONSO VARGAS ORGANISTA" userId="aa7520bb-cbc9-4eb0-be16-92a41b48d6a8" providerId="ADAL" clId="{6DED0D40-5F25-401B-B052-62320608DF2B}" dt="2022-08-25T18:54:59.400" v="3" actId="700"/>
          <ac:spMkLst>
            <pc:docMk/>
            <pc:sldMk cId="1230960431" sldId="258"/>
            <ac:spMk id="2074" creationId="{50496C6C-A85F-426B-9ED1-3444166CE4E1}"/>
          </ac:spMkLst>
        </pc:spChg>
        <pc:picChg chg="add mod">
          <ac:chgData name="CLAUDIO ALONSO VARGAS ORGANISTA" userId="aa7520bb-cbc9-4eb0-be16-92a41b48d6a8" providerId="ADAL" clId="{6DED0D40-5F25-401B-B052-62320608DF2B}" dt="2022-08-25T21:41:48.075" v="179" actId="1076"/>
          <ac:picMkLst>
            <pc:docMk/>
            <pc:sldMk cId="1230960431" sldId="258"/>
            <ac:picMk id="23" creationId="{AE8FF258-D38F-422C-AFFF-6770BD62B29E}"/>
          </ac:picMkLst>
        </pc:picChg>
        <pc:picChg chg="add mod">
          <ac:chgData name="CLAUDIO ALONSO VARGAS ORGANISTA" userId="aa7520bb-cbc9-4eb0-be16-92a41b48d6a8" providerId="ADAL" clId="{6DED0D40-5F25-401B-B052-62320608DF2B}" dt="2022-08-25T21:41:49.419" v="180" actId="1076"/>
          <ac:picMkLst>
            <pc:docMk/>
            <pc:sldMk cId="1230960431" sldId="258"/>
            <ac:picMk id="25" creationId="{CE80F06A-021B-4D08-89C7-324E4ED11DBC}"/>
          </ac:picMkLst>
        </pc:picChg>
        <pc:picChg chg="add mod">
          <ac:chgData name="CLAUDIO ALONSO VARGAS ORGANISTA" userId="aa7520bb-cbc9-4eb0-be16-92a41b48d6a8" providerId="ADAL" clId="{6DED0D40-5F25-401B-B052-62320608DF2B}" dt="2022-08-25T21:41:51.700" v="181" actId="1076"/>
          <ac:picMkLst>
            <pc:docMk/>
            <pc:sldMk cId="1230960431" sldId="258"/>
            <ac:picMk id="27" creationId="{592BACE1-FF0C-4886-9F2A-D706F53902F8}"/>
          </ac:picMkLst>
        </pc:picChg>
        <pc:picChg chg="del">
          <ac:chgData name="CLAUDIO ALONSO VARGAS ORGANISTA" userId="aa7520bb-cbc9-4eb0-be16-92a41b48d6a8" providerId="ADAL" clId="{6DED0D40-5F25-401B-B052-62320608DF2B}" dt="2022-08-25T18:54:05.784" v="0" actId="478"/>
          <ac:picMkLst>
            <pc:docMk/>
            <pc:sldMk cId="1230960431" sldId="258"/>
            <ac:picMk id="2050" creationId="{782BFBD3-76D6-404D-8616-784C150A434C}"/>
          </ac:picMkLst>
        </pc:picChg>
        <pc:picChg chg="add del mod">
          <ac:chgData name="CLAUDIO ALONSO VARGAS ORGANISTA" userId="aa7520bb-cbc9-4eb0-be16-92a41b48d6a8" providerId="ADAL" clId="{6DED0D40-5F25-401B-B052-62320608DF2B}" dt="2022-08-25T19:04:52.122" v="34"/>
          <ac:picMkLst>
            <pc:docMk/>
            <pc:sldMk cId="1230960431" sldId="258"/>
            <ac:picMk id="2052" creationId="{4397DE13-B4B9-42F4-B310-C6F91BA96CCD}"/>
          </ac:picMkLst>
        </pc:picChg>
        <pc:picChg chg="del">
          <ac:chgData name="CLAUDIO ALONSO VARGAS ORGANISTA" userId="aa7520bb-cbc9-4eb0-be16-92a41b48d6a8" providerId="ADAL" clId="{6DED0D40-5F25-401B-B052-62320608DF2B}" dt="2022-08-25T18:54:12.017" v="1" actId="26606"/>
          <ac:picMkLst>
            <pc:docMk/>
            <pc:sldMk cId="1230960431" sldId="258"/>
            <ac:picMk id="2063" creationId="{BDFADFB3-3D44-49A8-AE3B-A87C61607F7E}"/>
          </ac:picMkLst>
        </pc:picChg>
        <pc:picChg chg="del">
          <ac:chgData name="CLAUDIO ALONSO VARGAS ORGANISTA" userId="aa7520bb-cbc9-4eb0-be16-92a41b48d6a8" providerId="ADAL" clId="{6DED0D40-5F25-401B-B052-62320608DF2B}" dt="2022-08-25T18:54:12.017" v="1" actId="26606"/>
          <ac:picMkLst>
            <pc:docMk/>
            <pc:sldMk cId="1230960431" sldId="258"/>
            <ac:picMk id="2064" creationId="{BB912AE0-CAD9-4F8F-A2A2-BDF07D4EDD22}"/>
          </ac:picMkLst>
        </pc:picChg>
        <pc:picChg chg="add del">
          <ac:chgData name="CLAUDIO ALONSO VARGAS ORGANISTA" userId="aa7520bb-cbc9-4eb0-be16-92a41b48d6a8" providerId="ADAL" clId="{6DED0D40-5F25-401B-B052-62320608DF2B}" dt="2022-08-25T18:54:59.400" v="3" actId="700"/>
          <ac:picMkLst>
            <pc:docMk/>
            <pc:sldMk cId="1230960431" sldId="258"/>
            <ac:picMk id="2070" creationId="{9A22DDE2-FB2D-421B-B377-F9AD495CE9BB}"/>
          </ac:picMkLst>
        </pc:picChg>
        <pc:picChg chg="add del">
          <ac:chgData name="CLAUDIO ALONSO VARGAS ORGANISTA" userId="aa7520bb-cbc9-4eb0-be16-92a41b48d6a8" providerId="ADAL" clId="{6DED0D40-5F25-401B-B052-62320608DF2B}" dt="2022-08-25T18:54:59.400" v="3" actId="700"/>
          <ac:picMkLst>
            <pc:docMk/>
            <pc:sldMk cId="1230960431" sldId="258"/>
            <ac:picMk id="2072" creationId="{A995140B-9736-47E4-9A7D-ABB32F3AAA80}"/>
          </ac:picMkLst>
        </pc:picChg>
        <pc:picChg chg="add del">
          <ac:chgData name="CLAUDIO ALONSO VARGAS ORGANISTA" userId="aa7520bb-cbc9-4eb0-be16-92a41b48d6a8" providerId="ADAL" clId="{6DED0D40-5F25-401B-B052-62320608DF2B}" dt="2022-08-25T18:54:59.400" v="3" actId="700"/>
          <ac:picMkLst>
            <pc:docMk/>
            <pc:sldMk cId="1230960431" sldId="258"/>
            <ac:picMk id="2078" creationId="{D912EF34-0253-41FD-9940-D8FBB7DE74B1}"/>
          </ac:picMkLst>
        </pc:picChg>
        <pc:cxnChg chg="add del">
          <ac:chgData name="CLAUDIO ALONSO VARGAS ORGANISTA" userId="aa7520bb-cbc9-4eb0-be16-92a41b48d6a8" providerId="ADAL" clId="{6DED0D40-5F25-401B-B052-62320608DF2B}" dt="2022-08-25T18:54:59.400" v="3" actId="700"/>
          <ac:cxnSpMkLst>
            <pc:docMk/>
            <pc:sldMk cId="1230960431" sldId="258"/>
            <ac:cxnSpMk id="2076" creationId="{AD0EF22F-5D3C-4240-8C32-1B20803E5A89}"/>
          </ac:cxnSpMkLst>
        </pc:cxnChg>
      </pc:sldChg>
      <pc:sldChg chg="addSp delSp modSp mod">
        <pc:chgData name="CLAUDIO ALONSO VARGAS ORGANISTA" userId="aa7520bb-cbc9-4eb0-be16-92a41b48d6a8" providerId="ADAL" clId="{6DED0D40-5F25-401B-B052-62320608DF2B}" dt="2022-08-25T22:10:00.599" v="240" actId="478"/>
        <pc:sldMkLst>
          <pc:docMk/>
          <pc:sldMk cId="250377809" sldId="259"/>
        </pc:sldMkLst>
        <pc:spChg chg="mod">
          <ac:chgData name="CLAUDIO ALONSO VARGAS ORGANISTA" userId="aa7520bb-cbc9-4eb0-be16-92a41b48d6a8" providerId="ADAL" clId="{6DED0D40-5F25-401B-B052-62320608DF2B}" dt="2022-08-25T22:07:03.132" v="225" actId="1076"/>
          <ac:spMkLst>
            <pc:docMk/>
            <pc:sldMk cId="250377809" sldId="259"/>
            <ac:spMk id="2" creationId="{B210AD2F-DEDE-44B8-9721-2BA2E43A5753}"/>
          </ac:spMkLst>
        </pc:spChg>
        <pc:spChg chg="del">
          <ac:chgData name="CLAUDIO ALONSO VARGAS ORGANISTA" userId="aa7520bb-cbc9-4eb0-be16-92a41b48d6a8" providerId="ADAL" clId="{6DED0D40-5F25-401B-B052-62320608DF2B}" dt="2022-08-25T22:07:59.278" v="226"/>
          <ac:spMkLst>
            <pc:docMk/>
            <pc:sldMk cId="250377809" sldId="259"/>
            <ac:spMk id="3" creationId="{7D776CF3-AA45-4561-B5CB-EA38877C822A}"/>
          </ac:spMkLst>
        </pc:spChg>
        <pc:picChg chg="add mod">
          <ac:chgData name="CLAUDIO ALONSO VARGAS ORGANISTA" userId="aa7520bb-cbc9-4eb0-be16-92a41b48d6a8" providerId="ADAL" clId="{6DED0D40-5F25-401B-B052-62320608DF2B}" dt="2022-08-25T22:08:48.801" v="231" actId="1076"/>
          <ac:picMkLst>
            <pc:docMk/>
            <pc:sldMk cId="250377809" sldId="259"/>
            <ac:picMk id="3074" creationId="{9E328BDA-974D-459C-858F-56C6DDC13F6B}"/>
          </ac:picMkLst>
        </pc:picChg>
        <pc:picChg chg="add del mod">
          <ac:chgData name="CLAUDIO ALONSO VARGAS ORGANISTA" userId="aa7520bb-cbc9-4eb0-be16-92a41b48d6a8" providerId="ADAL" clId="{6DED0D40-5F25-401B-B052-62320608DF2B}" dt="2022-08-25T22:09:31.029" v="234" actId="478"/>
          <ac:picMkLst>
            <pc:docMk/>
            <pc:sldMk cId="250377809" sldId="259"/>
            <ac:picMk id="3076" creationId="{A4967739-8C6C-4755-8A0E-8A8C30FE0CBB}"/>
          </ac:picMkLst>
        </pc:picChg>
        <pc:picChg chg="add del mod">
          <ac:chgData name="CLAUDIO ALONSO VARGAS ORGANISTA" userId="aa7520bb-cbc9-4eb0-be16-92a41b48d6a8" providerId="ADAL" clId="{6DED0D40-5F25-401B-B052-62320608DF2B}" dt="2022-08-25T22:10:00.599" v="240" actId="478"/>
          <ac:picMkLst>
            <pc:docMk/>
            <pc:sldMk cId="250377809" sldId="259"/>
            <ac:picMk id="3078" creationId="{83C11637-5F30-41A5-AF32-3FA42EAF3FF8}"/>
          </ac:picMkLst>
        </pc:picChg>
      </pc:sldChg>
      <pc:sldChg chg="addSp delSp modSp new mod setBg">
        <pc:chgData name="CLAUDIO ALONSO VARGAS ORGANISTA" userId="aa7520bb-cbc9-4eb0-be16-92a41b48d6a8" providerId="ADAL" clId="{6DED0D40-5F25-401B-B052-62320608DF2B}" dt="2022-08-25T22:27:22.626" v="268" actId="1076"/>
        <pc:sldMkLst>
          <pc:docMk/>
          <pc:sldMk cId="2117194429" sldId="260"/>
        </pc:sldMkLst>
        <pc:spChg chg="del">
          <ac:chgData name="CLAUDIO ALONSO VARGAS ORGANISTA" userId="aa7520bb-cbc9-4eb0-be16-92a41b48d6a8" providerId="ADAL" clId="{6DED0D40-5F25-401B-B052-62320608DF2B}" dt="2022-08-25T22:10:22.183" v="242" actId="478"/>
          <ac:spMkLst>
            <pc:docMk/>
            <pc:sldMk cId="2117194429" sldId="260"/>
            <ac:spMk id="2" creationId="{FE7E9C25-4879-4035-AB46-3E8B309393E7}"/>
          </ac:spMkLst>
        </pc:spChg>
        <pc:spChg chg="del">
          <ac:chgData name="CLAUDIO ALONSO VARGAS ORGANISTA" userId="aa7520bb-cbc9-4eb0-be16-92a41b48d6a8" providerId="ADAL" clId="{6DED0D40-5F25-401B-B052-62320608DF2B}" dt="2022-08-25T22:10:07.854" v="241"/>
          <ac:spMkLst>
            <pc:docMk/>
            <pc:sldMk cId="2117194429" sldId="260"/>
            <ac:spMk id="3" creationId="{C877490B-6ECD-43D9-9D39-CCC583B4A512}"/>
          </ac:spMkLst>
        </pc:spChg>
        <pc:spChg chg="add del mod">
          <ac:chgData name="CLAUDIO ALONSO VARGAS ORGANISTA" userId="aa7520bb-cbc9-4eb0-be16-92a41b48d6a8" providerId="ADAL" clId="{6DED0D40-5F25-401B-B052-62320608DF2B}" dt="2022-08-25T22:13:47.953" v="244" actId="22"/>
          <ac:spMkLst>
            <pc:docMk/>
            <pc:sldMk cId="2117194429" sldId="260"/>
            <ac:spMk id="4" creationId="{2A6E2DD9-8AD4-4E27-8931-FD70722BBE0A}"/>
          </ac:spMkLst>
        </pc:spChg>
        <pc:spChg chg="add del">
          <ac:chgData name="CLAUDIO ALONSO VARGAS ORGANISTA" userId="aa7520bb-cbc9-4eb0-be16-92a41b48d6a8" providerId="ADAL" clId="{6DED0D40-5F25-401B-B052-62320608DF2B}" dt="2022-08-25T22:23:59.457" v="254"/>
          <ac:spMkLst>
            <pc:docMk/>
            <pc:sldMk cId="2117194429" sldId="260"/>
            <ac:spMk id="9" creationId="{05E30623-EB16-4AA8-AC7D-3745E0539921}"/>
          </ac:spMkLst>
        </pc:spChg>
        <pc:spChg chg="add del">
          <ac:chgData name="CLAUDIO ALONSO VARGAS ORGANISTA" userId="aa7520bb-cbc9-4eb0-be16-92a41b48d6a8" providerId="ADAL" clId="{6DED0D40-5F25-401B-B052-62320608DF2B}" dt="2022-08-25T22:14:02.522" v="247" actId="26606"/>
          <ac:spMkLst>
            <pc:docMk/>
            <pc:sldMk cId="2117194429" sldId="260"/>
            <ac:spMk id="10" creationId="{266011A0-B1FC-EAC2-EF90-F1ABC3515C70}"/>
          </ac:spMkLst>
        </pc:spChg>
        <pc:spChg chg="add del">
          <ac:chgData name="CLAUDIO ALONSO VARGAS ORGANISTA" userId="aa7520bb-cbc9-4eb0-be16-92a41b48d6a8" providerId="ADAL" clId="{6DED0D40-5F25-401B-B052-62320608DF2B}" dt="2022-08-25T22:24:06.279" v="256"/>
          <ac:spMkLst>
            <pc:docMk/>
            <pc:sldMk cId="2117194429" sldId="260"/>
            <ac:spMk id="11" creationId="{9EFBE531-86D9-4A55-92DA-D47B45984B1F}"/>
          </ac:spMkLst>
        </pc:spChg>
        <pc:spChg chg="add del">
          <ac:chgData name="CLAUDIO ALONSO VARGAS ORGANISTA" userId="aa7520bb-cbc9-4eb0-be16-92a41b48d6a8" providerId="ADAL" clId="{6DED0D40-5F25-401B-B052-62320608DF2B}" dt="2022-08-25T22:14:02.522" v="247" actId="26606"/>
          <ac:spMkLst>
            <pc:docMk/>
            <pc:sldMk cId="2117194429" sldId="260"/>
            <ac:spMk id="13" creationId="{B8E41B83-C09C-4859-AB94-511A2C0BBE89}"/>
          </ac:spMkLst>
        </pc:spChg>
        <pc:spChg chg="add del">
          <ac:chgData name="CLAUDIO ALONSO VARGAS ORGANISTA" userId="aa7520bb-cbc9-4eb0-be16-92a41b48d6a8" providerId="ADAL" clId="{6DED0D40-5F25-401B-B052-62320608DF2B}" dt="2022-08-25T22:26:49.323" v="262" actId="26606"/>
          <ac:spMkLst>
            <pc:docMk/>
            <pc:sldMk cId="2117194429" sldId="260"/>
            <ac:spMk id="16" creationId="{CD9A5E3C-07F5-FC53-C58E-58505B7F41EB}"/>
          </ac:spMkLst>
        </pc:spChg>
        <pc:spChg chg="add del">
          <ac:chgData name="CLAUDIO ALONSO VARGAS ORGANISTA" userId="aa7520bb-cbc9-4eb0-be16-92a41b48d6a8" providerId="ADAL" clId="{6DED0D40-5F25-401B-B052-62320608DF2B}" dt="2022-08-25T22:14:15.854" v="249" actId="26606"/>
          <ac:spMkLst>
            <pc:docMk/>
            <pc:sldMk cId="2117194429" sldId="260"/>
            <ac:spMk id="17" creationId="{1EA5387D-64D8-4D6C-B109-FF4E81DF609A}"/>
          </ac:spMkLst>
        </pc:spChg>
        <pc:spChg chg="add del">
          <ac:chgData name="CLAUDIO ALONSO VARGAS ORGANISTA" userId="aa7520bb-cbc9-4eb0-be16-92a41b48d6a8" providerId="ADAL" clId="{6DED0D40-5F25-401B-B052-62320608DF2B}" dt="2022-08-25T22:14:15.854" v="249" actId="26606"/>
          <ac:spMkLst>
            <pc:docMk/>
            <pc:sldMk cId="2117194429" sldId="260"/>
            <ac:spMk id="18" creationId="{6DBF54B5-EF35-7586-95E3-76C3714EBE9A}"/>
          </ac:spMkLst>
        </pc:spChg>
        <pc:spChg chg="add del mod">
          <ac:chgData name="CLAUDIO ALONSO VARGAS ORGANISTA" userId="aa7520bb-cbc9-4eb0-be16-92a41b48d6a8" providerId="ADAL" clId="{6DED0D40-5F25-401B-B052-62320608DF2B}" dt="2022-08-25T22:26:58.593" v="264" actId="478"/>
          <ac:spMkLst>
            <pc:docMk/>
            <pc:sldMk cId="2117194429" sldId="260"/>
            <ac:spMk id="20" creationId="{02E4610A-C75D-496B-BC4C-D2C87487C399}"/>
          </ac:spMkLst>
        </pc:spChg>
        <pc:picChg chg="add del mod ord">
          <ac:chgData name="CLAUDIO ALONSO VARGAS ORGANISTA" userId="aa7520bb-cbc9-4eb0-be16-92a41b48d6a8" providerId="ADAL" clId="{6DED0D40-5F25-401B-B052-62320608DF2B}" dt="2022-08-25T22:26:55.113" v="263" actId="21"/>
          <ac:picMkLst>
            <pc:docMk/>
            <pc:sldMk cId="2117194429" sldId="260"/>
            <ac:picMk id="6" creationId="{A374B2ED-F625-466A-A3F1-547756B01359}"/>
          </ac:picMkLst>
        </pc:picChg>
        <pc:picChg chg="add del mod">
          <ac:chgData name="CLAUDIO ALONSO VARGAS ORGANISTA" userId="aa7520bb-cbc9-4eb0-be16-92a41b48d6a8" providerId="ADAL" clId="{6DED0D40-5F25-401B-B052-62320608DF2B}" dt="2022-08-25T22:23:51.939" v="252" actId="478"/>
          <ac:picMkLst>
            <pc:docMk/>
            <pc:sldMk cId="2117194429" sldId="260"/>
            <ac:picMk id="8" creationId="{3269EEB1-350F-4851-9EA2-CE73B3A5D833}"/>
          </ac:picMkLst>
        </pc:picChg>
        <pc:picChg chg="add mod">
          <ac:chgData name="CLAUDIO ALONSO VARGAS ORGANISTA" userId="aa7520bb-cbc9-4eb0-be16-92a41b48d6a8" providerId="ADAL" clId="{6DED0D40-5F25-401B-B052-62320608DF2B}" dt="2022-08-25T22:27:22.626" v="268" actId="1076"/>
          <ac:picMkLst>
            <pc:docMk/>
            <pc:sldMk cId="2117194429" sldId="260"/>
            <ac:picMk id="14" creationId="{F32C9B42-B103-4696-9EC0-487C598ECC72}"/>
          </ac:picMkLst>
        </pc:picChg>
        <pc:picChg chg="add del">
          <ac:chgData name="CLAUDIO ALONSO VARGAS ORGANISTA" userId="aa7520bb-cbc9-4eb0-be16-92a41b48d6a8" providerId="ADAL" clId="{6DED0D40-5F25-401B-B052-62320608DF2B}" dt="2022-08-25T22:14:02.522" v="247" actId="26606"/>
          <ac:picMkLst>
            <pc:docMk/>
            <pc:sldMk cId="2117194429" sldId="260"/>
            <ac:picMk id="15" creationId="{39E05C4E-6F76-43EC-9537-2BA7871BBE07}"/>
          </ac:picMkLst>
        </pc:picChg>
        <pc:picChg chg="add mod">
          <ac:chgData name="CLAUDIO ALONSO VARGAS ORGANISTA" userId="aa7520bb-cbc9-4eb0-be16-92a41b48d6a8" providerId="ADAL" clId="{6DED0D40-5F25-401B-B052-62320608DF2B}" dt="2022-08-25T22:27:17.283" v="267" actId="1076"/>
          <ac:picMkLst>
            <pc:docMk/>
            <pc:sldMk cId="2117194429" sldId="260"/>
            <ac:picMk id="22" creationId="{9DED382D-5A99-4491-9F71-700A8DA3F5F1}"/>
          </ac:picMkLst>
        </pc:picChg>
        <pc:picChg chg="add del mod">
          <ac:chgData name="CLAUDIO ALONSO VARGAS ORGANISTA" userId="aa7520bb-cbc9-4eb0-be16-92a41b48d6a8" providerId="ADAL" clId="{6DED0D40-5F25-401B-B052-62320608DF2B}" dt="2022-08-25T22:13:45.986" v="243" actId="478"/>
          <ac:picMkLst>
            <pc:docMk/>
            <pc:sldMk cId="2117194429" sldId="260"/>
            <ac:picMk id="4098" creationId="{B4105AAC-BE63-4C08-BBD0-15222A460C2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05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28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72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3779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023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88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849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22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1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23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6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58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7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7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99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294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19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368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4DA8B-FE2F-4049-AD6C-54863BB88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7550" y="1791564"/>
            <a:ext cx="9181578" cy="1637436"/>
          </a:xfrm>
        </p:spPr>
        <p:txBody>
          <a:bodyPr>
            <a:normAutofit fontScale="90000"/>
          </a:bodyPr>
          <a:lstStyle/>
          <a:p>
            <a:pPr algn="ctr"/>
            <a:r>
              <a:rPr lang="es-ES" i="1" dirty="0">
                <a:latin typeface="Cavolini" panose="020B0502040204020203" pitchFamily="66" charset="0"/>
                <a:cs typeface="Cavolini" panose="020B0502040204020203" pitchFamily="66" charset="0"/>
              </a:rPr>
              <a:t>Final Project</a:t>
            </a:r>
            <a:br>
              <a:rPr lang="es-ES" i="1" dirty="0">
                <a:latin typeface="Cavolini" panose="020B0502040204020203" pitchFamily="66" charset="0"/>
                <a:cs typeface="Cavolini" panose="020B0502040204020203" pitchFamily="66" charset="0"/>
              </a:rPr>
            </a:br>
            <a:r>
              <a:rPr lang="es-ES" i="1" dirty="0" err="1">
                <a:latin typeface="Cavolini" panose="020B0502040204020203" pitchFamily="66" charset="0"/>
                <a:cs typeface="Cavolini" panose="020B0502040204020203" pitchFamily="66" charset="0"/>
              </a:rPr>
              <a:t>Every</a:t>
            </a:r>
            <a:r>
              <a:rPr lang="es-ES" i="1" dirty="0">
                <a:latin typeface="Cavolini" panose="020B0502040204020203" pitchFamily="66" charset="0"/>
                <a:cs typeface="Cavolini" panose="020B0502040204020203" pitchFamily="66" charset="0"/>
              </a:rPr>
              <a:t> </a:t>
            </a:r>
            <a:r>
              <a:rPr lang="es-ES" i="1" dirty="0" err="1">
                <a:latin typeface="Cavolini" panose="020B0502040204020203" pitchFamily="66" charset="0"/>
                <a:cs typeface="Cavolini" panose="020B0502040204020203" pitchFamily="66" charset="0"/>
              </a:rPr>
              <a:t>day</a:t>
            </a:r>
            <a:r>
              <a:rPr lang="es-ES" i="1" dirty="0">
                <a:latin typeface="Cavolini" panose="020B0502040204020203" pitchFamily="66" charset="0"/>
                <a:cs typeface="Cavolini" panose="020B0502040204020203" pitchFamily="66" charset="0"/>
              </a:rPr>
              <a:t> </a:t>
            </a:r>
            <a:r>
              <a:rPr lang="es-ES" i="1" dirty="0" err="1">
                <a:latin typeface="Cavolini" panose="020B0502040204020203" pitchFamily="66" charset="0"/>
                <a:cs typeface="Cavolini" panose="020B0502040204020203" pitchFamily="66" charset="0"/>
              </a:rPr>
              <a:t>Problem</a:t>
            </a:r>
            <a:endParaRPr lang="es-MX" i="1" dirty="0">
              <a:latin typeface="Cavolini" panose="020B0502040204020203" pitchFamily="66" charset="0"/>
              <a:cs typeface="Cavolini" panose="020B0502040204020203" pitchFamily="66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903AB7-E810-46C4-B707-90FA7E597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2671" y="4180562"/>
            <a:ext cx="3651337" cy="33855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s-ES" b="1" i="1" dirty="0" err="1">
                <a:latin typeface="Cavolini" panose="03000502040302020204" pitchFamily="66" charset="0"/>
                <a:cs typeface="Cavolini" panose="03000502040302020204" pitchFamily="66" charset="0"/>
              </a:rPr>
              <a:t>Unit</a:t>
            </a:r>
            <a:r>
              <a:rPr lang="es-ES" b="1" i="1" dirty="0">
                <a:latin typeface="Cavolini" panose="03000502040302020204" pitchFamily="66" charset="0"/>
                <a:cs typeface="Cavolini" panose="03000502040302020204" pitchFamily="66" charset="0"/>
              </a:rPr>
              <a:t> 11 and 12</a:t>
            </a:r>
            <a:endParaRPr lang="es-MX" b="1" i="1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39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4E3B869-3361-4E8C-87BB-27794406A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1034">
            <a:extLst>
              <a:ext uri="{FF2B5EF4-FFF2-40B4-BE49-F238E27FC236}">
                <a16:creationId xmlns:a16="http://schemas.microsoft.com/office/drawing/2014/main" id="{46A856AB-281D-45B5-B270-8EA6AC0C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1E76C95-C121-4DEC-B9CD-8BBEA8B56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20233"/>
            <a:ext cx="4124396" cy="1103064"/>
          </a:xfrm>
        </p:spPr>
        <p:txBody>
          <a:bodyPr anchor="b">
            <a:normAutofit/>
          </a:bodyPr>
          <a:lstStyle/>
          <a:p>
            <a:pPr algn="ctr"/>
            <a:r>
              <a:rPr lang="es-ES" sz="3200" i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Keep</a:t>
            </a:r>
            <a:r>
              <a:rPr lang="es-ES" sz="32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s-ES" sz="3200" i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it</a:t>
            </a:r>
            <a:r>
              <a:rPr lang="es-ES" sz="32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simple </a:t>
            </a:r>
            <a:r>
              <a:rPr lang="es-ES" sz="3200" i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but</a:t>
            </a:r>
            <a:r>
              <a:rPr lang="es-ES" sz="32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s-ES" sz="3200" i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significant</a:t>
            </a:r>
            <a:endParaRPr lang="es-MX" sz="3200" i="1" dirty="0">
              <a:solidFill>
                <a:schemeClr val="accent6">
                  <a:lumMod val="60000"/>
                  <a:lumOff val="40000"/>
                </a:schemeClr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E3117DF3-8AF1-F04A-1C63-D86B86CA9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77" y="4483172"/>
            <a:ext cx="5021001" cy="1103064"/>
          </a:xfrm>
        </p:spPr>
        <p:txBody>
          <a:bodyPr>
            <a:norm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US" sz="3200" i="1" cap="all" dirty="0">
                <a:solidFill>
                  <a:srgbClr val="00B050"/>
                </a:solidFill>
                <a:latin typeface="Cavolini" panose="03000502040302020204" pitchFamily="66" charset="0"/>
                <a:ea typeface="+mj-ea"/>
                <a:cs typeface="Cavolini" panose="03000502040302020204" pitchFamily="66" charset="0"/>
              </a:rPr>
              <a:t>needs to be upgraded </a:t>
            </a:r>
          </a:p>
        </p:txBody>
      </p:sp>
      <p:pic>
        <p:nvPicPr>
          <p:cNvPr id="1026" name="Picture 2" descr="Interior Design Experts on Home Office Items That Are Worth the Money">
            <a:extLst>
              <a:ext uri="{FF2B5EF4-FFF2-40B4-BE49-F238E27FC236}">
                <a16:creationId xmlns:a16="http://schemas.microsoft.com/office/drawing/2014/main" id="{84610A36-8F47-4208-9B25-6220B5E754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2" r="21722" b="4"/>
          <a:stretch/>
        </p:blipFill>
        <p:spPr bwMode="auto">
          <a:xfrm>
            <a:off x="5349607" y="746125"/>
            <a:ext cx="3314451" cy="335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ound Single Corner Rectangle 17">
            <a:extLst>
              <a:ext uri="{FF2B5EF4-FFF2-40B4-BE49-F238E27FC236}">
                <a16:creationId xmlns:a16="http://schemas.microsoft.com/office/drawing/2014/main" id="{76B44A81-87EC-416C-8094-359C84FEF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10817" y="1002026"/>
            <a:ext cx="2309217" cy="1684338"/>
          </a:xfrm>
          <a:prstGeom prst="round1Rect">
            <a:avLst>
              <a:gd name="adj" fmla="val 11295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ound Single Corner Rectangle 16">
            <a:extLst>
              <a:ext uri="{FF2B5EF4-FFF2-40B4-BE49-F238E27FC236}">
                <a16:creationId xmlns:a16="http://schemas.microsoft.com/office/drawing/2014/main" id="{0C371495-4807-437C-B138-97390839F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241840" y="4259603"/>
            <a:ext cx="2417253" cy="1840846"/>
          </a:xfrm>
          <a:prstGeom prst="round1Rect">
            <a:avLst>
              <a:gd name="adj" fmla="val 11295"/>
            </a:avLst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013A4428-56B6-4546-ABB2-43DFFABEF8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486" r="26068" b="-2"/>
          <a:stretch/>
        </p:blipFill>
        <p:spPr>
          <a:xfrm>
            <a:off x="8810817" y="2822889"/>
            <a:ext cx="2695383" cy="353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3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hade val="98000"/>
                <a:satMod val="150000"/>
                <a:lumMod val="102000"/>
              </a:schemeClr>
            </a:gs>
            <a:gs pos="50000">
              <a:schemeClr val="bg2">
                <a:tint val="98000"/>
                <a:shade val="90000"/>
                <a:satMod val="13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97D9254-A40E-46B7-8447-BDAD9512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115" y="462954"/>
            <a:ext cx="8610599" cy="760888"/>
          </a:xfrm>
        </p:spPr>
        <p:txBody>
          <a:bodyPr/>
          <a:lstStyle/>
          <a:p>
            <a:pPr algn="ctr"/>
            <a:r>
              <a:rPr lang="es-ES" b="1" i="1" dirty="0" err="1">
                <a:solidFill>
                  <a:schemeClr val="accent6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How</a:t>
            </a:r>
            <a:r>
              <a:rPr lang="es-ES" b="1" i="1" dirty="0">
                <a:solidFill>
                  <a:schemeClr val="accent6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s-ES" b="1" i="1" dirty="0" err="1">
                <a:solidFill>
                  <a:schemeClr val="accent6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to</a:t>
            </a:r>
            <a:r>
              <a:rPr lang="es-ES" b="1" i="1" dirty="0">
                <a:solidFill>
                  <a:schemeClr val="accent6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s-ES" b="1" i="1" dirty="0" err="1">
                <a:solidFill>
                  <a:schemeClr val="accent6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Solve</a:t>
            </a:r>
            <a:endParaRPr lang="es-MX" b="1" i="1" dirty="0">
              <a:solidFill>
                <a:schemeClr val="accent6">
                  <a:lumMod val="75000"/>
                </a:schemeClr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AE8FF258-D38F-422C-AFFF-6770BD62B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014" y="2406848"/>
            <a:ext cx="3334215" cy="2343477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CE80F06A-021B-4D08-89C7-324E4ED11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299" y="3220177"/>
            <a:ext cx="3407806" cy="2466423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592BACE1-FF0C-4886-9F2A-D706F5390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6289" y="1393226"/>
            <a:ext cx="2867425" cy="3886742"/>
          </a:xfrm>
          <a:prstGeom prst="rect">
            <a:avLst/>
          </a:prstGeom>
        </p:spPr>
      </p:pic>
      <p:sp>
        <p:nvSpPr>
          <p:cNvPr id="42" name="Content Placeholder 1029">
            <a:extLst>
              <a:ext uri="{FF2B5EF4-FFF2-40B4-BE49-F238E27FC236}">
                <a16:creationId xmlns:a16="http://schemas.microsoft.com/office/drawing/2014/main" id="{9A943705-1183-436D-97FD-AB5FDEA90531}"/>
              </a:ext>
            </a:extLst>
          </p:cNvPr>
          <p:cNvSpPr txBox="1">
            <a:spLocks/>
          </p:cNvSpPr>
          <p:nvPr/>
        </p:nvSpPr>
        <p:spPr>
          <a:xfrm>
            <a:off x="0" y="1393226"/>
            <a:ext cx="8610599" cy="8442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3600" i="1" cap="all" dirty="0">
                <a:solidFill>
                  <a:schemeClr val="accent6">
                    <a:lumMod val="75000"/>
                  </a:schemeClr>
                </a:solidFill>
                <a:latin typeface="Cavolini" panose="03000502040302020204" pitchFamily="66" charset="0"/>
                <a:ea typeface="+mj-ea"/>
                <a:cs typeface="Cavolini" panose="03000502040302020204" pitchFamily="66" charset="0"/>
              </a:rPr>
              <a:t>keep it special and full of life</a:t>
            </a:r>
          </a:p>
        </p:txBody>
      </p:sp>
    </p:spTree>
    <p:extLst>
      <p:ext uri="{BB962C8B-B14F-4D97-AF65-F5344CB8AC3E}">
        <p14:creationId xmlns:p14="http://schemas.microsoft.com/office/powerpoint/2010/main" val="1230960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0AD2F-DEDE-44B8-9721-2BA2E43A5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959" y="352249"/>
            <a:ext cx="7372082" cy="1293028"/>
          </a:xfrm>
        </p:spPr>
        <p:txBody>
          <a:bodyPr>
            <a:normAutofit/>
          </a:bodyPr>
          <a:lstStyle/>
          <a:p>
            <a:pPr algn="ctr"/>
            <a:r>
              <a:rPr lang="es-ES" sz="7200" b="1" i="1" dirty="0" err="1">
                <a:latin typeface="Cavolini" panose="03000502040302020204" pitchFamily="66" charset="0"/>
                <a:cs typeface="Cavolini" panose="03000502040302020204" pitchFamily="66" charset="0"/>
              </a:rPr>
              <a:t>Behavior</a:t>
            </a:r>
            <a:endParaRPr lang="es-MX" sz="7200" b="1" i="1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pic>
        <p:nvPicPr>
          <p:cNvPr id="3074" name="Picture 2" descr="HR Expectations From Candidates In a Job Interview | by Rehmat Ibrahim |  Medium">
            <a:extLst>
              <a:ext uri="{FF2B5EF4-FFF2-40B4-BE49-F238E27FC236}">
                <a16:creationId xmlns:a16="http://schemas.microsoft.com/office/drawing/2014/main" id="{9E328BDA-974D-459C-858F-56C6DDC13F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887" y="1838461"/>
            <a:ext cx="7244364" cy="362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7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F32C9B42-B103-4696-9EC0-487C598EC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31" y="414890"/>
            <a:ext cx="9088118" cy="5077534"/>
          </a:xfrm>
          <a:prstGeom prst="rect">
            <a:avLst/>
          </a:prstGeom>
        </p:spPr>
      </p:pic>
      <p:pic>
        <p:nvPicPr>
          <p:cNvPr id="22" name="Marcador de contenido 5">
            <a:extLst>
              <a:ext uri="{FF2B5EF4-FFF2-40B4-BE49-F238E27FC236}">
                <a16:creationId xmlns:a16="http://schemas.microsoft.com/office/drawing/2014/main" id="{9DED382D-5A99-4491-9F71-700A8DA3F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75501" y="3904343"/>
            <a:ext cx="3620625" cy="2062832"/>
          </a:xfrm>
        </p:spPr>
      </p:pic>
    </p:spTree>
    <p:extLst>
      <p:ext uri="{BB962C8B-B14F-4D97-AF65-F5344CB8AC3E}">
        <p14:creationId xmlns:p14="http://schemas.microsoft.com/office/powerpoint/2010/main" val="2117194429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Metadata/LabelInfo.xml><?xml version="1.0" encoding="utf-8"?>
<clbl:labelList xmlns:clbl="http://schemas.microsoft.com/office/2020/mipLabelMetadata">
  <clbl:label id="{5d638bf1-7afd-4f6e-a308-2245d53ac2db}" enabled="0" method="" siteId="{5d638bf1-7afd-4f6e-a308-2245d53ac2d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242</TotalTime>
  <Words>30</Words>
  <Application>Microsoft Office PowerPoint</Application>
  <PresentationFormat>Panorámica</PresentationFormat>
  <Paragraphs>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Cavolini</vt:lpstr>
      <vt:lpstr>Century Gothic</vt:lpstr>
      <vt:lpstr>Estela de condensación</vt:lpstr>
      <vt:lpstr>Final Project Every day Problem</vt:lpstr>
      <vt:lpstr>Keep it simple but significant</vt:lpstr>
      <vt:lpstr>How to Solve</vt:lpstr>
      <vt:lpstr>Behavior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Problem Solving </dc:title>
  <dc:creator>CLAUDIO ALONSO VARGAS ORGANISTA</dc:creator>
  <cp:lastModifiedBy>CLAUDIO ALONSO VARGAS ORGANISTA</cp:lastModifiedBy>
  <cp:revision>1</cp:revision>
  <dcterms:created xsi:type="dcterms:W3CDTF">2022-08-25T18:25:21Z</dcterms:created>
  <dcterms:modified xsi:type="dcterms:W3CDTF">2023-02-02T21:50:46Z</dcterms:modified>
</cp:coreProperties>
</file>