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95" r:id="rId5"/>
    <p:sldId id="305" r:id="rId6"/>
    <p:sldId id="275" r:id="rId7"/>
    <p:sldId id="30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19081-24EF-4446-B50A-6BD480E7370B}" v="10" dt="2023-03-07T22:18:23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8" r:id="rId7"/>
    <p:sldLayoutId id="2147483743" r:id="rId8"/>
    <p:sldLayoutId id="2147483745" r:id="rId9"/>
    <p:sldLayoutId id="2147483747" r:id="rId10"/>
    <p:sldLayoutId id="2147483746" r:id="rId11"/>
    <p:sldLayoutId id="2147483744" r:id="rId12"/>
    <p:sldLayoutId id="2147483750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048337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Neural Network and AI.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849436"/>
            <a:ext cx="561050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Course 21 </a:t>
            </a: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Harmon Hall Claudio Vargas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5DD160A-C05E-48FF-928C-F1ED840FB0B3}"/>
              </a:ext>
            </a:extLst>
          </p:cNvPr>
          <p:cNvSpPr/>
          <p:nvPr/>
        </p:nvSpPr>
        <p:spPr>
          <a:xfrm>
            <a:off x="734571" y="846659"/>
            <a:ext cx="4001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ARTIFICIAL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6BB677F-6367-47F0-A32E-7824E4D9C199}"/>
              </a:ext>
            </a:extLst>
          </p:cNvPr>
          <p:cNvSpPr/>
          <p:nvPr/>
        </p:nvSpPr>
        <p:spPr>
          <a:xfrm>
            <a:off x="734571" y="1467077"/>
            <a:ext cx="4001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INTELLIGENCE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>
            <a:off x="678094" y="2166926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99">
            <a:extLst>
              <a:ext uri="{FF2B5EF4-FFF2-40B4-BE49-F238E27FC236}">
                <a16:creationId xmlns:a16="http://schemas.microsoft.com/office/drawing/2014/main" id="{5A7DBC6A-9AFB-086C-F157-288590B4B9E9}"/>
              </a:ext>
            </a:extLst>
          </p:cNvPr>
          <p:cNvSpPr/>
          <p:nvPr/>
        </p:nvSpPr>
        <p:spPr>
          <a:xfrm>
            <a:off x="1093752" y="3060287"/>
            <a:ext cx="310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Rectangle 299">
            <a:extLst>
              <a:ext uri="{FF2B5EF4-FFF2-40B4-BE49-F238E27FC236}">
                <a16:creationId xmlns:a16="http://schemas.microsoft.com/office/drawing/2014/main" id="{4A006266-3A0A-224C-9722-4582BE03D0FF}"/>
              </a:ext>
            </a:extLst>
          </p:cNvPr>
          <p:cNvSpPr/>
          <p:nvPr/>
        </p:nvSpPr>
        <p:spPr>
          <a:xfrm>
            <a:off x="1649798" y="2428131"/>
            <a:ext cx="190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Neural</a:t>
            </a:r>
          </a:p>
        </p:txBody>
      </p: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But what is a neural network? | Chapter 1, Deep learning - YouTube">
            <a:extLst>
              <a:ext uri="{FF2B5EF4-FFF2-40B4-BE49-F238E27FC236}">
                <a16:creationId xmlns:a16="http://schemas.microsoft.com/office/drawing/2014/main" id="{C026C9B0-0F99-C43C-17A3-06C45B594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3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Activation Functions In Neural Networks Explained | Deep Learning Tutorial  - YouTube">
            <a:extLst>
              <a:ext uri="{FF2B5EF4-FFF2-40B4-BE49-F238E27FC236}">
                <a16:creationId xmlns:a16="http://schemas.microsoft.com/office/drawing/2014/main" id="{D7E76059-B267-B781-D8AB-8271424E6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399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ypes of Neural Networks and Definition of Neural Network">
            <a:extLst>
              <a:ext uri="{FF2B5EF4-FFF2-40B4-BE49-F238E27FC236}">
                <a16:creationId xmlns:a16="http://schemas.microsoft.com/office/drawing/2014/main" id="{9031FF6D-B9BD-0254-000E-1A063C576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3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307B847-D64D-456B-B216-57562E2DCC63}"/>
              </a:ext>
            </a:extLst>
          </p:cNvPr>
          <p:cNvSpPr txBox="1">
            <a:spLocks/>
          </p:cNvSpPr>
          <p:nvPr/>
        </p:nvSpPr>
        <p:spPr>
          <a:xfrm>
            <a:off x="2005794" y="307613"/>
            <a:ext cx="3059832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</a:rPr>
              <a:t>Two </a:t>
            </a:r>
            <a:r>
              <a:rPr lang="en-US" altLang="ko-KR" dirty="0">
                <a:solidFill>
                  <a:schemeClr val="accent3"/>
                </a:solidFill>
                <a:latin typeface="+mj-lt"/>
              </a:rPr>
              <a:t>Columns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8EE5BB-5597-42A7-B779-55DD856373AD}"/>
              </a:ext>
            </a:extLst>
          </p:cNvPr>
          <p:cNvSpPr/>
          <p:nvPr/>
        </p:nvSpPr>
        <p:spPr>
          <a:xfrm>
            <a:off x="5897225" y="371224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5723C1-76F5-4331-8E3A-8365EA8526B4}"/>
              </a:ext>
            </a:extLst>
          </p:cNvPr>
          <p:cNvSpPr/>
          <p:nvPr/>
        </p:nvSpPr>
        <p:spPr>
          <a:xfrm>
            <a:off x="5897225" y="68006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D8224-2304-4152-A710-1168E3C3A14A}"/>
              </a:ext>
            </a:extLst>
          </p:cNvPr>
          <p:cNvSpPr txBox="1"/>
          <p:nvPr/>
        </p:nvSpPr>
        <p:spPr>
          <a:xfrm>
            <a:off x="6022115" y="840050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B6D6F-4CCD-43EE-B038-6F454358295B}"/>
              </a:ext>
            </a:extLst>
          </p:cNvPr>
          <p:cNvSpPr txBox="1"/>
          <p:nvPr/>
        </p:nvSpPr>
        <p:spPr>
          <a:xfrm>
            <a:off x="6022115" y="38722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E4299-BCC8-4DB9-A855-2C48A446F951}"/>
              </a:ext>
            </a:extLst>
          </p:cNvPr>
          <p:cNvSpPr/>
          <p:nvPr/>
        </p:nvSpPr>
        <p:spPr>
          <a:xfrm>
            <a:off x="6234406" y="1526763"/>
            <a:ext cx="3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A8D83-ED14-4D3D-8B0D-478A1BD302B2}"/>
              </a:ext>
            </a:extLst>
          </p:cNvPr>
          <p:cNvSpPr/>
          <p:nvPr/>
        </p:nvSpPr>
        <p:spPr>
          <a:xfrm>
            <a:off x="6239265" y="4566757"/>
            <a:ext cx="3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8F15A-5134-4C50-B54D-6321575EB007}"/>
              </a:ext>
            </a:extLst>
          </p:cNvPr>
          <p:cNvSpPr txBox="1"/>
          <p:nvPr/>
        </p:nvSpPr>
        <p:spPr>
          <a:xfrm>
            <a:off x="6696432" y="778495"/>
            <a:ext cx="468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F3334-5FEB-4B0F-A54A-A6CD8CB7D7A4}"/>
              </a:ext>
            </a:extLst>
          </p:cNvPr>
          <p:cNvSpPr txBox="1"/>
          <p:nvPr/>
        </p:nvSpPr>
        <p:spPr>
          <a:xfrm>
            <a:off x="6696432" y="1569933"/>
            <a:ext cx="468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9681D-19BB-41AB-AB1B-4FAD42C15FF6}"/>
              </a:ext>
            </a:extLst>
          </p:cNvPr>
          <p:cNvSpPr txBox="1"/>
          <p:nvPr/>
        </p:nvSpPr>
        <p:spPr>
          <a:xfrm>
            <a:off x="6696432" y="3810674"/>
            <a:ext cx="468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35A77-8D61-4FB9-91B1-C50F4481E2A2}"/>
              </a:ext>
            </a:extLst>
          </p:cNvPr>
          <p:cNvSpPr txBox="1"/>
          <p:nvPr/>
        </p:nvSpPr>
        <p:spPr>
          <a:xfrm>
            <a:off x="6696432" y="4609927"/>
            <a:ext cx="468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d638bf1-7afd-4f6e-a308-2245d53ac2db}" enabled="0" method="" siteId="{5d638bf1-7afd-4f6e-a308-2245d53ac2d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240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CLAUDIO ALONSO VARGAS ORGANISTA</cp:lastModifiedBy>
  <cp:revision>109</cp:revision>
  <dcterms:created xsi:type="dcterms:W3CDTF">2018-04-24T17:14:44Z</dcterms:created>
  <dcterms:modified xsi:type="dcterms:W3CDTF">2023-03-07T22:19:23Z</dcterms:modified>
</cp:coreProperties>
</file>