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17" r:id="rId6"/>
    <p:sldId id="392" r:id="rId7"/>
    <p:sldId id="384" r:id="rId8"/>
    <p:sldId id="321" r:id="rId9"/>
    <p:sldId id="393" r:id="rId10"/>
    <p:sldId id="394" r:id="rId11"/>
    <p:sldId id="391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395BE-7025-48EA-9C45-31FB03291AAF}" v="15" dt="2023-02-09T20:11:03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09/02/2023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09/02/2023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09/02/2023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09/02/2023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09/02/2023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09/02/2023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09/02/2023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42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09/02/2023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25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613668"/>
            <a:ext cx="3565524" cy="3971211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dirty="0"/>
              <a:t>The importance of Having a Dedicated Study or Work Space</a:t>
            </a:r>
            <a:endParaRPr lang="es-ES" dirty="0"/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5126037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Final Proyect 2023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2</a:t>
            </a:fld>
            <a:endParaRPr lang="es-ES"/>
          </a:p>
        </p:txBody>
      </p:sp>
      <p:pic>
        <p:nvPicPr>
          <p:cNvPr id="1026" name="Picture 2" descr="Six Tips for Tidying Up Your Study Space During the Pandemic">
            <a:extLst>
              <a:ext uri="{FF2B5EF4-FFF2-40B4-BE49-F238E27FC236}">
                <a16:creationId xmlns:a16="http://schemas.microsoft.com/office/drawing/2014/main" id="{EF974302-F0C4-0AED-DC6A-F06942E5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5" y="1368962"/>
            <a:ext cx="42862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US" sz="3700"/>
              <a:t>The Benefits of Having a Dedicated Space</a:t>
            </a:r>
            <a:endParaRPr lang="es-ES" sz="3700"/>
          </a:p>
        </p:txBody>
      </p:sp>
      <p:pic>
        <p:nvPicPr>
          <p:cNvPr id="2052" name="Picture 4" descr="11 Tips to Get the Creative Space You Crave">
            <a:extLst>
              <a:ext uri="{FF2B5EF4-FFF2-40B4-BE49-F238E27FC236}">
                <a16:creationId xmlns:a16="http://schemas.microsoft.com/office/drawing/2014/main" id="{8F064BC6-6506-BE6E-8789-BCCA3C118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r="7645" b="-2"/>
          <a:stretch/>
        </p:blipFill>
        <p:spPr bwMode="auto">
          <a:xfrm>
            <a:off x="550863" y="2677306"/>
            <a:ext cx="3565525" cy="341551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5208928" y="1596771"/>
            <a:ext cx="3448558" cy="3448558"/>
          </a:xfrm>
          <a:noFill/>
        </p:spPr>
      </p:pic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8918575" y="596392"/>
            <a:ext cx="2263776" cy="2263776"/>
          </a:xfrm>
          <a:noFill/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"/>
          <a:stretch/>
        </p:blipFill>
        <p:spPr>
          <a:xfrm>
            <a:off x="9091612" y="3324733"/>
            <a:ext cx="2936876" cy="2936876"/>
          </a:xfrm>
          <a:noFill/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25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9752236" cy="1562959"/>
          </a:xfrm>
        </p:spPr>
        <p:txBody>
          <a:bodyPr rtlCol="0"/>
          <a:lstStyle/>
          <a:p>
            <a:pPr rtl="0"/>
            <a:r>
              <a:rPr lang="en-US" sz="4000" dirty="0"/>
              <a:t>Investing in Comfort and Ergonomics</a:t>
            </a:r>
            <a:endParaRPr lang="es-ES" sz="4000" dirty="0"/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612191" y="4618899"/>
            <a:ext cx="871783" cy="1562959"/>
          </a:xfrm>
          <a:noFill/>
        </p:spPr>
        <p:txBody>
          <a:bodyPr rtlCol="0">
            <a:normAutofit/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11090274" cy="1562959"/>
          </a:xfrm>
        </p:spPr>
        <p:txBody>
          <a:bodyPr rtlCol="0"/>
          <a:lstStyle/>
          <a:p>
            <a:pPr rtl="0"/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 and </a:t>
            </a:r>
            <a:r>
              <a:rPr lang="es-ES" dirty="0" err="1"/>
              <a:t>Accessories</a:t>
            </a:r>
            <a:r>
              <a:rPr lang="es-ES" dirty="0"/>
              <a:t> 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US" dirty="0"/>
              <a:t>Creating a Cozy and Pleasing Environment </a:t>
            </a:r>
            <a:endParaRPr lang="es-ES" dirty="0"/>
          </a:p>
        </p:txBody>
      </p:sp>
      <p:pic>
        <p:nvPicPr>
          <p:cNvPr id="3076" name="Picture 4" descr="this is great with a sky light window situation rad! | Home, House design,  Interior">
            <a:extLst>
              <a:ext uri="{FF2B5EF4-FFF2-40B4-BE49-F238E27FC236}">
                <a16:creationId xmlns:a16="http://schemas.microsoft.com/office/drawing/2014/main" id="{5C0C1FA6-0B70-92E9-AF93-B225057E48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1" r="-1" b="35870"/>
          <a:stretch/>
        </p:blipFill>
        <p:spPr bwMode="auto">
          <a:xfrm>
            <a:off x="550863" y="2113199"/>
            <a:ext cx="11090274" cy="3979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06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US" dirty="0"/>
              <a:t>Conclusion</a:t>
            </a:r>
            <a:endParaRPr lang="es-ES" dirty="0"/>
          </a:p>
        </p:txBody>
      </p:sp>
      <p:pic>
        <p:nvPicPr>
          <p:cNvPr id="4098" name="Picture 2" descr="1 A.M Study Session 📚 - [lofi hip hop/chill beats] - YouTube">
            <a:extLst>
              <a:ext uri="{FF2B5EF4-FFF2-40B4-BE49-F238E27FC236}">
                <a16:creationId xmlns:a16="http://schemas.microsoft.com/office/drawing/2014/main" id="{39A1F089-D140-9C4E-C0EC-89FF35671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8" r="1" b="18359"/>
          <a:stretch/>
        </p:blipFill>
        <p:spPr bwMode="auto">
          <a:xfrm>
            <a:off x="550863" y="2113199"/>
            <a:ext cx="11090274" cy="3979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d638bf1-7afd-4f6e-a308-2245d53ac2db}" enabled="0" method="" siteId="{5d638bf1-7afd-4f6e-a308-2245d53ac2db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{36194727-E085-463D-85DD-1F9E7B848A7F}tf33713516_win32</Template>
  <TotalTime>32</TotalTime>
  <Words>155</Words>
  <Application>Microsoft Office PowerPoint</Application>
  <PresentationFormat>Panorámica</PresentationFormat>
  <Paragraphs>41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The importance of Having a Dedicated Study or Work Space</vt:lpstr>
      <vt:lpstr>Presentación de PowerPoint</vt:lpstr>
      <vt:lpstr>The Benefits of Having a Dedicated Space</vt:lpstr>
      <vt:lpstr>Investing in Comfort and Ergonomics</vt:lpstr>
      <vt:lpstr>Adding Technology and Accessories </vt:lpstr>
      <vt:lpstr>Creating a Cozy and Pleasing Environment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again Stres</dc:title>
  <dc:creator>CLAUDIO ALONSO VARGAS ORGANISTA</dc:creator>
  <cp:lastModifiedBy>CLAUDIO ALONSO VARGAS ORGANISTA</cp:lastModifiedBy>
  <cp:revision>2</cp:revision>
  <dcterms:created xsi:type="dcterms:W3CDTF">2022-12-16T01:30:03Z</dcterms:created>
  <dcterms:modified xsi:type="dcterms:W3CDTF">2023-02-09T20:11:37Z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