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23/10/2024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23/10/2024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15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06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3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57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23/10/2024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23/10/2024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5183174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n-US" sz="4400" b="1" i="0" dirty="0">
                <a:solidFill>
                  <a:schemeClr val="bg1"/>
                </a:solidFill>
                <a:effectLst/>
                <a:latin typeface="WordVisi_MSFontService"/>
              </a:rPr>
              <a:t>Ontologies as a Tool for Automatic Feature Selection in ML Models</a:t>
            </a:r>
            <a:endParaRPr lang="it-IT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Descrizione del topiC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7F015-7618-ACED-04EE-D351C3A0729D}"/>
              </a:ext>
            </a:extLst>
          </p:cNvPr>
          <p:cNvSpPr txBox="1"/>
          <p:nvPr/>
        </p:nvSpPr>
        <p:spPr>
          <a:xfrm>
            <a:off x="581192" y="2457023"/>
            <a:ext cx="51215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nostro lavoro si propone di creare una funzione che standardizzi il processo di mapping delle informazioni di un dataset in un ontologia, per poi</a:t>
            </a:r>
          </a:p>
          <a:p>
            <a:r>
              <a:rPr lang="it-IT" sz="2400" dirty="0"/>
              <a:t>addestrare un modello ML sfruttando le informazioni provenienti da entrambi</a:t>
            </a:r>
          </a:p>
          <a:p>
            <a:r>
              <a:rPr lang="it-IT" sz="2400" dirty="0"/>
              <a:t>(arricchendo di fatto il dataset).</a:t>
            </a:r>
          </a:p>
          <a:p>
            <a:endParaRPr lang="it-IT" sz="2400" dirty="0"/>
          </a:p>
          <a:p>
            <a:r>
              <a:rPr lang="it-IT" sz="2400" dirty="0"/>
              <a:t>Nel nostro caso, lo scenario da modellare è quello del Diabete.</a:t>
            </a:r>
          </a:p>
        </p:txBody>
      </p:sp>
      <p:pic>
        <p:nvPicPr>
          <p:cNvPr id="16" name="Picture 15" descr="A diagram of a patient&#10;&#10;Description automatically generated">
            <a:extLst>
              <a:ext uri="{FF2B5EF4-FFF2-40B4-BE49-F238E27FC236}">
                <a16:creationId xmlns:a16="http://schemas.microsoft.com/office/drawing/2014/main" id="{6FF4A965-CED9-5B8A-0E07-D218B217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09" r="11143"/>
          <a:stretch/>
        </p:blipFill>
        <p:spPr>
          <a:xfrm>
            <a:off x="5979524" y="1962606"/>
            <a:ext cx="5819186" cy="49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APPROCCIO PROPOSTO: PIPELINE DEL MAIN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E7430AD0-F759-C7F7-1939-83DB715B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3" r="3145"/>
          <a:stretch/>
        </p:blipFill>
        <p:spPr>
          <a:xfrm>
            <a:off x="0" y="2128223"/>
            <a:ext cx="12192000" cy="45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APPROCCIO PROPOSTO: PIPELINE DI CREATE EMBEDDING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BA218612-BCCE-6920-1477-13BD3AC3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53" r="1429" b="12218"/>
          <a:stretch/>
        </p:blipFill>
        <p:spPr>
          <a:xfrm>
            <a:off x="319417" y="1936955"/>
            <a:ext cx="11553165" cy="49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1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TECHNOLOGY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6027B-A0D8-6A0F-2EAD-91785A958F72}"/>
              </a:ext>
            </a:extLst>
          </p:cNvPr>
          <p:cNvSpPr txBox="1"/>
          <p:nvPr/>
        </p:nvSpPr>
        <p:spPr>
          <a:xfrm>
            <a:off x="1273822" y="2494980"/>
            <a:ext cx="9644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Popoliamo l’ontologia tramite la libreria owlready2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Creiamo gli </a:t>
            </a:r>
            <a:r>
              <a:rPr lang="it-IT" sz="2400" dirty="0" err="1"/>
              <a:t>embeddings</a:t>
            </a:r>
            <a:r>
              <a:rPr lang="it-IT" sz="2400" dirty="0"/>
              <a:t> dell’ontologia popolata grazie al modello OWL2VEC che utilizza un’architettura WORD2VEC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Addestriamo e creiamo il modello con la libreria </a:t>
            </a:r>
            <a:r>
              <a:rPr lang="it-IT" sz="2400" dirty="0" err="1"/>
              <a:t>PyTorch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9893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OBIETTIVI E SFIDE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CD8D1-CDCF-BFB4-FD40-732566745D77}"/>
              </a:ext>
            </a:extLst>
          </p:cNvPr>
          <p:cNvSpPr txBox="1"/>
          <p:nvPr/>
        </p:nvSpPr>
        <p:spPr>
          <a:xfrm>
            <a:off x="1273822" y="2170516"/>
            <a:ext cx="9541662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Le sfide da affrontare saranno le seguenti:</a:t>
            </a:r>
          </a:p>
          <a:p>
            <a:pPr>
              <a:lnSpc>
                <a:spcPct val="150000"/>
              </a:lnSpc>
            </a:pPr>
            <a:endParaRPr lang="it-IT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Trovare ontologia e dataset completi ed efficaci sul Diabete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Creare una funzione che mappi i valori del dataset nell’ontologia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Creare l’</a:t>
            </a:r>
            <a:r>
              <a:rPr lang="it-IT" sz="2400" dirty="0" err="1"/>
              <a:t>embedding</a:t>
            </a:r>
            <a:r>
              <a:rPr lang="it-IT" sz="2400" dirty="0"/>
              <a:t> dell’ontologia per ogni data sample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Arricchire il dataset con gli </a:t>
            </a:r>
            <a:r>
              <a:rPr lang="it-IT" sz="2400" dirty="0" err="1"/>
              <a:t>embeddings</a:t>
            </a:r>
            <a:r>
              <a:rPr lang="it-IT" sz="2400" dirty="0"/>
              <a:t> ottenuti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Addestrare un modello di classificazione</a:t>
            </a:r>
          </a:p>
        </p:txBody>
      </p:sp>
    </p:spTree>
    <p:extLst>
      <p:ext uri="{BB962C8B-B14F-4D97-AF65-F5344CB8AC3E}">
        <p14:creationId xmlns:p14="http://schemas.microsoft.com/office/powerpoint/2010/main" val="162581182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{AB8C43AC-2F1D-4595-8354-7043947E232D}tf56390039_win32</Template>
  <TotalTime>51</TotalTime>
  <Words>168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WordVisi_MSFontService</vt:lpstr>
      <vt:lpstr>Personalizzata</vt:lpstr>
      <vt:lpstr>Ontologies as a Tool for Automatic Feature Selection in ML Models</vt:lpstr>
      <vt:lpstr>Descrizione del topiC</vt:lpstr>
      <vt:lpstr>APPROCCIO PROPOSTO: PIPELINE DEL MAIN</vt:lpstr>
      <vt:lpstr>APPROCCIO PROPOSTO: PIPELINE DI CREATE EMBEDDING</vt:lpstr>
      <vt:lpstr>TECHNOLOGY STACK</vt:lpstr>
      <vt:lpstr>OBIETTIVI E SFIDE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CICALA ROSITA</dc:creator>
  <cp:lastModifiedBy>CICALA ROSITA</cp:lastModifiedBy>
  <cp:revision>1</cp:revision>
  <dcterms:created xsi:type="dcterms:W3CDTF">2024-10-23T09:35:57Z</dcterms:created>
  <dcterms:modified xsi:type="dcterms:W3CDTF">2024-10-23T10:27:06Z</dcterms:modified>
</cp:coreProperties>
</file>