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64" r:id="rId5"/>
    <p:sldId id="258" r:id="rId6"/>
    <p:sldId id="265" r:id="rId7"/>
    <p:sldId id="263" r:id="rId8"/>
    <p:sldId id="259" r:id="rId9"/>
    <p:sldId id="260" r:id="rId10"/>
    <p:sldId id="261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Wingdings 2" panose="050201020105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bGxrVGqeYPl04eDJZvsznUof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BEB"/>
    <a:srgbClr val="D7E3E3"/>
    <a:srgbClr val="E6E6E6"/>
    <a:srgbClr val="F1FFFF"/>
    <a:srgbClr val="D6E2E2"/>
    <a:srgbClr val="D9E7E7"/>
    <a:srgbClr val="D2DEDE"/>
    <a:srgbClr val="DBE9E9"/>
    <a:srgbClr val="DE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All?</a:t>
            </a: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da4f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f2da4f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2da4f3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4f2da4f3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8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07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431074" y="1020432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 sz="4800" dirty="0"/>
              <a:t>BRAIN STROKE DATA</a:t>
            </a:r>
            <a:endParaRPr sz="4800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431074" y="2483910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2000" dirty="0"/>
              <a:t>PROJECT NO. 4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E611B8-40C4-E935-6463-00BEA253494F}"/>
              </a:ext>
            </a:extLst>
          </p:cNvPr>
          <p:cNvGrpSpPr/>
          <p:nvPr/>
        </p:nvGrpSpPr>
        <p:grpSpPr>
          <a:xfrm>
            <a:off x="431074" y="3085766"/>
            <a:ext cx="11272126" cy="3288908"/>
            <a:chOff x="431074" y="3085766"/>
            <a:chExt cx="11272126" cy="3288908"/>
          </a:xfrm>
        </p:grpSpPr>
        <p:pic>
          <p:nvPicPr>
            <p:cNvPr id="99" name="Google Shape;99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3599" y="3085766"/>
              <a:ext cx="5759601" cy="3288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D17F4E-9991-C353-0FA7-A35A23F19D2C}"/>
                </a:ext>
              </a:extLst>
            </p:cNvPr>
            <p:cNvSpPr/>
            <p:nvPr/>
          </p:nvSpPr>
          <p:spPr>
            <a:xfrm>
              <a:off x="431074" y="3085766"/>
              <a:ext cx="6139543" cy="32889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948159" y="3653017"/>
            <a:ext cx="44783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Jay Laxami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Will Macmillan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Candida Miranda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Claudia Yurrita</a:t>
            </a:r>
            <a:endParaRPr sz="32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2427000" y="2882550"/>
            <a:ext cx="73380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dirty="0">
                <a:ln>
                  <a:solidFill>
                    <a:schemeClr val="tx1"/>
                  </a:solidFill>
                </a:ln>
                <a:noFill/>
                <a:latin typeface="Times New Roman"/>
                <a:ea typeface="Times New Roman"/>
                <a:cs typeface="Times New Roman"/>
                <a:sym typeface="Times New Roman"/>
              </a:rPr>
              <a:t>THANK YOU! </a:t>
            </a:r>
            <a:endParaRPr sz="5900" b="1" dirty="0">
              <a:ln>
                <a:solidFill>
                  <a:schemeClr val="tx1"/>
                </a:solidFill>
              </a:ln>
              <a:noFill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6D592C85-61AE-B323-62E2-CA955DB97EA5}"/>
              </a:ext>
            </a:extLst>
          </p:cNvPr>
          <p:cNvGrpSpPr/>
          <p:nvPr/>
        </p:nvGrpSpPr>
        <p:grpSpPr>
          <a:xfrm>
            <a:off x="1324708" y="1113692"/>
            <a:ext cx="9788769" cy="4911970"/>
            <a:chOff x="1324708" y="1113692"/>
            <a:chExt cx="9788769" cy="4911970"/>
          </a:xfrm>
        </p:grpSpPr>
        <p:pic>
          <p:nvPicPr>
            <p:cNvPr id="1026" name="Picture 2" descr="Texture GIFs - Get the best GIF on GIPHY">
              <a:extLst>
                <a:ext uri="{FF2B5EF4-FFF2-40B4-BE49-F238E27FC236}">
                  <a16:creationId xmlns:a16="http://schemas.microsoft.com/office/drawing/2014/main" id="{6CA123E6-4AD7-E9A4-085C-828BAC4CF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180" y="1592932"/>
              <a:ext cx="8549055" cy="3672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005817-069B-F800-E7F7-ABABB2DFBE41}"/>
                </a:ext>
              </a:extLst>
            </p:cNvPr>
            <p:cNvSpPr/>
            <p:nvPr/>
          </p:nvSpPr>
          <p:spPr>
            <a:xfrm>
              <a:off x="1324708" y="1113692"/>
              <a:ext cx="9788769" cy="4911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3400" dirty="0"/>
              <a:t>DATA SET </a:t>
            </a:r>
            <a:endParaRPr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4698-F6FD-5A6B-D78C-C415E969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</p:spTree>
    <p:extLst>
      <p:ext uri="{BB962C8B-B14F-4D97-AF65-F5344CB8AC3E}">
        <p14:creationId xmlns:p14="http://schemas.microsoft.com/office/powerpoint/2010/main" val="10247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F361-7345-3281-B3E0-01DD8B23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ALCHEMY</a:t>
            </a:r>
          </a:p>
        </p:txBody>
      </p:sp>
    </p:spTree>
    <p:extLst>
      <p:ext uri="{BB962C8B-B14F-4D97-AF65-F5344CB8AC3E}">
        <p14:creationId xmlns:p14="http://schemas.microsoft.com/office/powerpoint/2010/main" val="13555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2da4f33f_0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3400"/>
              <a:t>MODULES (3) - ACCURACY</a:t>
            </a:r>
            <a:endParaRPr sz="3400"/>
          </a:p>
        </p:txBody>
      </p:sp>
      <p:sp>
        <p:nvSpPr>
          <p:cNvPr id="110" name="Google Shape;110;g24f2da4f33f_0_0"/>
          <p:cNvSpPr txBox="1"/>
          <p:nvPr/>
        </p:nvSpPr>
        <p:spPr>
          <a:xfrm>
            <a:off x="933300" y="2528262"/>
            <a:ext cx="206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Module 1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Type: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g24f2da4f33f_0_0"/>
          <p:cNvSpPr txBox="1"/>
          <p:nvPr/>
        </p:nvSpPr>
        <p:spPr>
          <a:xfrm>
            <a:off x="3769492" y="2527636"/>
            <a:ext cx="206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Module 2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Type: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g24f2da4f33f_0_0"/>
          <p:cNvSpPr txBox="1"/>
          <p:nvPr/>
        </p:nvSpPr>
        <p:spPr>
          <a:xfrm>
            <a:off x="6605684" y="2527636"/>
            <a:ext cx="206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Module 3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Type: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Google Shape;112;g24f2da4f33f_0_0">
            <a:extLst>
              <a:ext uri="{FF2B5EF4-FFF2-40B4-BE49-F238E27FC236}">
                <a16:creationId xmlns:a16="http://schemas.microsoft.com/office/drawing/2014/main" id="{FFA3BE07-5D55-CF37-C441-3F4FF2BEEDD3}"/>
              </a:ext>
            </a:extLst>
          </p:cNvPr>
          <p:cNvSpPr txBox="1"/>
          <p:nvPr/>
        </p:nvSpPr>
        <p:spPr>
          <a:xfrm>
            <a:off x="9441876" y="2527636"/>
            <a:ext cx="2063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Module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Type: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AC2-46D8-EC52-C33A-C43DF26D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module was …  No. 4 </a:t>
            </a:r>
          </a:p>
        </p:txBody>
      </p:sp>
    </p:spTree>
    <p:extLst>
      <p:ext uri="{BB962C8B-B14F-4D97-AF65-F5344CB8AC3E}">
        <p14:creationId xmlns:p14="http://schemas.microsoft.com/office/powerpoint/2010/main" val="36111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FBD264-4B5D-E5C4-26C1-D567125677C2}"/>
              </a:ext>
            </a:extLst>
          </p:cNvPr>
          <p:cNvSpPr/>
          <p:nvPr/>
        </p:nvSpPr>
        <p:spPr>
          <a:xfrm flipH="1">
            <a:off x="456036" y="976671"/>
            <a:ext cx="9700155" cy="54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How gender affects brain stroke deaths?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Are there noticeable different factors between the people dead by brain stroke and those who do not?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Is there a model that estimates the outcomes better (we will test 2 models at least)?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At what age are people having the highest probability of a brain stroke in this dataset?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Are there any factors that better predict increased risk of brain stroke?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8" name="Question mark">
            <a:extLst>
              <a:ext uri="{FF2B5EF4-FFF2-40B4-BE49-F238E27FC236}">
                <a16:creationId xmlns:a16="http://schemas.microsoft.com/office/drawing/2014/main" id="{6011396E-25A5-0831-0C91-6FE5707DB8CF}"/>
              </a:ext>
            </a:extLst>
          </p:cNvPr>
          <p:cNvGrpSpPr/>
          <p:nvPr/>
        </p:nvGrpSpPr>
        <p:grpSpPr>
          <a:xfrm>
            <a:off x="10387634" y="823546"/>
            <a:ext cx="1247774" cy="1186229"/>
            <a:chOff x="3294183" y="2016368"/>
            <a:chExt cx="1453661" cy="1289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59AF12-5F1C-2913-E24F-63ABC892359D}"/>
                </a:ext>
              </a:extLst>
            </p:cNvPr>
            <p:cNvSpPr/>
            <p:nvPr/>
          </p:nvSpPr>
          <p:spPr>
            <a:xfrm>
              <a:off x="3294183" y="2016368"/>
              <a:ext cx="1453661" cy="12895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Question mark with solid fill">
              <a:extLst>
                <a:ext uri="{FF2B5EF4-FFF2-40B4-BE49-F238E27FC236}">
                  <a16:creationId xmlns:a16="http://schemas.microsoft.com/office/drawing/2014/main" id="{C0E00CEA-253F-CD4C-2241-381CDDCA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3813" y="22039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4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2da4f33f_0_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VISUALIZATIONS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FINAL COMMENTS/CONCLUSIONS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970600" y="3171775"/>
            <a:ext cx="715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</TotalTime>
  <Words>135</Words>
  <Application>Microsoft Office PowerPoint</Application>
  <PresentationFormat>Widescreen</PresentationFormat>
  <Paragraphs>29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Gill Sans</vt:lpstr>
      <vt:lpstr>Wingdings 2</vt:lpstr>
      <vt:lpstr>Dividend</vt:lpstr>
      <vt:lpstr>BRAIN STROKE DATA</vt:lpstr>
      <vt:lpstr>DATA SET </vt:lpstr>
      <vt:lpstr>CLEANING THE DATA</vt:lpstr>
      <vt:lpstr>SQL ALCHEMY</vt:lpstr>
      <vt:lpstr>MODULES (3) - ACCURACY</vt:lpstr>
      <vt:lpstr>The best module was …  No. 4 </vt:lpstr>
      <vt:lpstr>PowerPoint Presentation</vt:lpstr>
      <vt:lpstr>VISUALIZATIONS</vt:lpstr>
      <vt:lpstr>FINAL COMMENTS/CONCLUSIONS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STROKE DATA</dc:title>
  <dc:creator>Candida Miranda</dc:creator>
  <cp:lastModifiedBy>Candida Miranda</cp:lastModifiedBy>
  <cp:revision>2</cp:revision>
  <dcterms:created xsi:type="dcterms:W3CDTF">2023-06-06T00:28:54Z</dcterms:created>
  <dcterms:modified xsi:type="dcterms:W3CDTF">2023-06-07T01:39:51Z</dcterms:modified>
</cp:coreProperties>
</file>