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Gramp</a:t>
            </a: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Gramp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0.22174985767155667"/>
                  <c:y val="3.2650190232348525E-3"/>
                </c:manualLayout>
              </c:layout>
              <c:tx>
                <c:rich>
                  <a:bodyPr/>
                  <a:lstStyle/>
                  <a:p>
                    <a:fld id="{EA2BF222-A887-4046-8BD3-B86EC53361AB}" type="CATEGORYNAME">
                      <a:rPr lang="en-US" smtClean="0"/>
                      <a:pPr/>
                      <a:t>[CATEGORY NAME]</a:t>
                    </a:fld>
                    <a:endParaRPr lang="en-US" baseline="0" dirty="0" smtClean="0"/>
                  </a:p>
                  <a:p>
                    <a:r>
                      <a:rPr lang="en-US" baseline="0" dirty="0" smtClean="0"/>
                      <a:t>100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412263443432766"/>
                  <c:y val="5.985799060802357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Axe</a:t>
            </a:r>
            <a:r>
              <a:rPr lang="en-US" baseline="0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 Head</a:t>
            </a: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Ms. Chu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tx>
                <c:rich>
                  <a:bodyPr/>
                  <a:lstStyle/>
                  <a:p>
                    <a:fld id="{044565DB-6CC4-40B0-8AE0-392DDDFD66A1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072A81F3-E111-4698-8F72-4B4F6774A004}" type="VALUE">
                      <a:rPr lang="en-US" baseline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Infector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tx>
                <c:rich>
                  <a:bodyPr/>
                  <a:lstStyle/>
                  <a:p>
                    <a:fld id="{230F874C-0898-4736-B5D8-4B49C83F6513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9987BC3E-AA54-4879-8CC4-1BC4C5C361D6}" type="VALUE">
                      <a:rPr lang="en-US" baseline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Walker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Gramp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0.22174985767155667"/>
                  <c:y val="3.2650190232348525E-3"/>
                </c:manualLayout>
              </c:layout>
              <c:tx>
                <c:rich>
                  <a:bodyPr/>
                  <a:lstStyle/>
                  <a:p>
                    <a:fld id="{52FE57BD-6BB4-4A39-AAFA-91C18B46ED20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794F6E84-4357-49B9-86C7-97E12E024529}" type="VALUE">
                      <a:rPr lang="en-US" baseline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412263443432766"/>
                  <c:y val="5.985799060802357E-17"/>
                </c:manualLayout>
              </c:layout>
              <c:tx>
                <c:rich>
                  <a:bodyPr/>
                  <a:lstStyle/>
                  <a:p>
                    <a:fld id="{D5551ECD-820E-49D9-BF82-3E0C823A7652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 </a:t>
                    </a:r>
                    <a:fld id="{22DCFDAB-2B7F-4722-A7BB-F70C4F1C2F54}" type="VALUE">
                      <a:rPr lang="en-US" baseline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General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Solider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Rabies </a:t>
            </a:r>
            <a:r>
              <a:rPr lang="en-US" dirty="0" err="1" smtClean="0">
                <a:ln>
                  <a:noFill/>
                </a:ln>
                <a:gradFill flip="none" rotWithShape="1">
                  <a:gsLst>
                    <a:gs pos="0">
                      <a:schemeClr val="accent4">
                        <a:lumMod val="3000"/>
                        <a:lumOff val="97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endPos="59000" dir="5400000" sy="-100000" algn="bl" rotWithShape="0"/>
                </a:effectLst>
              </a:rPr>
              <a:t>Zomb</a:t>
            </a:r>
            <a:endParaRPr lang="en-US" dirty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gradFill flip="none" rotWithShape="1">
                <a:gsLst>
                  <a:gs pos="0">
                    <a:schemeClr val="accent4">
                      <a:lumMod val="3000"/>
                      <a:lumOff val="97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endPos="590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Rabies Zomb</c:v>
                </c:pt>
              </c:strCache>
            </c:strRef>
          </c:tx>
          <c:spPr>
            <a:ln w="15875" cap="flat"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5875" cap="flat">
                <a:solidFill>
                  <a:schemeClr val="bg1">
                    <a:alpha val="98000"/>
                  </a:scheme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9.4743598077333818E-2"/>
                  <c:y val="0.13386577995262894"/>
                </c:manualLayout>
              </c:layout>
              <c:tx>
                <c:rich>
                  <a:bodyPr/>
                  <a:lstStyle/>
                  <a:p>
                    <a:fld id="{07D6970D-400E-43E1-98A3-E8DF2254E9B0}" type="CATEGORYNAME">
                      <a:rPr lang="en-US" smtClean="0"/>
                      <a:pPr/>
                      <a:t>[CATEGORY NAME]</a:t>
                    </a:fld>
                    <a:fld id="{CC18B0EC-DA9B-4B77-B048-57706D42CF4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36235071585671"/>
                      <c:h val="0.1543940086129659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783500758251649"/>
                  <c:y val="-0.156720913115272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Hitpoint</c:v>
                </c:pt>
                <c:pt idx="1">
                  <c:v>Speed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44450"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alpha val="0"/>
        </a:schemeClr>
      </a:solidFill>
    </a:ln>
    <a:effectLst>
      <a:glow rad="127000">
        <a:schemeClr val="accent4">
          <a:satMod val="175000"/>
          <a:alpha val="40000"/>
        </a:schemeClr>
      </a:glow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7D05-B16D-482A-ABD8-D321FCED68B8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1045-A47D-49BD-BC16-3FD0328E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/>
          <p:cNvSpPr txBox="1"/>
          <p:nvPr/>
        </p:nvSpPr>
        <p:spPr>
          <a:xfrm>
            <a:off x="9833317" y="2724220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35592109"/>
              </p:ext>
            </p:extLst>
          </p:nvPr>
        </p:nvGraphicFramePr>
        <p:xfrm>
          <a:off x="9612727" y="2951796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4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9833317" y="2767763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41301247"/>
              </p:ext>
            </p:extLst>
          </p:nvPr>
        </p:nvGraphicFramePr>
        <p:xfrm>
          <a:off x="9619761" y="2813538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91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14"/>
          </a:xfrm>
        </p:spPr>
      </p:pic>
      <p:sp>
        <p:nvSpPr>
          <p:cNvPr id="5" name="TextBox 4"/>
          <p:cNvSpPr txBox="1"/>
          <p:nvPr/>
        </p:nvSpPr>
        <p:spPr>
          <a:xfrm>
            <a:off x="9833317" y="2811305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35288699"/>
              </p:ext>
            </p:extLst>
          </p:nvPr>
        </p:nvGraphicFramePr>
        <p:xfrm>
          <a:off x="9612727" y="2811305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14"/>
          </a:xfrm>
        </p:spPr>
      </p:pic>
      <p:sp>
        <p:nvSpPr>
          <p:cNvPr id="5" name="TextBox 4"/>
          <p:cNvSpPr txBox="1"/>
          <p:nvPr/>
        </p:nvSpPr>
        <p:spPr>
          <a:xfrm>
            <a:off x="9833317" y="2796791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93637440"/>
              </p:ext>
            </p:extLst>
          </p:nvPr>
        </p:nvGraphicFramePr>
        <p:xfrm>
          <a:off x="9612727" y="2796791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41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14"/>
          </a:xfrm>
        </p:spPr>
      </p:pic>
      <p:sp>
        <p:nvSpPr>
          <p:cNvPr id="5" name="TextBox 4"/>
          <p:cNvSpPr txBox="1"/>
          <p:nvPr/>
        </p:nvSpPr>
        <p:spPr>
          <a:xfrm>
            <a:off x="9833317" y="2811306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79671124"/>
              </p:ext>
            </p:extLst>
          </p:nvPr>
        </p:nvGraphicFramePr>
        <p:xfrm>
          <a:off x="9612727" y="2811306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41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14"/>
          </a:xfrm>
        </p:spPr>
      </p:pic>
      <p:sp>
        <p:nvSpPr>
          <p:cNvPr id="5" name="TextBox 4"/>
          <p:cNvSpPr txBox="1"/>
          <p:nvPr/>
        </p:nvSpPr>
        <p:spPr>
          <a:xfrm>
            <a:off x="9833317" y="2724220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93659579"/>
              </p:ext>
            </p:extLst>
          </p:nvPr>
        </p:nvGraphicFramePr>
        <p:xfrm>
          <a:off x="9612727" y="2724220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11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309" cy="6858000"/>
          </a:xfrm>
        </p:spPr>
      </p:pic>
      <p:sp>
        <p:nvSpPr>
          <p:cNvPr id="5" name="TextBox 4"/>
          <p:cNvSpPr txBox="1"/>
          <p:nvPr/>
        </p:nvSpPr>
        <p:spPr>
          <a:xfrm>
            <a:off x="9833317" y="2753249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66050371"/>
              </p:ext>
            </p:extLst>
          </p:nvPr>
        </p:nvGraphicFramePr>
        <p:xfrm>
          <a:off x="9612727" y="2753249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87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9833317" y="2825820"/>
            <a:ext cx="2358683" cy="35591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69826894"/>
              </p:ext>
            </p:extLst>
          </p:nvPr>
        </p:nvGraphicFramePr>
        <p:xfrm>
          <a:off x="9612727" y="2825820"/>
          <a:ext cx="2799862" cy="38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Thammawit Lerdthanavaranont</dc:creator>
  <cp:lastModifiedBy>Thammawit Lerdthanavaranont</cp:lastModifiedBy>
  <cp:revision>4</cp:revision>
  <dcterms:created xsi:type="dcterms:W3CDTF">2015-11-14T10:30:22Z</dcterms:created>
  <dcterms:modified xsi:type="dcterms:W3CDTF">2015-11-14T10:58:21Z</dcterms:modified>
</cp:coreProperties>
</file>