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84C35-F521-2401-8ECA-6625F6800178}" v="558" dt="2023-03-16T06:38:5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2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3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9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products/security/what-is-cybersecurity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por.com/depor-play/tecnologia/ciberseguridad-que-es-y-como-implementar-la-seguridad-por-capas-mexico-espana-mx-noticia/" TargetMode="External"/><Relationship Id="rId4" Type="http://schemas.openxmlformats.org/officeDocument/2006/relationships/hyperlink" Target="https://www.techtarget.com/searchsecurity/definition/cybersecurit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ario.madrid.es/blog/notas-de-prensa/nino-destaca-la-apuesta-de-madrid-en-materia-de-ciberseguridad-para-seguir-protegiendo-la-vida-digital-de-la-ciudadani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oticiasdegipuzkoa.eus/economia/2023/02/24/ziur-detecta-intensos-ataques-ciberseguridad-6490675.html" TargetMode="External"/><Relationship Id="rId4" Type="http://schemas.openxmlformats.org/officeDocument/2006/relationships/hyperlink" Target="https://www.pgaction.org/es/ips/cybersecurit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cubator.org/training-documentation/item/what-you-need-to-know-about-cybersecur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ocialfuturo.com/internet/cibersegurida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tulankide/3763920431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eiicomchile.cl/index.php/2015/02/16/eeuu-crea-un-centro-coordinador-contra-los-ciberataque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dadeuropea.com/blog/que-es-cibersegurida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bm.com/topics/cybersecurity" TargetMode="External"/><Relationship Id="rId4" Type="http://schemas.openxmlformats.org/officeDocument/2006/relationships/hyperlink" Target="https://atlas-cybersecurity.com/es/what-is-cybersecurity/#:~:text=La%20ciberseguridad%20est%C3%A1%20implementando%20medidas,de%20todo%20tipo%20de%20ata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71A7-2DE4-4217-8B34-0D5703E22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1" r="-2" b="108"/>
          <a:stretch/>
        </p:blipFill>
        <p:spPr>
          <a:xfrm>
            <a:off x="20" y="57519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066" y="964212"/>
            <a:ext cx="4957311" cy="207520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Claudia Jocelyn Flores Aguilera</a:t>
            </a:r>
            <a:b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A23000183</a:t>
            </a:r>
            <a:b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  <a:ea typeface="+mj-lt"/>
                <a:cs typeface="+mj-lt"/>
              </a:rPr>
            </a:br>
            <a: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Instituto Consorcio Clavijero</a:t>
            </a:r>
            <a:b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  <a:ea typeface="+mj-lt"/>
                <a:cs typeface="+mj-lt"/>
              </a:rPr>
            </a:br>
            <a: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Computación Básica</a:t>
            </a:r>
            <a:b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  <a:ea typeface="+mj-lt"/>
                <a:cs typeface="+mj-lt"/>
              </a:rPr>
            </a:br>
            <a:r>
              <a:rPr lang="es-ES" sz="2400" dirty="0">
                <a:solidFill>
                  <a:schemeClr val="tx2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Sergio Ignacio Parra Salmerón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25972" y="3807841"/>
            <a:ext cx="5029198" cy="25457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Índice</a:t>
            </a:r>
            <a:endParaRPr lang="es-ES"/>
          </a:p>
          <a:p>
            <a:pPr algn="ctr"/>
            <a:r>
              <a:rPr lang="es-E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-Introducción</a:t>
            </a:r>
          </a:p>
          <a:p>
            <a:pPr algn="ctr"/>
            <a:r>
              <a:rPr lang="es-E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-Contenido</a:t>
            </a:r>
          </a:p>
          <a:p>
            <a:pPr algn="ctr"/>
            <a:r>
              <a:rPr lang="es-E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-Conclusiones</a:t>
            </a:r>
          </a:p>
          <a:p>
            <a:pPr algn="ctr"/>
            <a:r>
              <a:rPr lang="es-E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-Bibliografía</a:t>
            </a:r>
          </a:p>
        </p:txBody>
      </p:sp>
      <p:pic>
        <p:nvPicPr>
          <p:cNvPr id="5" name="Imagen 5" descr="Logotipo&#10;&#10;Descripción generada automáticamente">
            <a:extLst>
              <a:ext uri="{FF2B5EF4-FFF2-40B4-BE49-F238E27FC236}">
                <a16:creationId xmlns:a16="http://schemas.microsoft.com/office/drawing/2014/main" id="{8217EC36-EF4C-CB83-B06F-A429D5EA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68" y="1107034"/>
            <a:ext cx="3821501" cy="15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71A7-2DE4-4217-8B34-0D5703E22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1" r="-2" b="10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61783" y="561646"/>
            <a:ext cx="5029198" cy="795624"/>
          </a:xfrm>
        </p:spPr>
        <p:txBody>
          <a:bodyPr>
            <a:normAutofit/>
          </a:bodyPr>
          <a:lstStyle/>
          <a:p>
            <a:r>
              <a:rPr lang="es-ES" dirty="0"/>
              <a:t>Bibliografía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4840" y="1478709"/>
            <a:ext cx="11427121" cy="4587335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b="1" dirty="0">
                <a:ea typeface="+mn-lt"/>
                <a:cs typeface="+mn-lt"/>
              </a:rPr>
              <a:t>Título: </a:t>
            </a:r>
            <a:r>
              <a:rPr lang="es-ES" b="1" dirty="0" err="1">
                <a:ea typeface="+mn-lt"/>
                <a:cs typeface="+mn-lt"/>
              </a:rPr>
              <a:t>What</a:t>
            </a:r>
            <a:r>
              <a:rPr lang="es-ES" b="1" dirty="0">
                <a:ea typeface="+mn-lt"/>
                <a:cs typeface="+mn-lt"/>
              </a:rPr>
              <a:t> </a:t>
            </a:r>
            <a:r>
              <a:rPr lang="es-ES" b="1" dirty="0" err="1">
                <a:ea typeface="+mn-lt"/>
                <a:cs typeface="+mn-lt"/>
              </a:rPr>
              <a:t>is</a:t>
            </a:r>
            <a:r>
              <a:rPr lang="es-ES" b="1" dirty="0">
                <a:ea typeface="+mn-lt"/>
                <a:cs typeface="+mn-lt"/>
              </a:rPr>
              <a:t> </a:t>
            </a:r>
            <a:r>
              <a:rPr lang="es-ES" b="1" dirty="0" err="1">
                <a:ea typeface="+mn-lt"/>
                <a:cs typeface="+mn-lt"/>
              </a:rPr>
              <a:t>cybersecurity</a:t>
            </a:r>
            <a:r>
              <a:rPr lang="es-ES" b="1" dirty="0">
                <a:ea typeface="+mn-lt"/>
                <a:cs typeface="+mn-lt"/>
              </a:rPr>
              <a:t>?</a:t>
            </a:r>
          </a:p>
          <a:p>
            <a:r>
              <a:rPr lang="es-ES" b="1" dirty="0">
                <a:ea typeface="+mn-lt"/>
                <a:cs typeface="+mn-lt"/>
              </a:rPr>
              <a:t>URL: </a:t>
            </a:r>
            <a:r>
              <a:rPr lang="es-ES" b="1" dirty="0">
                <a:ea typeface="+mn-lt"/>
                <a:cs typeface="+mn-lt"/>
                <a:hlinkClick r:id="rId3"/>
              </a:rPr>
              <a:t>https://www.cisco.com/c/en/us/products/security/what-is-cybersecurity.html</a:t>
            </a:r>
            <a:r>
              <a:rPr lang="es-ES" b="1" dirty="0">
                <a:ea typeface="+mn-lt"/>
                <a:cs typeface="+mn-lt"/>
              </a:rPr>
              <a:t> </a:t>
            </a:r>
          </a:p>
          <a:p>
            <a:endParaRPr lang="es-ES" b="1" dirty="0">
              <a:ea typeface="+mn-lt"/>
              <a:cs typeface="+mn-lt"/>
            </a:endParaRPr>
          </a:p>
          <a:p>
            <a:r>
              <a:rPr lang="es-ES" b="1" dirty="0">
                <a:ea typeface="+mn-lt"/>
                <a:cs typeface="+mn-lt"/>
              </a:rPr>
              <a:t>Título: </a:t>
            </a:r>
            <a:r>
              <a:rPr lang="es-ES" b="1" dirty="0" err="1">
                <a:ea typeface="+mn-lt"/>
                <a:cs typeface="+mn-lt"/>
              </a:rPr>
              <a:t>What</a:t>
            </a:r>
            <a:r>
              <a:rPr lang="es-ES" b="1" dirty="0">
                <a:ea typeface="+mn-lt"/>
                <a:cs typeface="+mn-lt"/>
              </a:rPr>
              <a:t> </a:t>
            </a:r>
            <a:r>
              <a:rPr lang="es-ES" b="1" dirty="0" err="1">
                <a:ea typeface="+mn-lt"/>
                <a:cs typeface="+mn-lt"/>
              </a:rPr>
              <a:t>is</a:t>
            </a:r>
            <a:r>
              <a:rPr lang="es-ES" b="1" dirty="0">
                <a:ea typeface="+mn-lt"/>
                <a:cs typeface="+mn-lt"/>
              </a:rPr>
              <a:t> </a:t>
            </a:r>
            <a:r>
              <a:rPr lang="es-ES" b="1" dirty="0" err="1">
                <a:ea typeface="+mn-lt"/>
                <a:cs typeface="+mn-lt"/>
              </a:rPr>
              <a:t>cybersecurity</a:t>
            </a:r>
            <a:r>
              <a:rPr lang="es-ES" b="1" dirty="0">
                <a:ea typeface="+mn-lt"/>
                <a:cs typeface="+mn-lt"/>
              </a:rPr>
              <a:t>?</a:t>
            </a:r>
          </a:p>
          <a:p>
            <a:r>
              <a:rPr lang="es-ES" b="1" dirty="0">
                <a:ea typeface="+mn-lt"/>
                <a:cs typeface="+mn-lt"/>
              </a:rPr>
              <a:t>URL: </a:t>
            </a:r>
            <a:r>
              <a:rPr lang="es-ES" b="1" dirty="0">
                <a:ea typeface="+mn-lt"/>
                <a:cs typeface="+mn-lt"/>
                <a:hlinkClick r:id="rId4"/>
              </a:rPr>
              <a:t>https://www.techtarget.com/searchsecurity/definition/cybersecurity</a:t>
            </a:r>
            <a:endParaRPr lang="es-ES" b="1" dirty="0">
              <a:ea typeface="+mn-lt"/>
              <a:cs typeface="+mn-lt"/>
            </a:endParaRPr>
          </a:p>
          <a:p>
            <a:endParaRPr lang="es-ES" b="1" dirty="0">
              <a:ea typeface="+mn-lt"/>
              <a:cs typeface="+mn-lt"/>
            </a:endParaRPr>
          </a:p>
          <a:p>
            <a:r>
              <a:rPr lang="es-ES" b="1" dirty="0">
                <a:ea typeface="+mn-lt"/>
                <a:cs typeface="+mn-lt"/>
              </a:rPr>
              <a:t>Título: Qué es y cómo implementar la seguridad por capas en tu empresa</a:t>
            </a:r>
          </a:p>
          <a:p>
            <a:r>
              <a:rPr lang="es-ES" b="1" dirty="0">
                <a:ea typeface="+mn-lt"/>
                <a:cs typeface="+mn-lt"/>
              </a:rPr>
              <a:t>URL: </a:t>
            </a:r>
            <a:r>
              <a:rPr lang="es-ES" b="1" dirty="0">
                <a:ea typeface="+mn-lt"/>
                <a:cs typeface="+mn-lt"/>
                <a:hlinkClick r:id="rId5"/>
              </a:rPr>
              <a:t>https://depor.com/depor-play/tecnologia/ciberseguridad-que-es-y-como-implementar-la-seguridad-por-capas-mexico-espana-mx-noticia/</a:t>
            </a:r>
            <a:r>
              <a:rPr lang="es-ES" b="1" dirty="0">
                <a:ea typeface="+mn-lt"/>
                <a:cs typeface="+mn-lt"/>
              </a:rPr>
              <a:t> </a:t>
            </a:r>
          </a:p>
          <a:p>
            <a:endParaRPr lang="es-ES" dirty="0">
              <a:ea typeface="+mn-lt"/>
              <a:cs typeface="+mn-lt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2009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71A7-2DE4-4217-8B34-0D5703E22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1" r="-2" b="10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61783" y="561646"/>
            <a:ext cx="5029198" cy="795624"/>
          </a:xfrm>
        </p:spPr>
        <p:txBody>
          <a:bodyPr>
            <a:normAutofit/>
          </a:bodyPr>
          <a:lstStyle/>
          <a:p>
            <a:r>
              <a:rPr lang="es-ES" dirty="0"/>
              <a:t>Bibliografía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6689" y="1449954"/>
            <a:ext cx="11427121" cy="5191184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b="1" dirty="0">
                <a:ea typeface="+mn-lt"/>
                <a:cs typeface="+mn-lt"/>
              </a:rPr>
              <a:t>Título: Niño destaca la apuesta de Madrid en materia de ciberseguridad “para seguir protegiendo la vida digital de la ciudadanía”</a:t>
            </a:r>
            <a:endParaRPr lang="es-ES" b="1" dirty="0"/>
          </a:p>
          <a:p>
            <a:r>
              <a:rPr lang="es-ES" b="1" dirty="0">
                <a:ea typeface="+mn-lt"/>
                <a:cs typeface="+mn-lt"/>
              </a:rPr>
              <a:t>URL: </a:t>
            </a:r>
            <a:r>
              <a:rPr lang="es-ES" b="1" dirty="0">
                <a:ea typeface="+mn-lt"/>
                <a:cs typeface="+mn-lt"/>
                <a:hlinkClick r:id="rId3"/>
              </a:rPr>
              <a:t>https://diario.madrid.es/blog/notas-de-prensa/nino-destaca-la-apuesta-de-madrid-en-materia-de-ciberseguridad-para-seguir-protegiendo-la-vida-digital-de-la-ciudadania/</a:t>
            </a:r>
            <a:r>
              <a:rPr lang="es-ES" b="1" dirty="0">
                <a:ea typeface="+mn-lt"/>
                <a:cs typeface="+mn-lt"/>
              </a:rPr>
              <a:t> </a:t>
            </a:r>
            <a:endParaRPr lang="es-ES" b="1" dirty="0"/>
          </a:p>
          <a:p>
            <a:endParaRPr lang="es-ES" b="1" dirty="0"/>
          </a:p>
          <a:p>
            <a:r>
              <a:rPr lang="es-ES" b="1" dirty="0">
                <a:ea typeface="+mn-lt"/>
                <a:cs typeface="+mn-lt"/>
              </a:rPr>
              <a:t>Título: Campaña Mundial Contra Crímenes Cibernéticos</a:t>
            </a:r>
            <a:endParaRPr lang="es-ES" b="1" dirty="0"/>
          </a:p>
          <a:p>
            <a:r>
              <a:rPr lang="es-ES" b="1" dirty="0">
                <a:ea typeface="+mn-lt"/>
                <a:cs typeface="+mn-lt"/>
              </a:rPr>
              <a:t>URL: </a:t>
            </a:r>
            <a:r>
              <a:rPr lang="es-ES" b="1" dirty="0">
                <a:ea typeface="+mn-lt"/>
                <a:cs typeface="+mn-lt"/>
                <a:hlinkClick r:id="rId4"/>
              </a:rPr>
              <a:t>https://www.pgaction.org/es/ips/cybersecurity.html</a:t>
            </a:r>
            <a:endParaRPr lang="es-ES" b="1" dirty="0"/>
          </a:p>
          <a:p>
            <a:endParaRPr lang="es-ES" b="1" dirty="0"/>
          </a:p>
          <a:p>
            <a:r>
              <a:rPr lang="es-ES" b="1" dirty="0">
                <a:ea typeface="+mn-lt"/>
                <a:cs typeface="+mn-lt"/>
              </a:rPr>
              <a:t>Título: </a:t>
            </a:r>
            <a:r>
              <a:rPr lang="es-ES" b="1" dirty="0" err="1">
                <a:ea typeface="+mn-lt"/>
                <a:cs typeface="+mn-lt"/>
              </a:rPr>
              <a:t>Ziur</a:t>
            </a:r>
            <a:r>
              <a:rPr lang="es-ES" b="1" dirty="0">
                <a:ea typeface="+mn-lt"/>
                <a:cs typeface="+mn-lt"/>
              </a:rPr>
              <a:t> detecta “intensos” ataques de ciberseguridad a las empresas</a:t>
            </a:r>
            <a:endParaRPr lang="es-ES" b="1" dirty="0"/>
          </a:p>
          <a:p>
            <a:r>
              <a:rPr lang="es-ES" b="1" dirty="0">
                <a:ea typeface="+mn-lt"/>
                <a:cs typeface="+mn-lt"/>
              </a:rPr>
              <a:t>URL: </a:t>
            </a:r>
            <a:r>
              <a:rPr lang="es-ES" b="1" dirty="0">
                <a:ea typeface="+mn-lt"/>
                <a:cs typeface="+mn-lt"/>
                <a:hlinkClick r:id="rId5"/>
              </a:rPr>
              <a:t>https://www.noticiasdegipuzkoa.eus/economia/2023/02/24/ziur-detecta-intensos-ataques-ciberseguridad-6490675.html</a:t>
            </a:r>
            <a:endParaRPr lang="es-ES" b="1"/>
          </a:p>
          <a:p>
            <a:endParaRPr lang="es-ES" b="1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5112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71A7-2DE4-4217-8B34-0D5703E22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7142" y="691723"/>
            <a:ext cx="3349903" cy="626338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7144" y="2052336"/>
            <a:ext cx="10767930" cy="236331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En la actualidad, la tecnología juega un papel importante en la vida cotidiana y empresarial. Cada vez son más las personas que utilizan dispositivos electrónicos y están conectados a internet, lo que ha generado la necesidad de contar con medidas de seguridad adecuadas para proteger la información personal y empresarial. En este sentido, la ciberseguridad se ha convertido en un tema de gran importancia y relevancia en nuestra sociedad.</a:t>
            </a:r>
            <a:endParaRPr lang="es-ES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71A7-2DE4-4217-8B34-0D5703E22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1" r="-2" b="10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8047" y="687954"/>
            <a:ext cx="10550102" cy="29339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s-ES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¿Cuál es la importancia de la ciberseguridad en la vida cotidiana y en las empresas?</a:t>
            </a:r>
            <a:endParaRPr lang="es-ES" b="1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just"/>
            <a:r>
              <a:rPr lang="es-ES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La tecnología ha cambiado la forma en que las personas viven y trabajan. La mayoría de las personas utilizan dispositivos electrónicos y están conectados a internet, sin embargo, a medida que las tecnologías se vuelven más avanzadas, los riesgos y amenazas cibernéticas también se han vuelto más sofisticados y peligrosos. Los ciberdelincuentes utilizan técnicas cada vez más avanzadas para robar información personal y empresarial, realizar fraudes y dañar la reputación corporativa.</a:t>
            </a:r>
            <a:endParaRPr lang="es-E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6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57700F7-9D38-24C7-0950-FA84E2F2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35570" y="3822939"/>
            <a:ext cx="4180935" cy="27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6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71A7-2DE4-4217-8B34-0D5703E22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1" r="-2" b="10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01972" y="745463"/>
            <a:ext cx="8379122" cy="248824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En la vida cotidiana, la falta de medidas de seguridad adecuadas puede poner en peligro información personal como contraseñas, datos bancarios y documentos importantes. Por ejemplo, en una sociedad donde la mayoría de las transacciones financieras se realizan en línea, la vulnerabilidad de un solo dispositivo puede comprometer la información personal y financiera de un individuo.</a:t>
            </a:r>
            <a:endParaRPr lang="es-ES" b="1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F1B0721E-352D-5AC4-A7F6-C30F37B64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05532" y="3434751"/>
            <a:ext cx="4583501" cy="30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75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71A7-2DE4-4217-8B34-0D5703E22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1" r="-2" b="10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9972" y="831728"/>
            <a:ext cx="10003763" cy="205692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En las empresas, la falta de ciberseguridad puede generar pérdidas económicas, daños a la imagen corporativa y robo de información confidencial. Los ataques cibernéticos a empresas pueden causar la pérdida de propiedad intelectual, datos de clientes y proveedores, y generar graves perjuicios económicos.</a:t>
            </a:r>
            <a:endParaRPr lang="es-ES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Imagen 5" descr="Imagen que contiene persona, hombre, frente, coche&#10;&#10;Descripción generada automáticamente">
            <a:extLst>
              <a:ext uri="{FF2B5EF4-FFF2-40B4-BE49-F238E27FC236}">
                <a16:creationId xmlns:a16="http://schemas.microsoft.com/office/drawing/2014/main" id="{406A8FA6-B1EC-841B-6C0E-2A9ACC774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61758" y="3086664"/>
            <a:ext cx="4971689" cy="33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66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71A7-2DE4-4217-8B34-0D5703E22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1" r="-2" b="10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2991" y="903614"/>
            <a:ext cx="10794519" cy="240197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s-ES" sz="2400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Por lo tanto, es importante investigar la importancia de la ciberseguridad en la vida cotidiana y en las empresas, para identificar los riesgos y amenazas cibernéticas más comunes, determinar las consecuencias de la falta de ciberseguridad y encontrar soluciones que contribuyan a mejorar la seguridad cibernética.</a:t>
            </a:r>
            <a:endParaRPr lang="es-E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Imagen 5" descr="Pantalla de computadora con una persona&#10;&#10;Descripción generada automáticamente">
            <a:extLst>
              <a:ext uri="{FF2B5EF4-FFF2-40B4-BE49-F238E27FC236}">
                <a16:creationId xmlns:a16="http://schemas.microsoft.com/office/drawing/2014/main" id="{C60F54CA-EE88-620D-0DD3-14AFA7761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89230" y="3606919"/>
            <a:ext cx="4827916" cy="30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5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71A7-2DE4-4217-8B34-0D5703E22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1" r="-2" b="10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8085" y="932369"/>
            <a:ext cx="9975007" cy="487488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s-ES" sz="2400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De acuerdo a lo anterior, en la vida cotidiana, la falta de medidas de seguridad adecuadas puede poner en peligro información personal como contraseñas, datos bancarios y documentos importantes. En las empresas, la falta de ciberseguridad puede generar pérdidas económicas, daños a la imagen corporativa y robo de información confidencial.</a:t>
            </a:r>
          </a:p>
          <a:p>
            <a:pPr algn="just"/>
            <a:r>
              <a:rPr lang="es-ES" sz="2400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Por lo tanto, es importante investigar acerca de la ciberseguridad y su importancia en la vida cotidiana y en las empresas, para encontrar posibles respuestas y soluciones que contribuyan a mejorar la seguridad cibernética.</a:t>
            </a:r>
            <a:endParaRPr lang="es-ES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just"/>
            <a:endParaRPr lang="es-E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6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71A7-2DE4-4217-8B34-0D5703E22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7104" y="1712515"/>
            <a:ext cx="2746054" cy="655092"/>
          </a:xfrm>
        </p:spPr>
        <p:txBody>
          <a:bodyPr>
            <a:normAutofit/>
          </a:bodyPr>
          <a:lstStyle/>
          <a:p>
            <a:r>
              <a:rPr lang="es-ES"/>
              <a:t>Conclusión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18390" y="2066714"/>
            <a:ext cx="7029817" cy="332659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s-ES" sz="2400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En conclusión, la falta de medidas de seguridad adecuadas puede generar consecuencias negativas tanto en la vida cotidiana como en las empresas. Por lo tanto, es necesario analizar la importancia de la ciberseguridad y encontrar soluciones que contribuyan a mejorar la seguridad cibernética.</a:t>
            </a:r>
            <a:endParaRPr lang="es-E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21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71A7-2DE4-4217-8B34-0D5703E22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1" r="-2" b="10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61783" y="561646"/>
            <a:ext cx="5029198" cy="795624"/>
          </a:xfrm>
        </p:spPr>
        <p:txBody>
          <a:bodyPr>
            <a:normAutofit/>
          </a:bodyPr>
          <a:lstStyle/>
          <a:p>
            <a:r>
              <a:rPr lang="es-ES" dirty="0"/>
              <a:t>Bibliografía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4840" y="1478709"/>
            <a:ext cx="10708254" cy="5018655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b="1" dirty="0">
                <a:ea typeface="+mn-lt"/>
                <a:cs typeface="+mn-lt"/>
              </a:rPr>
              <a:t>Título: ¿Qué es la ciberseguridad?</a:t>
            </a:r>
            <a:endParaRPr lang="es-ES" b="1" dirty="0"/>
          </a:p>
          <a:p>
            <a:r>
              <a:rPr lang="es-ES" b="1" dirty="0">
                <a:ea typeface="+mn-lt"/>
                <a:cs typeface="+mn-lt"/>
              </a:rPr>
              <a:t>URL: </a:t>
            </a:r>
            <a:r>
              <a:rPr lang="es-ES" b="1" dirty="0">
                <a:ea typeface="+mn-lt"/>
                <a:cs typeface="+mn-lt"/>
                <a:hlinkClick r:id="rId3"/>
              </a:rPr>
              <a:t>https://universidadeuropea.com/blog/que-es-ciberseguridad/</a:t>
            </a:r>
            <a:r>
              <a:rPr lang="es-ES" b="1" dirty="0">
                <a:ea typeface="+mn-lt"/>
                <a:cs typeface="+mn-lt"/>
              </a:rPr>
              <a:t> </a:t>
            </a:r>
          </a:p>
          <a:p>
            <a:endParaRPr lang="es-ES" b="1" dirty="0"/>
          </a:p>
          <a:p>
            <a:r>
              <a:rPr lang="es-ES" b="1" dirty="0">
                <a:ea typeface="+mn-lt"/>
                <a:cs typeface="+mn-lt"/>
              </a:rPr>
              <a:t>Título: ¿Qué es la ciberseguridad?</a:t>
            </a:r>
            <a:endParaRPr lang="es-ES" b="1" dirty="0"/>
          </a:p>
          <a:p>
            <a:r>
              <a:rPr lang="es-ES" b="1" dirty="0">
                <a:ea typeface="+mn-lt"/>
                <a:cs typeface="+mn-lt"/>
              </a:rPr>
              <a:t>URL: </a:t>
            </a:r>
            <a:r>
              <a:rPr lang="es-ES" b="1" dirty="0">
                <a:ea typeface="+mn-lt"/>
                <a:cs typeface="+mn-lt"/>
                <a:hlinkClick r:id="rId4"/>
              </a:rPr>
              <a:t>https://atlas-cybersecurity.com/es/what-is-cybersecurity/#:~:text=La%20ciberseguridad%20est%C3%A1%20implementando%20medidas,de%20todo%20tipo%20de%20ataques</a:t>
            </a:r>
            <a:r>
              <a:rPr lang="es-ES" b="1" dirty="0">
                <a:ea typeface="+mn-lt"/>
                <a:cs typeface="+mn-lt"/>
              </a:rPr>
              <a:t> </a:t>
            </a:r>
            <a:endParaRPr lang="es-ES" b="1" dirty="0"/>
          </a:p>
          <a:p>
            <a:endParaRPr lang="es-ES" b="1" dirty="0"/>
          </a:p>
          <a:p>
            <a:r>
              <a:rPr lang="es-ES" b="1" dirty="0">
                <a:ea typeface="+mn-lt"/>
                <a:cs typeface="+mn-lt"/>
              </a:rPr>
              <a:t>Título: </a:t>
            </a:r>
            <a:r>
              <a:rPr lang="es-ES" b="1" dirty="0" err="1">
                <a:ea typeface="+mn-lt"/>
                <a:cs typeface="+mn-lt"/>
              </a:rPr>
              <a:t>What</a:t>
            </a:r>
            <a:r>
              <a:rPr lang="es-ES" b="1" dirty="0">
                <a:ea typeface="+mn-lt"/>
                <a:cs typeface="+mn-lt"/>
              </a:rPr>
              <a:t> </a:t>
            </a:r>
            <a:r>
              <a:rPr lang="es-ES" b="1" dirty="0" err="1">
                <a:ea typeface="+mn-lt"/>
                <a:cs typeface="+mn-lt"/>
              </a:rPr>
              <a:t>is</a:t>
            </a:r>
            <a:r>
              <a:rPr lang="es-ES" b="1" dirty="0">
                <a:ea typeface="+mn-lt"/>
                <a:cs typeface="+mn-lt"/>
              </a:rPr>
              <a:t> </a:t>
            </a:r>
            <a:r>
              <a:rPr lang="es-ES" b="1" dirty="0" err="1">
                <a:ea typeface="+mn-lt"/>
                <a:cs typeface="+mn-lt"/>
              </a:rPr>
              <a:t>cybersecurity</a:t>
            </a:r>
            <a:r>
              <a:rPr lang="es-ES" b="1" dirty="0">
                <a:ea typeface="+mn-lt"/>
                <a:cs typeface="+mn-lt"/>
              </a:rPr>
              <a:t>?</a:t>
            </a:r>
            <a:endParaRPr lang="es-ES" b="1" dirty="0"/>
          </a:p>
          <a:p>
            <a:r>
              <a:rPr lang="es-ES" b="1" dirty="0">
                <a:ea typeface="+mn-lt"/>
                <a:cs typeface="+mn-lt"/>
              </a:rPr>
              <a:t>URL: </a:t>
            </a:r>
            <a:r>
              <a:rPr lang="es-ES" b="1" dirty="0">
                <a:ea typeface="+mn-lt"/>
                <a:cs typeface="+mn-lt"/>
                <a:hlinkClick r:id="rId5"/>
              </a:rPr>
              <a:t>https://www.ibm.com/topics/cybersecurity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5779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SwellVTI</vt:lpstr>
      <vt:lpstr>Claudia Jocelyn Flores Aguilera A23000183 Instituto Consorcio Clavijero Computación Básica Sergio Ignacio Parra Salmerón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  <vt:lpstr>Bibliografía</vt:lpstr>
      <vt:lpstr>Bibliografía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200</cp:revision>
  <dcterms:created xsi:type="dcterms:W3CDTF">2023-03-16T05:53:58Z</dcterms:created>
  <dcterms:modified xsi:type="dcterms:W3CDTF">2023-03-16T06:43:06Z</dcterms:modified>
</cp:coreProperties>
</file>