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891"/>
  </p:normalViewPr>
  <p:slideViewPr>
    <p:cSldViewPr snapToGrid="0" snapToObjects="1">
      <p:cViewPr varScale="1">
        <p:scale>
          <a:sx n="112" d="100"/>
          <a:sy n="1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EAU Mathias" userId="9a1e5839-a347-42da-959d-448f9db61cb2" providerId="ADAL" clId="{C171AF05-01D9-F042-999A-9F2860BE65F6}"/>
    <pc:docChg chg="undo custSel addSld delSld modSld">
      <pc:chgData name="BERNARDEAU Mathias" userId="9a1e5839-a347-42da-959d-448f9db61cb2" providerId="ADAL" clId="{C171AF05-01D9-F042-999A-9F2860BE65F6}" dt="2021-07-07T08:25:08.415" v="5761" actId="20577"/>
      <pc:docMkLst>
        <pc:docMk/>
      </pc:docMkLst>
      <pc:sldChg chg="modSp new mod">
        <pc:chgData name="BERNARDEAU Mathias" userId="9a1e5839-a347-42da-959d-448f9db61cb2" providerId="ADAL" clId="{C171AF05-01D9-F042-999A-9F2860BE65F6}" dt="2021-07-07T07:35:51.984" v="5559" actId="20577"/>
        <pc:sldMkLst>
          <pc:docMk/>
          <pc:sldMk cId="487530247" sldId="256"/>
        </pc:sldMkLst>
        <pc:spChg chg="mod">
          <ac:chgData name="BERNARDEAU Mathias" userId="9a1e5839-a347-42da-959d-448f9db61cb2" providerId="ADAL" clId="{C171AF05-01D9-F042-999A-9F2860BE65F6}" dt="2021-06-30T09:02:51.083" v="27" actId="20577"/>
          <ac:spMkLst>
            <pc:docMk/>
            <pc:sldMk cId="487530247" sldId="256"/>
            <ac:spMk id="2" creationId="{B5D25907-8D4B-434B-BA36-D0CAC3EF798B}"/>
          </ac:spMkLst>
        </pc:spChg>
        <pc:spChg chg="mod">
          <ac:chgData name="BERNARDEAU Mathias" userId="9a1e5839-a347-42da-959d-448f9db61cb2" providerId="ADAL" clId="{C171AF05-01D9-F042-999A-9F2860BE65F6}" dt="2021-07-07T07:35:51.984" v="5559" actId="20577"/>
          <ac:spMkLst>
            <pc:docMk/>
            <pc:sldMk cId="487530247" sldId="256"/>
            <ac:spMk id="3" creationId="{3479664E-9419-7C45-B388-AE3A829582B7}"/>
          </ac:spMkLst>
        </pc:spChg>
      </pc:sldChg>
      <pc:sldChg chg="addSp delSp modSp new mod">
        <pc:chgData name="BERNARDEAU Mathias" userId="9a1e5839-a347-42da-959d-448f9db61cb2" providerId="ADAL" clId="{C171AF05-01D9-F042-999A-9F2860BE65F6}" dt="2021-06-30T09:20:32.335" v="697" actId="20577"/>
        <pc:sldMkLst>
          <pc:docMk/>
          <pc:sldMk cId="1896623330" sldId="257"/>
        </pc:sldMkLst>
        <pc:spChg chg="mod">
          <ac:chgData name="BERNARDEAU Mathias" userId="9a1e5839-a347-42da-959d-448f9db61cb2" providerId="ADAL" clId="{C171AF05-01D9-F042-999A-9F2860BE65F6}" dt="2021-06-30T09:12:13.996" v="369" actId="20577"/>
          <ac:spMkLst>
            <pc:docMk/>
            <pc:sldMk cId="1896623330" sldId="257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6-30T09:12:22.165" v="379" actId="27636"/>
          <ac:spMkLst>
            <pc:docMk/>
            <pc:sldMk cId="1896623330" sldId="257"/>
            <ac:spMk id="3" creationId="{2E45D6B1-8C5C-4143-9935-E052B86EEB25}"/>
          </ac:spMkLst>
        </pc:spChg>
        <pc:spChg chg="add del mod">
          <ac:chgData name="BERNARDEAU Mathias" userId="9a1e5839-a347-42da-959d-448f9db61cb2" providerId="ADAL" clId="{C171AF05-01D9-F042-999A-9F2860BE65F6}" dt="2021-06-30T09:08:01.068" v="273" actId="478"/>
          <ac:spMkLst>
            <pc:docMk/>
            <pc:sldMk cId="1896623330" sldId="257"/>
            <ac:spMk id="4" creationId="{2A835D9E-0481-8D46-BE89-42134D17C053}"/>
          </ac:spMkLst>
        </pc:spChg>
        <pc:spChg chg="add del mod">
          <ac:chgData name="BERNARDEAU Mathias" userId="9a1e5839-a347-42da-959d-448f9db61cb2" providerId="ADAL" clId="{C171AF05-01D9-F042-999A-9F2860BE65F6}" dt="2021-06-30T09:11:31.524" v="341" actId="478"/>
          <ac:spMkLst>
            <pc:docMk/>
            <pc:sldMk cId="1896623330" sldId="257"/>
            <ac:spMk id="5" creationId="{84703995-088B-ED4F-8C59-2A131BF0CBA3}"/>
          </ac:spMkLst>
        </pc:spChg>
        <pc:spChg chg="add mod">
          <ac:chgData name="BERNARDEAU Mathias" userId="9a1e5839-a347-42da-959d-448f9db61cb2" providerId="ADAL" clId="{C171AF05-01D9-F042-999A-9F2860BE65F6}" dt="2021-06-30T09:20:32.335" v="697" actId="20577"/>
          <ac:spMkLst>
            <pc:docMk/>
            <pc:sldMk cId="1896623330" sldId="257"/>
            <ac:spMk id="6" creationId="{FADA3B4A-D69F-DC4C-9799-ED0015E21ACD}"/>
          </ac:spMkLst>
        </pc:spChg>
      </pc:sldChg>
      <pc:sldChg chg="addSp modSp add mod">
        <pc:chgData name="BERNARDEAU Mathias" userId="9a1e5839-a347-42da-959d-448f9db61cb2" providerId="ADAL" clId="{C171AF05-01D9-F042-999A-9F2860BE65F6}" dt="2021-07-02T15:21:45.524" v="4828" actId="20577"/>
        <pc:sldMkLst>
          <pc:docMk/>
          <pc:sldMk cId="3817486222" sldId="258"/>
        </pc:sldMkLst>
        <pc:spChg chg="mod">
          <ac:chgData name="BERNARDEAU Mathias" userId="9a1e5839-a347-42da-959d-448f9db61cb2" providerId="ADAL" clId="{C171AF05-01D9-F042-999A-9F2860BE65F6}" dt="2021-07-02T15:21:45.524" v="4828" actId="20577"/>
          <ac:spMkLst>
            <pc:docMk/>
            <pc:sldMk cId="3817486222" sldId="258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6-30T09:13:47.732" v="408" actId="1076"/>
          <ac:spMkLst>
            <pc:docMk/>
            <pc:sldMk cId="3817486222" sldId="258"/>
            <ac:spMk id="3" creationId="{2E45D6B1-8C5C-4143-9935-E052B86EEB25}"/>
          </ac:spMkLst>
        </pc:spChg>
        <pc:spChg chg="add mod">
          <ac:chgData name="BERNARDEAU Mathias" userId="9a1e5839-a347-42da-959d-448f9db61cb2" providerId="ADAL" clId="{C171AF05-01D9-F042-999A-9F2860BE65F6}" dt="2021-06-30T09:17:44.005" v="689" actId="1076"/>
          <ac:spMkLst>
            <pc:docMk/>
            <pc:sldMk cId="3817486222" sldId="258"/>
            <ac:spMk id="4" creationId="{BC737E66-1FBA-254A-850C-5022A601E11C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22:08.575" v="4840" actId="1036"/>
        <pc:sldMkLst>
          <pc:docMk/>
          <pc:sldMk cId="3763138235" sldId="259"/>
        </pc:sldMkLst>
        <pc:spChg chg="mod">
          <ac:chgData name="BERNARDEAU Mathias" userId="9a1e5839-a347-42da-959d-448f9db61cb2" providerId="ADAL" clId="{C171AF05-01D9-F042-999A-9F2860BE65F6}" dt="2021-07-02T15:21:48.377" v="4830" actId="20577"/>
          <ac:spMkLst>
            <pc:docMk/>
            <pc:sldMk cId="3763138235" sldId="259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2T15:22:08.575" v="4840" actId="1036"/>
          <ac:spMkLst>
            <pc:docMk/>
            <pc:sldMk cId="3763138235" sldId="259"/>
            <ac:spMk id="3" creationId="{2E45D6B1-8C5C-4143-9935-E052B86EEB25}"/>
          </ac:spMkLst>
        </pc:spChg>
        <pc:spChg chg="mod">
          <ac:chgData name="BERNARDEAU Mathias" userId="9a1e5839-a347-42da-959d-448f9db61cb2" providerId="ADAL" clId="{C171AF05-01D9-F042-999A-9F2860BE65F6}" dt="2021-06-30T09:21:52.373" v="877" actId="20577"/>
          <ac:spMkLst>
            <pc:docMk/>
            <pc:sldMk cId="3763138235" sldId="259"/>
            <ac:spMk id="4" creationId="{BC737E66-1FBA-254A-850C-5022A601E11C}"/>
          </ac:spMkLst>
        </pc:spChg>
      </pc:sldChg>
      <pc:sldChg chg="addSp delSp modSp add mod modNotesTx">
        <pc:chgData name="BERNARDEAU Mathias" userId="9a1e5839-a347-42da-959d-448f9db61cb2" providerId="ADAL" clId="{C171AF05-01D9-F042-999A-9F2860BE65F6}" dt="2021-07-07T08:25:08.415" v="5761" actId="20577"/>
        <pc:sldMkLst>
          <pc:docMk/>
          <pc:sldMk cId="1570448022" sldId="260"/>
        </pc:sldMkLst>
        <pc:spChg chg="mod">
          <ac:chgData name="BERNARDEAU Mathias" userId="9a1e5839-a347-42da-959d-448f9db61cb2" providerId="ADAL" clId="{C171AF05-01D9-F042-999A-9F2860BE65F6}" dt="2021-06-30T09:22:25.008" v="888" actId="20577"/>
          <ac:spMkLst>
            <pc:docMk/>
            <pc:sldMk cId="1570448022" sldId="260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5:08.415" v="5761" actId="20577"/>
          <ac:spMkLst>
            <pc:docMk/>
            <pc:sldMk cId="1570448022" sldId="260"/>
            <ac:spMk id="3" creationId="{2E45D6B1-8C5C-4143-9935-E052B86EEB25}"/>
          </ac:spMkLst>
        </pc:spChg>
        <pc:spChg chg="del">
          <ac:chgData name="BERNARDEAU Mathias" userId="9a1e5839-a347-42da-959d-448f9db61cb2" providerId="ADAL" clId="{C171AF05-01D9-F042-999A-9F2860BE65F6}" dt="2021-06-30T09:22:58.066" v="900" actId="478"/>
          <ac:spMkLst>
            <pc:docMk/>
            <pc:sldMk cId="1570448022" sldId="260"/>
            <ac:spMk id="4" creationId="{BC737E66-1FBA-254A-850C-5022A601E11C}"/>
          </ac:spMkLst>
        </pc:spChg>
        <pc:spChg chg="add mod">
          <ac:chgData name="BERNARDEAU Mathias" userId="9a1e5839-a347-42da-959d-448f9db61cb2" providerId="ADAL" clId="{C171AF05-01D9-F042-999A-9F2860BE65F6}" dt="2021-07-02T15:14:11.344" v="4479" actId="1076"/>
          <ac:spMkLst>
            <pc:docMk/>
            <pc:sldMk cId="1570448022" sldId="260"/>
            <ac:spMk id="5" creationId="{C36BF65B-A98A-7F4E-B47E-AB7CBD006A84}"/>
          </ac:spMkLst>
        </pc:spChg>
      </pc:sldChg>
      <pc:sldChg chg="modSp add mod modNotesTx">
        <pc:chgData name="BERNARDEAU Mathias" userId="9a1e5839-a347-42da-959d-448f9db61cb2" providerId="ADAL" clId="{C171AF05-01D9-F042-999A-9F2860BE65F6}" dt="2021-07-02T15:31:57.486" v="5277" actId="113"/>
        <pc:sldMkLst>
          <pc:docMk/>
          <pc:sldMk cId="3174499091" sldId="261"/>
        </pc:sldMkLst>
        <pc:spChg chg="mod">
          <ac:chgData name="BERNARDEAU Mathias" userId="9a1e5839-a347-42da-959d-448f9db61cb2" providerId="ADAL" clId="{C171AF05-01D9-F042-999A-9F2860BE65F6}" dt="2021-07-02T15:31:57.486" v="5277" actId="113"/>
          <ac:spMkLst>
            <pc:docMk/>
            <pc:sldMk cId="3174499091" sldId="261"/>
            <ac:spMk id="3" creationId="{2E45D6B1-8C5C-4143-9935-E052B86EEB25}"/>
          </ac:spMkLst>
        </pc:spChg>
      </pc:sldChg>
      <pc:sldChg chg="modSp new mod modNotesTx">
        <pc:chgData name="BERNARDEAU Mathias" userId="9a1e5839-a347-42da-959d-448f9db61cb2" providerId="ADAL" clId="{C171AF05-01D9-F042-999A-9F2860BE65F6}" dt="2021-07-02T15:59:01.494" v="5288" actId="20577"/>
        <pc:sldMkLst>
          <pc:docMk/>
          <pc:sldMk cId="1208714053" sldId="262"/>
        </pc:sldMkLst>
        <pc:spChg chg="mod">
          <ac:chgData name="BERNARDEAU Mathias" userId="9a1e5839-a347-42da-959d-448f9db61cb2" providerId="ADAL" clId="{C171AF05-01D9-F042-999A-9F2860BE65F6}" dt="2021-06-30T09:39:17.556" v="1860" actId="20577"/>
          <ac:spMkLst>
            <pc:docMk/>
            <pc:sldMk cId="1208714053" sldId="262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59:01.494" v="5288" actId="20577"/>
          <ac:spMkLst>
            <pc:docMk/>
            <pc:sldMk cId="1208714053" sldId="262"/>
            <ac:spMk id="3" creationId="{827A0E93-D987-6F4C-B8CC-AD6FC4685FAC}"/>
          </ac:spMkLst>
        </pc:spChg>
      </pc:sldChg>
      <pc:sldChg chg="addSp delSp modSp new mod">
        <pc:chgData name="BERNARDEAU Mathias" userId="9a1e5839-a347-42da-959d-448f9db61cb2" providerId="ADAL" clId="{C171AF05-01D9-F042-999A-9F2860BE65F6}" dt="2021-06-30T13:31:35.370" v="2976" actId="21"/>
        <pc:sldMkLst>
          <pc:docMk/>
          <pc:sldMk cId="1892231161" sldId="263"/>
        </pc:sldMkLst>
        <pc:spChg chg="mod">
          <ac:chgData name="BERNARDEAU Mathias" userId="9a1e5839-a347-42da-959d-448f9db61cb2" providerId="ADAL" clId="{C171AF05-01D9-F042-999A-9F2860BE65F6}" dt="2021-06-30T13:24:46.913" v="2643" actId="20577"/>
          <ac:spMkLst>
            <pc:docMk/>
            <pc:sldMk cId="1892231161" sldId="263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6-30T13:31:35.370" v="2976" actId="21"/>
          <ac:spMkLst>
            <pc:docMk/>
            <pc:sldMk cId="1892231161" sldId="263"/>
            <ac:spMk id="3" creationId="{01388914-68B7-E647-B6BB-5037FC198917}"/>
          </ac:spMkLst>
        </pc:spChg>
        <pc:spChg chg="add del mod">
          <ac:chgData name="BERNARDEAU Mathias" userId="9a1e5839-a347-42da-959d-448f9db61cb2" providerId="ADAL" clId="{C171AF05-01D9-F042-999A-9F2860BE65F6}" dt="2021-06-30T13:30:32.818" v="2919"/>
          <ac:spMkLst>
            <pc:docMk/>
            <pc:sldMk cId="1892231161" sldId="263"/>
            <ac:spMk id="4" creationId="{F84A0AFE-C0EF-E64A-922C-31BB48780186}"/>
          </ac:spMkLst>
        </pc:spChg>
      </pc:sldChg>
      <pc:sldChg chg="modSp add mod modNotesTx">
        <pc:chgData name="BERNARDEAU Mathias" userId="9a1e5839-a347-42da-959d-448f9db61cb2" providerId="ADAL" clId="{C171AF05-01D9-F042-999A-9F2860BE65F6}" dt="2021-07-02T15:37:04.849" v="5282" actId="20577"/>
        <pc:sldMkLst>
          <pc:docMk/>
          <pc:sldMk cId="135544904" sldId="264"/>
        </pc:sldMkLst>
        <pc:spChg chg="mod">
          <ac:chgData name="BERNARDEAU Mathias" userId="9a1e5839-a347-42da-959d-448f9db61cb2" providerId="ADAL" clId="{C171AF05-01D9-F042-999A-9F2860BE65F6}" dt="2021-06-30T12:52:21.687" v="2345" actId="20577"/>
          <ac:spMkLst>
            <pc:docMk/>
            <pc:sldMk cId="135544904" sldId="264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37:04.849" v="5282" actId="20577"/>
          <ac:spMkLst>
            <pc:docMk/>
            <pc:sldMk cId="135544904" sldId="264"/>
            <ac:spMk id="3" creationId="{827A0E93-D987-6F4C-B8CC-AD6FC4685FAC}"/>
          </ac:spMkLst>
        </pc:spChg>
      </pc:sldChg>
      <pc:sldChg chg="add del">
        <pc:chgData name="BERNARDEAU Mathias" userId="9a1e5839-a347-42da-959d-448f9db61cb2" providerId="ADAL" clId="{C171AF05-01D9-F042-999A-9F2860BE65F6}" dt="2021-06-30T12:52:05.072" v="2309" actId="2696"/>
        <pc:sldMkLst>
          <pc:docMk/>
          <pc:sldMk cId="3119850062" sldId="264"/>
        </pc:sldMkLst>
      </pc:sldChg>
      <pc:sldChg chg="modSp add mod">
        <pc:chgData name="BERNARDEAU Mathias" userId="9a1e5839-a347-42da-959d-448f9db61cb2" providerId="ADAL" clId="{C171AF05-01D9-F042-999A-9F2860BE65F6}" dt="2021-07-02T15:05:03.212" v="4228" actId="313"/>
        <pc:sldMkLst>
          <pc:docMk/>
          <pc:sldMk cId="1138469127" sldId="265"/>
        </pc:sldMkLst>
        <pc:spChg chg="mod">
          <ac:chgData name="BERNARDEAU Mathias" userId="9a1e5839-a347-42da-959d-448f9db61cb2" providerId="ADAL" clId="{C171AF05-01D9-F042-999A-9F2860BE65F6}" dt="2021-06-30T13:29:31.643" v="2797" actId="20577"/>
          <ac:spMkLst>
            <pc:docMk/>
            <pc:sldMk cId="1138469127" sldId="265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5:03.212" v="4228" actId="313"/>
          <ac:spMkLst>
            <pc:docMk/>
            <pc:sldMk cId="1138469127" sldId="265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40.953" v="4219" actId="20577"/>
        <pc:sldMkLst>
          <pc:docMk/>
          <pc:sldMk cId="4131117540" sldId="266"/>
        </pc:sldMkLst>
        <pc:spChg chg="mod">
          <ac:chgData name="BERNARDEAU Mathias" userId="9a1e5839-a347-42da-959d-448f9db61cb2" providerId="ADAL" clId="{C171AF05-01D9-F042-999A-9F2860BE65F6}" dt="2021-06-30T13:33:28.948" v="3032" actId="20577"/>
          <ac:spMkLst>
            <pc:docMk/>
            <pc:sldMk cId="4131117540" sldId="266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4:40.953" v="4219" actId="20577"/>
          <ac:spMkLst>
            <pc:docMk/>
            <pc:sldMk cId="4131117540" sldId="266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24.226" v="4217" actId="20577"/>
        <pc:sldMkLst>
          <pc:docMk/>
          <pc:sldMk cId="4015987842" sldId="267"/>
        </pc:sldMkLst>
        <pc:spChg chg="mod">
          <ac:chgData name="BERNARDEAU Mathias" userId="9a1e5839-a347-42da-959d-448f9db61cb2" providerId="ADAL" clId="{C171AF05-01D9-F042-999A-9F2860BE65F6}" dt="2021-07-02T14:56:05.149" v="3468" actId="20577"/>
          <ac:spMkLst>
            <pc:docMk/>
            <pc:sldMk cId="4015987842" sldId="267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4:24.226" v="4217" actId="20577"/>
          <ac:spMkLst>
            <pc:docMk/>
            <pc:sldMk cId="4015987842" sldId="267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6:09:19.496" v="5326" actId="20577"/>
        <pc:sldMkLst>
          <pc:docMk/>
          <pc:sldMk cId="97986259" sldId="268"/>
        </pc:sldMkLst>
        <pc:spChg chg="mod">
          <ac:chgData name="BERNARDEAU Mathias" userId="9a1e5839-a347-42da-959d-448f9db61cb2" providerId="ADAL" clId="{C171AF05-01D9-F042-999A-9F2860BE65F6}" dt="2021-07-02T15:02:58.498" v="4076" actId="20577"/>
          <ac:spMkLst>
            <pc:docMk/>
            <pc:sldMk cId="97986259" sldId="268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6:09:19.496" v="5326" actId="20577"/>
          <ac:spMkLst>
            <pc:docMk/>
            <pc:sldMk cId="97986259" sldId="268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27.926" v="4218" actId="20577"/>
        <pc:sldMkLst>
          <pc:docMk/>
          <pc:sldMk cId="1906671227" sldId="269"/>
        </pc:sldMkLst>
        <pc:spChg chg="mod">
          <ac:chgData name="BERNARDEAU Mathias" userId="9a1e5839-a347-42da-959d-448f9db61cb2" providerId="ADAL" clId="{C171AF05-01D9-F042-999A-9F2860BE65F6}" dt="2021-07-02T15:04:27.926" v="4218" actId="20577"/>
          <ac:spMkLst>
            <pc:docMk/>
            <pc:sldMk cId="1906671227" sldId="269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9:31.144" v="4374" actId="20577"/>
        <pc:sldMkLst>
          <pc:docMk/>
          <pc:sldMk cId="819462464" sldId="270"/>
        </pc:sldMkLst>
        <pc:spChg chg="mod">
          <ac:chgData name="BERNARDEAU Mathias" userId="9a1e5839-a347-42da-959d-448f9db61cb2" providerId="ADAL" clId="{C171AF05-01D9-F042-999A-9F2860BE65F6}" dt="2021-07-02T15:05:31.150" v="4237" actId="20577"/>
          <ac:spMkLst>
            <pc:docMk/>
            <pc:sldMk cId="819462464" sldId="270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09:31.144" v="4374" actId="20577"/>
          <ac:spMkLst>
            <pc:docMk/>
            <pc:sldMk cId="819462464" sldId="270"/>
            <ac:spMk id="3" creationId="{827A0E93-D987-6F4C-B8CC-AD6FC4685FAC}"/>
          </ac:spMkLst>
        </pc:spChg>
      </pc:sldChg>
      <pc:sldChg chg="addSp modSp add mod">
        <pc:chgData name="BERNARDEAU Mathias" userId="9a1e5839-a347-42da-959d-448f9db61cb2" providerId="ADAL" clId="{C171AF05-01D9-F042-999A-9F2860BE65F6}" dt="2021-07-07T08:23:29.846" v="5575" actId="20577"/>
        <pc:sldMkLst>
          <pc:docMk/>
          <pc:sldMk cId="4149665033" sldId="271"/>
        </pc:sldMkLst>
        <pc:spChg chg="mod">
          <ac:chgData name="BERNARDEAU Mathias" userId="9a1e5839-a347-42da-959d-448f9db61cb2" providerId="ADAL" clId="{C171AF05-01D9-F042-999A-9F2860BE65F6}" dt="2021-07-07T08:23:26.616" v="5567" actId="20577"/>
          <ac:spMkLst>
            <pc:docMk/>
            <pc:sldMk cId="4149665033" sldId="271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3:29.846" v="5575" actId="20577"/>
          <ac:spMkLst>
            <pc:docMk/>
            <pc:sldMk cId="4149665033" sldId="271"/>
            <ac:spMk id="3" creationId="{2E45D6B1-8C5C-4143-9935-E052B86EEB25}"/>
          </ac:spMkLst>
        </pc:spChg>
        <pc:spChg chg="add mod">
          <ac:chgData name="BERNARDEAU Mathias" userId="9a1e5839-a347-42da-959d-448f9db61cb2" providerId="ADAL" clId="{C171AF05-01D9-F042-999A-9F2860BE65F6}" dt="2021-07-02T15:19:41.654" v="4794" actId="1076"/>
          <ac:spMkLst>
            <pc:docMk/>
            <pc:sldMk cId="4149665033" sldId="271"/>
            <ac:spMk id="4" creationId="{465B8174-5CF6-D843-986D-39696F2F577F}"/>
          </ac:spMkLst>
        </pc:spChg>
      </pc:sldChg>
      <pc:sldChg chg="delSp modSp add mod">
        <pc:chgData name="BERNARDEAU Mathias" userId="9a1e5839-a347-42da-959d-448f9db61cb2" providerId="ADAL" clId="{C171AF05-01D9-F042-999A-9F2860BE65F6}" dt="2021-07-07T08:24:09.361" v="5673" actId="20577"/>
        <pc:sldMkLst>
          <pc:docMk/>
          <pc:sldMk cId="815197866" sldId="272"/>
        </pc:sldMkLst>
        <pc:spChg chg="mod">
          <ac:chgData name="BERNARDEAU Mathias" userId="9a1e5839-a347-42da-959d-448f9db61cb2" providerId="ADAL" clId="{C171AF05-01D9-F042-999A-9F2860BE65F6}" dt="2021-07-07T08:23:46.503" v="5603" actId="20577"/>
          <ac:spMkLst>
            <pc:docMk/>
            <pc:sldMk cId="815197866" sldId="272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4:09.361" v="5673" actId="20577"/>
          <ac:spMkLst>
            <pc:docMk/>
            <pc:sldMk cId="815197866" sldId="272"/>
            <ac:spMk id="3" creationId="{2E45D6B1-8C5C-4143-9935-E052B86EEB25}"/>
          </ac:spMkLst>
        </pc:spChg>
        <pc:spChg chg="del">
          <ac:chgData name="BERNARDEAU Mathias" userId="9a1e5839-a347-42da-959d-448f9db61cb2" providerId="ADAL" clId="{C171AF05-01D9-F042-999A-9F2860BE65F6}" dt="2021-07-02T15:28:20.951" v="5229" actId="478"/>
          <ac:spMkLst>
            <pc:docMk/>
            <pc:sldMk cId="815197866" sldId="272"/>
            <ac:spMk id="4" creationId="{465B8174-5CF6-D843-986D-39696F2F577F}"/>
          </ac:spMkLst>
        </pc:spChg>
      </pc:sldChg>
      <pc:sldChg chg="new del">
        <pc:chgData name="BERNARDEAU Mathias" userId="9a1e5839-a347-42da-959d-448f9db61cb2" providerId="ADAL" clId="{C171AF05-01D9-F042-999A-9F2860BE65F6}" dt="2021-07-02T15:12:39.355" v="4418" actId="2696"/>
        <pc:sldMkLst>
          <pc:docMk/>
          <pc:sldMk cId="1879944287" sldId="272"/>
        </pc:sldMkLst>
      </pc:sldChg>
      <pc:sldChg chg="modSp add mod">
        <pc:chgData name="BERNARDEAU Mathias" userId="9a1e5839-a347-42da-959d-448f9db61cb2" providerId="ADAL" clId="{C171AF05-01D9-F042-999A-9F2860BE65F6}" dt="2021-07-07T08:24:22.525" v="5701" actId="20577"/>
        <pc:sldMkLst>
          <pc:docMk/>
          <pc:sldMk cId="4183349219" sldId="273"/>
        </pc:sldMkLst>
        <pc:spChg chg="mod">
          <ac:chgData name="BERNARDEAU Mathias" userId="9a1e5839-a347-42da-959d-448f9db61cb2" providerId="ADAL" clId="{C171AF05-01D9-F042-999A-9F2860BE65F6}" dt="2021-07-07T08:24:18.656" v="5687" actId="20577"/>
          <ac:spMkLst>
            <pc:docMk/>
            <pc:sldMk cId="4183349219" sldId="273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4:22.525" v="5701" actId="20577"/>
          <ac:spMkLst>
            <pc:docMk/>
            <pc:sldMk cId="4183349219" sldId="273"/>
            <ac:spMk id="3" creationId="{2E45D6B1-8C5C-4143-9935-E052B86EEB25}"/>
          </ac:spMkLst>
        </pc:spChg>
      </pc:sldChg>
      <pc:sldMasterChg chg="addSldLayout">
        <pc:chgData name="BERNARDEAU Mathias" userId="9a1e5839-a347-42da-959d-448f9db61cb2" providerId="ADAL" clId="{C171AF05-01D9-F042-999A-9F2860BE65F6}" dt="2021-06-30T09:01:57.875" v="0" actId="680"/>
        <pc:sldMasterMkLst>
          <pc:docMk/>
          <pc:sldMasterMk cId="544845675" sldId="2147483648"/>
        </pc:sldMasterMkLst>
        <pc:sldLayoutChg chg="add">
          <pc:chgData name="BERNARDEAU Mathias" userId="9a1e5839-a347-42da-959d-448f9db61cb2" providerId="ADAL" clId="{C171AF05-01D9-F042-999A-9F2860BE65F6}" dt="2021-06-30T09:01:57.875" v="0" actId="680"/>
          <pc:sldLayoutMkLst>
            <pc:docMk/>
            <pc:sldMasterMk cId="544845675" sldId="2147483648"/>
            <pc:sldLayoutMk cId="1705334231" sldId="2147483649"/>
          </pc:sldLayoutMkLst>
        </pc:sldLayoutChg>
      </pc:sldMasterChg>
    </pc:docChg>
  </pc:docChgLst>
  <pc:docChgLst>
    <pc:chgData name="BERNARDEAU Mathias" userId="9a1e5839-a347-42da-959d-448f9db61cb2" providerId="ADAL" clId="{33BDDA21-D7ED-804B-B992-E1A873F4DB57}"/>
    <pc:docChg chg="modSld">
      <pc:chgData name="BERNARDEAU Mathias" userId="9a1e5839-a347-42da-959d-448f9db61cb2" providerId="ADAL" clId="{33BDDA21-D7ED-804B-B992-E1A873F4DB57}" dt="2022-02-03T09:20:06.948" v="0" actId="729"/>
      <pc:docMkLst>
        <pc:docMk/>
      </pc:docMkLst>
      <pc:sldChg chg="mod modShow">
        <pc:chgData name="BERNARDEAU Mathias" userId="9a1e5839-a347-42da-959d-448f9db61cb2" providerId="ADAL" clId="{33BDDA21-D7ED-804B-B992-E1A873F4DB57}" dt="2022-02-03T09:20:06.948" v="0" actId="729"/>
        <pc:sldMkLst>
          <pc:docMk/>
          <pc:sldMk cId="1570448022" sldId="260"/>
        </pc:sldMkLst>
      </pc:sldChg>
      <pc:sldChg chg="mod modShow">
        <pc:chgData name="BERNARDEAU Mathias" userId="9a1e5839-a347-42da-959d-448f9db61cb2" providerId="ADAL" clId="{33BDDA21-D7ED-804B-B992-E1A873F4DB57}" dt="2022-02-03T09:20:06.948" v="0" actId="729"/>
        <pc:sldMkLst>
          <pc:docMk/>
          <pc:sldMk cId="4149665033" sldId="271"/>
        </pc:sldMkLst>
      </pc:sldChg>
      <pc:sldChg chg="mod modShow">
        <pc:chgData name="BERNARDEAU Mathias" userId="9a1e5839-a347-42da-959d-448f9db61cb2" providerId="ADAL" clId="{33BDDA21-D7ED-804B-B992-E1A873F4DB57}" dt="2022-02-03T09:20:06.948" v="0" actId="729"/>
        <pc:sldMkLst>
          <pc:docMk/>
          <pc:sldMk cId="815197866" sldId="272"/>
        </pc:sldMkLst>
      </pc:sldChg>
      <pc:sldChg chg="mod modShow">
        <pc:chgData name="BERNARDEAU Mathias" userId="9a1e5839-a347-42da-959d-448f9db61cb2" providerId="ADAL" clId="{33BDDA21-D7ED-804B-B992-E1A873F4DB57}" dt="2022-02-03T09:20:06.948" v="0" actId="729"/>
        <pc:sldMkLst>
          <pc:docMk/>
          <pc:sldMk cId="418334921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B169-3838-EB4D-8B8A-5458BF8150B2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742E-4D0C-5148-9109-F04C4E53F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2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Déficiences invisibles (troubles </a:t>
            </a:r>
            <a:r>
              <a:rPr lang="fr-FR" dirty="0" err="1"/>
              <a:t>dys</a:t>
            </a:r>
            <a:r>
              <a:rPr lang="fr-FR" dirty="0"/>
              <a:t>, daltonisme)</a:t>
            </a:r>
          </a:p>
          <a:p>
            <a:r>
              <a:rPr lang="fr-FR" dirty="0"/>
              <a:t>Déficiences temporaires (bras cassé, bébé dans les bras…)</a:t>
            </a:r>
          </a:p>
          <a:p>
            <a:endParaRPr lang="fr-FR" dirty="0"/>
          </a:p>
          <a:p>
            <a:r>
              <a:rPr lang="fr-FR" dirty="0"/>
              <a:t>Nous avons tous des limites dans nos capacités. Concevoir pour des personnes avec des déficiences permanentes apporte un gain universel.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6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Déficiences invisibles (troubles </a:t>
            </a:r>
            <a:r>
              <a:rPr lang="fr-FR" dirty="0" err="1"/>
              <a:t>dys</a:t>
            </a:r>
            <a:r>
              <a:rPr lang="fr-FR" dirty="0"/>
              <a:t>, daltonisme)</a:t>
            </a:r>
          </a:p>
          <a:p>
            <a:r>
              <a:rPr lang="fr-FR" dirty="0"/>
              <a:t>Déficiences temporaires (bras cassé, bébé dans les bras…)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46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Déficiences invisibles (troubles </a:t>
            </a:r>
            <a:r>
              <a:rPr lang="fr-FR" dirty="0" err="1"/>
              <a:t>dys</a:t>
            </a:r>
            <a:r>
              <a:rPr lang="fr-FR" dirty="0"/>
              <a:t>, daltonisme)</a:t>
            </a:r>
          </a:p>
          <a:p>
            <a:r>
              <a:rPr lang="fr-FR" dirty="0"/>
              <a:t>Déficiences temporaires (bras cassé, bébé dans les bras…)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6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Déficiences invisibles (troubles </a:t>
            </a:r>
            <a:r>
              <a:rPr lang="fr-FR" dirty="0" err="1"/>
              <a:t>dys</a:t>
            </a:r>
            <a:r>
              <a:rPr lang="fr-FR" dirty="0"/>
              <a:t>, daltonisme)</a:t>
            </a:r>
          </a:p>
          <a:p>
            <a:r>
              <a:rPr lang="fr-FR" dirty="0"/>
              <a:t>Déficiences temporaires (bras cassé, bébé dans les bras…)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8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Déviation du standard: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composant se comporte tel qu'attendu par la majorité des utilisateurs (normé donc en théorie même chose partout…)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automatisés: cibler des éléments par rôle plutôt que par la position dans le DOM =&gt; Tests plus en vision utilisateur, moins proches de l’implémentation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6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Voir: https://</a:t>
            </a:r>
            <a:r>
              <a:rPr lang="fr-FR" dirty="0" err="1"/>
              <a:t>developer.mozilla.org</a:t>
            </a:r>
            <a:r>
              <a:rPr lang="fr-FR" dirty="0"/>
              <a:t>/en-US/docs/Web/HTML/</a:t>
            </a:r>
            <a:r>
              <a:rPr lang="fr-FR" dirty="0" err="1"/>
              <a:t>Element</a:t>
            </a:r>
            <a:r>
              <a:rPr lang="fr-FR" dirty="0"/>
              <a:t>/main et https://</a:t>
            </a:r>
            <a:r>
              <a:rPr lang="fr-FR" dirty="0" err="1"/>
              <a:t>developer.mozilla.org</a:t>
            </a:r>
            <a:r>
              <a:rPr lang="fr-FR" dirty="0"/>
              <a:t>/en-US/docs/Web/</a:t>
            </a:r>
            <a:r>
              <a:rPr lang="fr-FR" dirty="0" err="1"/>
              <a:t>Accessibility</a:t>
            </a:r>
            <a:r>
              <a:rPr lang="fr-FR" dirty="0"/>
              <a:t>/ARIA/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Main_role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6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besoin de connaître les rôles par cœur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2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besoin de connaître les rôles par cœur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6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7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4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5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7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8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2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-practices/#intr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ccessibility/ARIA/Ro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#naming_role_guida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merique.gouv.fr/publications/rgaa-accessibilite/" TargetMode="External"/><Relationship Id="rId3" Type="http://schemas.openxmlformats.org/officeDocument/2006/relationships/hyperlink" Target="https://www.w3.org/TR/wai-aria-practices/#intro" TargetMode="External"/><Relationship Id="rId7" Type="http://schemas.openxmlformats.org/officeDocument/2006/relationships/hyperlink" Target="https://accessibilityinsights.io/info-examples/web/aria-rol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design/inclusive/" TargetMode="External"/><Relationship Id="rId5" Type="http://schemas.openxmlformats.org/officeDocument/2006/relationships/hyperlink" Target="https://developer.mozilla.org/en-US/docs/Web/Accessibility/ARIA/Roles" TargetMode="External"/><Relationship Id="rId4" Type="http://schemas.openxmlformats.org/officeDocument/2006/relationships/hyperlink" Target="https://www.w3.org/TR/wai-aria-1.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25907-8D4B-434B-BA36-D0CAC3EF7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modèle de rôles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9664E-9419-7C45-B388-AE3A82958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sémantique HTML au service de l’accessibilité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48753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8233-548E-CA4B-8D7F-30FCBCA0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Rôles implicites et explicites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A0E93-D987-6F4C-B8CC-AD6FC468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Certaines balises portent des rôles implicitement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&gt; a </a:t>
            </a:r>
            <a:r>
              <a:rPr lang="fr-FR" i="1" dirty="0"/>
              <a:t>implicitement</a:t>
            </a:r>
            <a:r>
              <a:rPr lang="fr-FR" dirty="0"/>
              <a:t> le rôle </a:t>
            </a:r>
            <a:r>
              <a:rPr lang="fr-FR" dirty="0" err="1"/>
              <a:t>button</a:t>
            </a:r>
            <a:endParaRPr lang="fr-FR" dirty="0"/>
          </a:p>
          <a:p>
            <a:pPr lvl="1"/>
            <a:r>
              <a:rPr lang="fr-FR" dirty="0"/>
              <a:t>&lt;main&gt; a </a:t>
            </a:r>
            <a:r>
              <a:rPr lang="fr-FR" i="1" dirty="0"/>
              <a:t>implicitement</a:t>
            </a:r>
            <a:r>
              <a:rPr lang="fr-FR" dirty="0"/>
              <a:t> le rôle main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Toujours privilégier la balise à la définition par attribut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&gt; plutôt que &lt;div </a:t>
            </a:r>
            <a:r>
              <a:rPr lang="fr-FR" dirty="0" err="1"/>
              <a:t>role</a:t>
            </a:r>
            <a:r>
              <a:rPr lang="fr-FR" dirty="0"/>
              <a:t>="</a:t>
            </a:r>
            <a:r>
              <a:rPr lang="fr-FR" dirty="0" err="1"/>
              <a:t>button</a:t>
            </a:r>
            <a:r>
              <a:rPr lang="fr-FR" dirty="0"/>
              <a:t>"&gt;</a:t>
            </a:r>
          </a:p>
          <a:p>
            <a:pPr lvl="1"/>
            <a:r>
              <a:rPr lang="fr-FR" dirty="0"/>
              <a:t>&lt;main&gt; plutôt que &lt;div </a:t>
            </a:r>
            <a:r>
              <a:rPr lang="fr-FR" dirty="0" err="1"/>
              <a:t>role</a:t>
            </a:r>
            <a:r>
              <a:rPr lang="fr-FR" dirty="0"/>
              <a:t>="main"&gt;</a:t>
            </a:r>
          </a:p>
        </p:txBody>
      </p:sp>
    </p:spTree>
    <p:extLst>
      <p:ext uri="{BB962C8B-B14F-4D97-AF65-F5344CB8AC3E}">
        <p14:creationId xmlns:p14="http://schemas.microsoft.com/office/powerpoint/2010/main" val="120871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8233-548E-CA4B-8D7F-30FCBCA0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implémenter 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A0E93-D987-6F4C-B8CC-AD6FC468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 document WAI-ARIA </a:t>
            </a:r>
            <a:r>
              <a:rPr lang="fr-FR" dirty="0" err="1"/>
              <a:t>authoring</a:t>
            </a:r>
            <a:r>
              <a:rPr lang="fr-FR" dirty="0"/>
              <a:t> </a:t>
            </a:r>
            <a:r>
              <a:rPr lang="fr-FR" dirty="0" err="1"/>
              <a:t>practises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https://www.w3.org/TR/wai-aria-practices/#intro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MDN aussi bien fournie </a:t>
            </a:r>
            <a:r>
              <a:rPr lang="fr-FR" dirty="0">
                <a:hlinkClick r:id="rId4"/>
              </a:rPr>
              <a:t>https://developer.mozilla.org/en-US/docs/Web/Accessibility/ARIA/Roles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4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noms accessibles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3091"/>
            <a:ext cx="10744199" cy="4560570"/>
          </a:xfrm>
        </p:spPr>
        <p:txBody>
          <a:bodyPr>
            <a:normAutofit/>
          </a:bodyPr>
          <a:lstStyle/>
          <a:p>
            <a:r>
              <a:rPr lang="fr-FR" dirty="0"/>
              <a:t>Chaque élément ayant une sémantique (interactif ou non) doit porter un nom explicite ou implicite.</a:t>
            </a:r>
          </a:p>
          <a:p>
            <a:endParaRPr lang="fr-FR" dirty="0"/>
          </a:p>
          <a:p>
            <a:r>
              <a:rPr lang="fr-FR" dirty="0"/>
              <a:t>Équivalent à ce qui serait lu par un lecteur d’écran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2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 label doit être lisible par des humains</a:t>
            </a:r>
          </a:p>
          <a:p>
            <a:pPr lvl="1"/>
            <a:r>
              <a:rPr lang="fr-FR" dirty="0"/>
              <a:t>Pas d’abréviation</a:t>
            </a:r>
          </a:p>
          <a:p>
            <a:pPr lvl="1"/>
            <a:r>
              <a:rPr lang="fr-FR" dirty="0"/>
              <a:t>Pas de jargon ou de vocabulaire trop spécifique</a:t>
            </a:r>
          </a:p>
          <a:p>
            <a:pPr lvl="1"/>
            <a:r>
              <a:rPr lang="fr-FR" dirty="0"/>
              <a:t>1 à 3 mots</a:t>
            </a:r>
          </a:p>
          <a:p>
            <a:pPr lvl="1"/>
            <a:endParaRPr lang="fr-FR" dirty="0"/>
          </a:p>
          <a:p>
            <a:r>
              <a:rPr lang="fr-FR" dirty="0"/>
              <a:t>La sémantique est portée par le rôle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alt</a:t>
            </a:r>
            <a:r>
              <a:rPr lang="fr-FR" dirty="0"/>
              <a:t>="Image qui représente un canard" /&gt; pas besoin juste 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alt</a:t>
            </a:r>
            <a:r>
              <a:rPr lang="fr-FR" dirty="0"/>
              <a:t>="Un canard" /&gt;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type="</a:t>
            </a:r>
            <a:r>
              <a:rPr lang="fr-FR" dirty="0" err="1"/>
              <a:t>button</a:t>
            </a:r>
            <a:r>
              <a:rPr lang="fr-FR" dirty="0"/>
              <a:t>" aria-label="Bouton pour supprimer le devis" /&gt; pas besoin juste &lt;</a:t>
            </a:r>
            <a:r>
              <a:rPr lang="fr-FR" dirty="0" err="1"/>
              <a:t>button</a:t>
            </a:r>
            <a:r>
              <a:rPr lang="fr-FR" dirty="0"/>
              <a:t> type="</a:t>
            </a:r>
            <a:r>
              <a:rPr lang="fr-FR" dirty="0" err="1"/>
              <a:t>button</a:t>
            </a:r>
            <a:r>
              <a:rPr lang="fr-FR" dirty="0"/>
              <a:t>" aria-label="Supprimer le devis" /&gt;</a:t>
            </a:r>
          </a:p>
        </p:txBody>
      </p:sp>
    </p:spTree>
    <p:extLst>
      <p:ext uri="{BB962C8B-B14F-4D97-AF65-F5344CB8AC3E}">
        <p14:creationId xmlns:p14="http://schemas.microsoft.com/office/powerpoint/2010/main" val="113846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définir le nom accessible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défaut c’est le contenu qui est utilisé</a:t>
            </a:r>
          </a:p>
          <a:p>
            <a:r>
              <a:rPr lang="fr-FR" dirty="0"/>
              <a:t>On peut aussi utiliser aria-label, aria-</a:t>
            </a:r>
            <a:r>
              <a:rPr lang="fr-FR" dirty="0" err="1"/>
              <a:t>labelledby</a:t>
            </a:r>
            <a:r>
              <a:rPr lang="fr-FR" dirty="0"/>
              <a:t> et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Quelques cas spécifiques </a:t>
            </a:r>
          </a:p>
          <a:p>
            <a:pPr lvl="1"/>
            <a:r>
              <a:rPr lang="fr-FR" dirty="0"/>
              <a:t>&lt;label&gt; pour les champs de formulaire</a:t>
            </a:r>
          </a:p>
          <a:p>
            <a:pPr lvl="1"/>
            <a:r>
              <a:rPr lang="fr-FR" dirty="0" err="1"/>
              <a:t>alt</a:t>
            </a:r>
            <a:r>
              <a:rPr lang="fr-FR" dirty="0"/>
              <a:t> pour les images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caption</a:t>
            </a:r>
            <a:r>
              <a:rPr lang="fr-FR" dirty="0"/>
              <a:t>&gt; pour les tables et les figures</a:t>
            </a:r>
          </a:p>
          <a:p>
            <a:pPr lvl="1"/>
            <a:endParaRPr lang="fr-FR" dirty="0"/>
          </a:p>
          <a:p>
            <a:r>
              <a:rPr lang="fr-FR" dirty="0"/>
              <a:t>Guidelines par rôle </a:t>
            </a:r>
            <a:r>
              <a:rPr lang="fr-FR" dirty="0">
                <a:hlinkClick r:id="rId2"/>
              </a:rPr>
              <a:t>https://www.w3.org/TR/wai-aria-practices/#naming_role_guidance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1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Ignore explicitement la sémantique associée à un élément</a:t>
            </a:r>
          </a:p>
          <a:p>
            <a:endParaRPr lang="fr-FR" dirty="0"/>
          </a:p>
          <a:p>
            <a:r>
              <a:rPr lang="fr-FR" dirty="0"/>
              <a:t>Cas d’usage</a:t>
            </a:r>
          </a:p>
          <a:p>
            <a:pPr lvl="1"/>
            <a:r>
              <a:rPr lang="fr-FR" dirty="0"/>
              <a:t>Images ou autres éléments uniquement décoratifs</a:t>
            </a:r>
          </a:p>
          <a:p>
            <a:pPr lvl="1"/>
            <a:r>
              <a:rPr lang="fr-FR" dirty="0"/>
              <a:t>Suppression de la sémantique d’une table quand elle est utilisée pour la présentation</a:t>
            </a:r>
          </a:p>
          <a:p>
            <a:pPr lvl="1"/>
            <a:r>
              <a:rPr lang="fr-FR" dirty="0"/>
              <a:t>Suppression de la sémantique d’un composant individuel dans un widget composite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98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S’applique implicitement aux descendants de certains éléments (</a:t>
            </a:r>
            <a:r>
              <a:rPr lang="fr-FR" dirty="0" err="1"/>
              <a:t>button</a:t>
            </a:r>
            <a:r>
              <a:rPr lang="fr-FR" dirty="0"/>
              <a:t>, tab, radio…)</a:t>
            </a:r>
          </a:p>
          <a:p>
            <a:endParaRPr lang="fr-FR" dirty="0"/>
          </a:p>
          <a:p>
            <a:r>
              <a:rPr lang="fr-FR" dirty="0"/>
              <a:t>Ces 3 codes sont équivalents d’un point de vue sémantique:</a:t>
            </a:r>
          </a:p>
          <a:p>
            <a:pPr lvl="1"/>
            <a:r>
              <a:rPr lang="fr-FR" dirty="0"/>
              <a:t>&lt;li </a:t>
            </a:r>
            <a:r>
              <a:rPr lang="fr-FR" dirty="0" err="1"/>
              <a:t>role</a:t>
            </a:r>
            <a:r>
              <a:rPr lang="fr-FR" dirty="0"/>
              <a:t>="tab"&gt;&lt;h3&gt;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Tab&lt;/h3&gt;&lt;/li&gt;</a:t>
            </a:r>
          </a:p>
          <a:p>
            <a:pPr lvl="1"/>
            <a:r>
              <a:rPr lang="fr-FR" dirty="0"/>
              <a:t>&lt;li </a:t>
            </a:r>
            <a:r>
              <a:rPr lang="fr-FR" dirty="0" err="1"/>
              <a:t>role</a:t>
            </a:r>
            <a:r>
              <a:rPr lang="fr-FR" dirty="0"/>
              <a:t>="tab"&gt;&lt;h3 </a:t>
            </a:r>
            <a:r>
              <a:rPr lang="fr-FR" dirty="0" err="1"/>
              <a:t>role</a:t>
            </a:r>
            <a:r>
              <a:rPr lang="fr-FR" dirty="0"/>
              <a:t>="</a:t>
            </a:r>
            <a:r>
              <a:rPr lang="fr-FR" dirty="0" err="1"/>
              <a:t>presentation</a:t>
            </a:r>
            <a:r>
              <a:rPr lang="fr-FR" dirty="0"/>
              <a:t>"&gt;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Tab&lt;/h3&gt;&lt;/li&gt;</a:t>
            </a:r>
          </a:p>
          <a:p>
            <a:pPr lvl="1"/>
            <a:r>
              <a:rPr lang="fr-FR" dirty="0"/>
              <a:t>&lt;li </a:t>
            </a:r>
            <a:r>
              <a:rPr lang="fr-FR" dirty="0" err="1"/>
              <a:t>role</a:t>
            </a:r>
            <a:r>
              <a:rPr lang="fr-FR" dirty="0"/>
              <a:t>="tab"&gt;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Tab&lt;/li&gt;</a:t>
            </a:r>
          </a:p>
          <a:p>
            <a:pPr lvl="1"/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8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ECFC5-AC9A-0347-BFF1-C8BF7448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88914-68B7-E647-B6BB-5037FC1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a rarement à le définir soi-même</a:t>
            </a:r>
          </a:p>
          <a:p>
            <a:endParaRPr lang="fr-FR" dirty="0"/>
          </a:p>
          <a:p>
            <a:r>
              <a:rPr lang="fr-FR" dirty="0"/>
              <a:t>Considéré comme un </a:t>
            </a:r>
            <a:r>
              <a:rPr lang="fr-FR" i="1" dirty="0"/>
              <a:t>code </a:t>
            </a:r>
            <a:r>
              <a:rPr lang="fr-FR" i="1" dirty="0" err="1"/>
              <a:t>smell</a:t>
            </a:r>
            <a:r>
              <a:rPr lang="fr-FR" i="1" dirty="0"/>
              <a:t> </a:t>
            </a:r>
            <a:r>
              <a:rPr lang="fr-FR" dirty="0"/>
              <a:t>car permet de masquer des problèmes d’accessibilité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67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8233-548E-CA4B-8D7F-30FCBCA0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A0E93-D987-6F4C-B8CC-AD6FC468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WAI-ARIA </a:t>
            </a:r>
            <a:r>
              <a:rPr lang="fr-FR" dirty="0" err="1"/>
              <a:t>authoring</a:t>
            </a:r>
            <a:r>
              <a:rPr lang="fr-FR" dirty="0"/>
              <a:t> </a:t>
            </a:r>
            <a:r>
              <a:rPr lang="fr-FR" dirty="0" err="1"/>
              <a:t>practises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https://www.w3.org/TR/wai-aria-practices/#intro</a:t>
            </a:r>
            <a:r>
              <a:rPr lang="fr-FR" dirty="0"/>
              <a:t> </a:t>
            </a:r>
          </a:p>
          <a:p>
            <a:r>
              <a:rPr lang="fr-FR" dirty="0"/>
              <a:t>WAI-ARIA </a:t>
            </a:r>
            <a:r>
              <a:rPr lang="fr-FR" dirty="0">
                <a:hlinkClick r:id="rId4"/>
              </a:rPr>
              <a:t>https://www.w3.org/TR/wai-aria-1.1/</a:t>
            </a:r>
            <a:r>
              <a:rPr lang="fr-FR" dirty="0"/>
              <a:t> </a:t>
            </a:r>
          </a:p>
          <a:p>
            <a:r>
              <a:rPr lang="fr-FR" dirty="0"/>
              <a:t>MDN </a:t>
            </a:r>
            <a:r>
              <a:rPr lang="fr-FR" dirty="0">
                <a:hlinkClick r:id="rId5"/>
              </a:rPr>
              <a:t>https://developer.mozilla.org/en-US/docs/Web/Accessibility/ARIA/Roles</a:t>
            </a:r>
            <a:r>
              <a:rPr lang="fr-FR" dirty="0"/>
              <a:t> </a:t>
            </a:r>
          </a:p>
          <a:p>
            <a:r>
              <a:rPr lang="fr-FR" dirty="0"/>
              <a:t>Microsoft Inclusive Design </a:t>
            </a:r>
            <a:r>
              <a:rPr lang="fr-FR" dirty="0">
                <a:hlinkClick r:id="rId6"/>
              </a:rPr>
              <a:t>https://www.microsoft.com/design/inclusive/</a:t>
            </a:r>
            <a:endParaRPr lang="fr-FR" dirty="0"/>
          </a:p>
          <a:p>
            <a:r>
              <a:rPr lang="fr-FR" dirty="0"/>
              <a:t>Microsoft </a:t>
            </a:r>
            <a:r>
              <a:rPr lang="fr-FR" dirty="0" err="1"/>
              <a:t>Accessibility</a:t>
            </a:r>
            <a:r>
              <a:rPr lang="fr-FR" dirty="0"/>
              <a:t> Insights </a:t>
            </a:r>
            <a:r>
              <a:rPr lang="fr-FR" dirty="0">
                <a:hlinkClick r:id="rId7"/>
              </a:rPr>
              <a:t>https://accessibilityinsights.io/info-examples/web/aria-roles/</a:t>
            </a:r>
            <a:r>
              <a:rPr lang="fr-FR" dirty="0"/>
              <a:t> </a:t>
            </a:r>
          </a:p>
          <a:p>
            <a:r>
              <a:rPr lang="fr-FR" dirty="0"/>
              <a:t>RGAA (FR) </a:t>
            </a:r>
            <a:r>
              <a:rPr lang="fr-FR" dirty="0">
                <a:hlinkClick r:id="rId8"/>
              </a:rPr>
              <a:t>https://www.numerique.gouv.fr/publications/rgaa-accessibilite/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6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97201"/>
            <a:ext cx="10131425" cy="60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« Sémantique que l’on peut appliquer à des éléments HTML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DA3B4A-D69F-DC4C-9799-ED0015E21ACD}"/>
              </a:ext>
            </a:extLst>
          </p:cNvPr>
          <p:cNvSpPr txBox="1"/>
          <p:nvPr/>
        </p:nvSpPr>
        <p:spPr>
          <a:xfrm>
            <a:off x="685801" y="4405295"/>
            <a:ext cx="793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éléments ayant des rôles peuvent avoir des </a:t>
            </a:r>
            <a:r>
              <a:rPr lang="fr-FR" b="1" dirty="0"/>
              <a:t>états</a:t>
            </a:r>
            <a:r>
              <a:rPr lang="fr-FR" dirty="0"/>
              <a:t> et des </a:t>
            </a:r>
            <a:r>
              <a:rPr lang="fr-FR" b="1" dirty="0"/>
              <a:t>propriétés</a:t>
            </a:r>
            <a:r>
              <a:rPr lang="fr-FR" dirty="0"/>
              <a:t> spécifiques.</a:t>
            </a:r>
          </a:p>
          <a:p>
            <a:endParaRPr lang="fr-FR" dirty="0"/>
          </a:p>
          <a:p>
            <a:r>
              <a:rPr lang="fr-FR" dirty="0"/>
              <a:t>Ils peuvent être </a:t>
            </a:r>
            <a:r>
              <a:rPr lang="fr-FR" b="1" dirty="0"/>
              <a:t>implicites</a:t>
            </a:r>
            <a:r>
              <a:rPr lang="fr-FR" dirty="0"/>
              <a:t> ou </a:t>
            </a:r>
            <a:r>
              <a:rPr lang="fr-FR" b="1" dirty="0"/>
              <a:t>explicites</a:t>
            </a:r>
            <a:r>
              <a:rPr lang="fr-FR" dirty="0"/>
              <a:t>, </a:t>
            </a:r>
            <a:r>
              <a:rPr lang="fr-FR" b="1" dirty="0"/>
              <a:t>simples </a:t>
            </a:r>
            <a:r>
              <a:rPr lang="fr-FR" dirty="0"/>
              <a:t>ou</a:t>
            </a:r>
            <a:r>
              <a:rPr lang="fr-FR" b="1" dirty="0"/>
              <a:t> composites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60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« Un rôle est une promesse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37E66-1FBA-254A-850C-5022A601E11C}"/>
              </a:ext>
            </a:extLst>
          </p:cNvPr>
          <p:cNvSpPr txBox="1"/>
          <p:nvPr/>
        </p:nvSpPr>
        <p:spPr>
          <a:xfrm>
            <a:off x="685801" y="4405295"/>
            <a:ext cx="6344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simplifié du rôle </a:t>
            </a:r>
            <a:r>
              <a:rPr lang="fr-FR" i="1" dirty="0" err="1"/>
              <a:t>button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Cliquable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Focusable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Quand il a le focus, activable avec les touches Entrée et Espace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 un label accessible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l’action est inaccessible, le bouton doit être </a:t>
            </a:r>
            <a:r>
              <a:rPr lang="fr-FR" i="1" dirty="0" err="1"/>
              <a:t>disabled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48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65873"/>
            <a:ext cx="10131425" cy="601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« Les rôles peuvent à la fois masquer et augmenter créant du pouvoir et du danger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37E66-1FBA-254A-850C-5022A601E11C}"/>
              </a:ext>
            </a:extLst>
          </p:cNvPr>
          <p:cNvSpPr txBox="1"/>
          <p:nvPr/>
        </p:nvSpPr>
        <p:spPr>
          <a:xfrm>
            <a:off x="685801" y="3837737"/>
            <a:ext cx="41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Mieux vaut ne rien faire que de faire mal</a:t>
            </a:r>
          </a:p>
        </p:txBody>
      </p:sp>
    </p:spTree>
    <p:extLst>
      <p:ext uri="{BB962C8B-B14F-4D97-AF65-F5344CB8AC3E}">
        <p14:creationId xmlns:p14="http://schemas.microsoft.com/office/powerpoint/2010/main" val="376313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1577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des applications utilisables par tout le monde: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Tous les types de technologies d'assistances (lecteurs d'écran, loupes)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Utilisateurs avec des handicaps (déficiences, incapacités ou désavantages)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BF65B-A98A-7F4E-B47E-AB7CBD006A84}"/>
              </a:ext>
            </a:extLst>
          </p:cNvPr>
          <p:cNvSpPr txBox="1"/>
          <p:nvPr/>
        </p:nvSpPr>
        <p:spPr>
          <a:xfrm>
            <a:off x="2731770" y="4922433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/>
              <a:t>Stratégie: </a:t>
            </a:r>
            <a:r>
              <a:rPr lang="fr-FR" sz="3200" i="1" dirty="0" err="1"/>
              <a:t>Solve</a:t>
            </a:r>
            <a:r>
              <a:rPr lang="fr-FR" sz="3200" i="1" dirty="0"/>
              <a:t> for one, </a:t>
            </a:r>
            <a:r>
              <a:rPr lang="fr-FR" sz="3200" i="1" dirty="0" err="1"/>
              <a:t>extend</a:t>
            </a:r>
            <a:r>
              <a:rPr lang="fr-FR" sz="3200" i="1" dirty="0"/>
              <a:t> to </a:t>
            </a:r>
            <a:r>
              <a:rPr lang="fr-FR" sz="3200" i="1" dirty="0" err="1"/>
              <a:t>many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57044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 – La notion de handicap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40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La notion de handicap* dépend du contexte</a:t>
            </a:r>
          </a:p>
          <a:p>
            <a:r>
              <a:rPr lang="fr-FR" dirty="0"/>
              <a:t>Ce n’est pas une caractéristique personnelle</a:t>
            </a:r>
          </a:p>
          <a:p>
            <a:r>
              <a:rPr lang="fr-FR" dirty="0"/>
              <a:t>C’est un phénomène complexe, qui reflète les interactions entre une personne et les caractéristiques de la société qui l’entourent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5B8174-5CF6-D843-986D-39696F2F577F}"/>
              </a:ext>
            </a:extLst>
          </p:cNvPr>
          <p:cNvSpPr txBox="1"/>
          <p:nvPr/>
        </p:nvSpPr>
        <p:spPr>
          <a:xfrm>
            <a:off x="685801" y="6248400"/>
            <a:ext cx="2413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*Telle que défini par l’OMS</a:t>
            </a:r>
          </a:p>
        </p:txBody>
      </p:sp>
    </p:spTree>
    <p:extLst>
      <p:ext uri="{BB962C8B-B14F-4D97-AF65-F5344CB8AC3E}">
        <p14:creationId xmlns:p14="http://schemas.microsoft.com/office/powerpoint/2010/main" val="414966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 – La notion de Handicap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40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Le handicap est situationnel</a:t>
            </a:r>
          </a:p>
          <a:p>
            <a:r>
              <a:rPr lang="fr-FR" dirty="0"/>
              <a:t>Blessures</a:t>
            </a:r>
          </a:p>
          <a:p>
            <a:r>
              <a:rPr lang="fr-FR" dirty="0"/>
              <a:t>Environnement lumineux ou bruyant</a:t>
            </a:r>
          </a:p>
          <a:p>
            <a:r>
              <a:rPr lang="fr-FR" dirty="0"/>
              <a:t>À l’étranger si on ne connaît pas la langue (voire l’alphabet…)</a:t>
            </a:r>
          </a:p>
          <a:p>
            <a:r>
              <a:rPr lang="fr-FR" dirty="0"/>
              <a:t>Bébé dans les bras</a:t>
            </a:r>
          </a:p>
        </p:txBody>
      </p:sp>
    </p:spTree>
    <p:extLst>
      <p:ext uri="{BB962C8B-B14F-4D97-AF65-F5344CB8AC3E}">
        <p14:creationId xmlns:p14="http://schemas.microsoft.com/office/powerpoint/2010/main" val="81519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 – La notion de handicap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40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Le handicap crée l’exclusion</a:t>
            </a:r>
          </a:p>
          <a:p>
            <a:r>
              <a:rPr lang="fr-FR" dirty="0"/>
              <a:t>L’exclusion apparaît quand les interactions sont incompatibles</a:t>
            </a:r>
          </a:p>
          <a:p>
            <a:r>
              <a:rPr lang="fr-FR" dirty="0"/>
              <a:t>C’est notre responsabilité de comprendre comment nos outils créent des difficultés d’interaction </a:t>
            </a:r>
          </a:p>
        </p:txBody>
      </p:sp>
    </p:spTree>
    <p:extLst>
      <p:ext uri="{BB962C8B-B14F-4D97-AF65-F5344CB8AC3E}">
        <p14:creationId xmlns:p14="http://schemas.microsoft.com/office/powerpoint/2010/main" val="41833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FE62-AB42-7749-B00E-B9CBB1C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D6B1-8C5C-4143-9935-E052B86E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573"/>
            <a:ext cx="10131425" cy="40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Donner plus de sens </a:t>
            </a:r>
          </a:p>
          <a:p>
            <a:r>
              <a:rPr lang="fr-FR" dirty="0"/>
              <a:t>Travailler le </a:t>
            </a:r>
            <a:r>
              <a:rPr lang="fr-FR" b="1" dirty="0"/>
              <a:t>quoi</a:t>
            </a:r>
            <a:r>
              <a:rPr lang="fr-FR" dirty="0"/>
              <a:t> plutôt que le </a:t>
            </a:r>
            <a:r>
              <a:rPr lang="fr-FR" b="1" dirty="0"/>
              <a:t>comment</a:t>
            </a:r>
            <a:endParaRPr lang="fr-FR" dirty="0"/>
          </a:p>
          <a:p>
            <a:r>
              <a:rPr lang="fr-FR" dirty="0"/>
              <a:t>Facilite la réutilisabilité des composants</a:t>
            </a:r>
          </a:p>
          <a:p>
            <a:r>
              <a:rPr lang="fr-FR" dirty="0"/>
              <a:t>On évite de dévier du standard</a:t>
            </a:r>
          </a:p>
          <a:p>
            <a:r>
              <a:rPr lang="fr-FR" dirty="0"/>
              <a:t>Encourage la création de tests automatisés plus robustes</a:t>
            </a:r>
          </a:p>
        </p:txBody>
      </p:sp>
    </p:spTree>
    <p:extLst>
      <p:ext uri="{BB962C8B-B14F-4D97-AF65-F5344CB8AC3E}">
        <p14:creationId xmlns:p14="http://schemas.microsoft.com/office/powerpoint/2010/main" val="3174499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{1DE463EA-5A6F-0244-8FD0-28CDA17E1F68}tf10001058</Template>
  <TotalTime>5926</TotalTime>
  <Words>1050</Words>
  <Application>Microsoft Macintosh PowerPoint</Application>
  <PresentationFormat>Grand écran</PresentationFormat>
  <Paragraphs>133</Paragraphs>
  <Slides>18</Slides>
  <Notes>9</Notes>
  <HiddenSlides>4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Céleste</vt:lpstr>
      <vt:lpstr>Le modèle de rôles HTML</vt:lpstr>
      <vt:lpstr>Définition</vt:lpstr>
      <vt:lpstr>Principe 1</vt:lpstr>
      <vt:lpstr>Principe 2</vt:lpstr>
      <vt:lpstr>Pourquoi ?</vt:lpstr>
      <vt:lpstr>Pourquoi ? – La notion de handicap</vt:lpstr>
      <vt:lpstr>Pourquoi ? – La notion de Handicap</vt:lpstr>
      <vt:lpstr>Pourquoi ? – La notion de handicap</vt:lpstr>
      <vt:lpstr>Pourquoi ?</vt:lpstr>
      <vt:lpstr>Rôles implicites et explicites</vt:lpstr>
      <vt:lpstr>Comment bien implémenter les rôles</vt:lpstr>
      <vt:lpstr>Les noms accessibles</vt:lpstr>
      <vt:lpstr>Règles</vt:lpstr>
      <vt:lpstr>Comment définir le nom accessible</vt:lpstr>
      <vt:lpstr>Le rôle presentation</vt:lpstr>
      <vt:lpstr>Le rôle presentation</vt:lpstr>
      <vt:lpstr>Le rôle presentation</vt:lpstr>
      <vt:lpstr>Lectures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de rôles HTML</dc:title>
  <dc:creator>BERNARDEAU Mathias</dc:creator>
  <cp:lastModifiedBy>BERNARDEAU Mathias</cp:lastModifiedBy>
  <cp:revision>1</cp:revision>
  <dcterms:created xsi:type="dcterms:W3CDTF">2021-06-30T09:01:29Z</dcterms:created>
  <dcterms:modified xsi:type="dcterms:W3CDTF">2022-02-03T09:20:37Z</dcterms:modified>
</cp:coreProperties>
</file>