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8" r:id="rId1"/>
  </p:sldMasterIdLst>
  <p:notesMasterIdLst>
    <p:notesMasterId r:id="rId28"/>
  </p:notesMasterIdLst>
  <p:sldIdLst>
    <p:sldId id="256" r:id="rId2"/>
    <p:sldId id="271" r:id="rId3"/>
    <p:sldId id="272" r:id="rId4"/>
    <p:sldId id="274" r:id="rId5"/>
    <p:sldId id="276" r:id="rId6"/>
    <p:sldId id="278" r:id="rId7"/>
    <p:sldId id="277" r:id="rId8"/>
    <p:sldId id="286" r:id="rId9"/>
    <p:sldId id="275" r:id="rId10"/>
    <p:sldId id="280" r:id="rId11"/>
    <p:sldId id="281" r:id="rId12"/>
    <p:sldId id="279" r:id="rId13"/>
    <p:sldId id="282" r:id="rId14"/>
    <p:sldId id="284" r:id="rId15"/>
    <p:sldId id="283" r:id="rId16"/>
    <p:sldId id="285" r:id="rId17"/>
    <p:sldId id="287" r:id="rId18"/>
    <p:sldId id="288" r:id="rId19"/>
    <p:sldId id="289" r:id="rId20"/>
    <p:sldId id="290" r:id="rId21"/>
    <p:sldId id="291" r:id="rId22"/>
    <p:sldId id="293" r:id="rId23"/>
    <p:sldId id="294" r:id="rId24"/>
    <p:sldId id="295" r:id="rId25"/>
    <p:sldId id="296" r:id="rId26"/>
    <p:sldId id="270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4D54476-B9F3-9C44-B4BA-E530F92706BF}" v="83" dt="2021-11-24T09:56:56.0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69"/>
    <p:restoredTop sz="87899"/>
  </p:normalViewPr>
  <p:slideViewPr>
    <p:cSldViewPr snapToGrid="0" snapToObjects="1">
      <p:cViewPr varScale="1">
        <p:scale>
          <a:sx n="140" d="100"/>
          <a:sy n="140" d="100"/>
        </p:scale>
        <p:origin x="85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RNARDEAU Mathias" userId="9a1e5839-a347-42da-959d-448f9db61cb2" providerId="ADAL" clId="{C171AF05-01D9-F042-999A-9F2860BE65F6}"/>
    <pc:docChg chg="undo custSel addSld delSld modSld">
      <pc:chgData name="BERNARDEAU Mathias" userId="9a1e5839-a347-42da-959d-448f9db61cb2" providerId="ADAL" clId="{C171AF05-01D9-F042-999A-9F2860BE65F6}" dt="2021-07-07T08:25:08.415" v="5761" actId="20577"/>
      <pc:docMkLst>
        <pc:docMk/>
      </pc:docMkLst>
      <pc:sldChg chg="modSp new mod">
        <pc:chgData name="BERNARDEAU Mathias" userId="9a1e5839-a347-42da-959d-448f9db61cb2" providerId="ADAL" clId="{C171AF05-01D9-F042-999A-9F2860BE65F6}" dt="2021-07-07T07:35:51.984" v="5559" actId="20577"/>
        <pc:sldMkLst>
          <pc:docMk/>
          <pc:sldMk cId="487530247" sldId="256"/>
        </pc:sldMkLst>
        <pc:spChg chg="mod">
          <ac:chgData name="BERNARDEAU Mathias" userId="9a1e5839-a347-42da-959d-448f9db61cb2" providerId="ADAL" clId="{C171AF05-01D9-F042-999A-9F2860BE65F6}" dt="2021-06-30T09:02:51.083" v="27" actId="20577"/>
          <ac:spMkLst>
            <pc:docMk/>
            <pc:sldMk cId="487530247" sldId="256"/>
            <ac:spMk id="2" creationId="{B5D25907-8D4B-434B-BA36-D0CAC3EF798B}"/>
          </ac:spMkLst>
        </pc:spChg>
        <pc:spChg chg="mod">
          <ac:chgData name="BERNARDEAU Mathias" userId="9a1e5839-a347-42da-959d-448f9db61cb2" providerId="ADAL" clId="{C171AF05-01D9-F042-999A-9F2860BE65F6}" dt="2021-07-07T07:35:51.984" v="5559" actId="20577"/>
          <ac:spMkLst>
            <pc:docMk/>
            <pc:sldMk cId="487530247" sldId="256"/>
            <ac:spMk id="3" creationId="{3479664E-9419-7C45-B388-AE3A829582B7}"/>
          </ac:spMkLst>
        </pc:spChg>
      </pc:sldChg>
      <pc:sldChg chg="addSp delSp modSp new mod">
        <pc:chgData name="BERNARDEAU Mathias" userId="9a1e5839-a347-42da-959d-448f9db61cb2" providerId="ADAL" clId="{C171AF05-01D9-F042-999A-9F2860BE65F6}" dt="2021-06-30T09:20:32.335" v="697" actId="20577"/>
        <pc:sldMkLst>
          <pc:docMk/>
          <pc:sldMk cId="1896623330" sldId="257"/>
        </pc:sldMkLst>
        <pc:spChg chg="mod">
          <ac:chgData name="BERNARDEAU Mathias" userId="9a1e5839-a347-42da-959d-448f9db61cb2" providerId="ADAL" clId="{C171AF05-01D9-F042-999A-9F2860BE65F6}" dt="2021-06-30T09:12:13.996" v="369" actId="20577"/>
          <ac:spMkLst>
            <pc:docMk/>
            <pc:sldMk cId="1896623330" sldId="257"/>
            <ac:spMk id="2" creationId="{7FF6FE62-AB42-7749-B00E-B9CBB1C7758A}"/>
          </ac:spMkLst>
        </pc:spChg>
        <pc:spChg chg="mod">
          <ac:chgData name="BERNARDEAU Mathias" userId="9a1e5839-a347-42da-959d-448f9db61cb2" providerId="ADAL" clId="{C171AF05-01D9-F042-999A-9F2860BE65F6}" dt="2021-06-30T09:12:22.165" v="379" actId="27636"/>
          <ac:spMkLst>
            <pc:docMk/>
            <pc:sldMk cId="1896623330" sldId="257"/>
            <ac:spMk id="3" creationId="{2E45D6B1-8C5C-4143-9935-E052B86EEB25}"/>
          </ac:spMkLst>
        </pc:spChg>
        <pc:spChg chg="add del mod">
          <ac:chgData name="BERNARDEAU Mathias" userId="9a1e5839-a347-42da-959d-448f9db61cb2" providerId="ADAL" clId="{C171AF05-01D9-F042-999A-9F2860BE65F6}" dt="2021-06-30T09:08:01.068" v="273" actId="478"/>
          <ac:spMkLst>
            <pc:docMk/>
            <pc:sldMk cId="1896623330" sldId="257"/>
            <ac:spMk id="4" creationId="{2A835D9E-0481-8D46-BE89-42134D17C053}"/>
          </ac:spMkLst>
        </pc:spChg>
        <pc:spChg chg="add del mod">
          <ac:chgData name="BERNARDEAU Mathias" userId="9a1e5839-a347-42da-959d-448f9db61cb2" providerId="ADAL" clId="{C171AF05-01D9-F042-999A-9F2860BE65F6}" dt="2021-06-30T09:11:31.524" v="341" actId="478"/>
          <ac:spMkLst>
            <pc:docMk/>
            <pc:sldMk cId="1896623330" sldId="257"/>
            <ac:spMk id="5" creationId="{84703995-088B-ED4F-8C59-2A131BF0CBA3}"/>
          </ac:spMkLst>
        </pc:spChg>
        <pc:spChg chg="add mod">
          <ac:chgData name="BERNARDEAU Mathias" userId="9a1e5839-a347-42da-959d-448f9db61cb2" providerId="ADAL" clId="{C171AF05-01D9-F042-999A-9F2860BE65F6}" dt="2021-06-30T09:20:32.335" v="697" actId="20577"/>
          <ac:spMkLst>
            <pc:docMk/>
            <pc:sldMk cId="1896623330" sldId="257"/>
            <ac:spMk id="6" creationId="{FADA3B4A-D69F-DC4C-9799-ED0015E21ACD}"/>
          </ac:spMkLst>
        </pc:spChg>
      </pc:sldChg>
      <pc:sldChg chg="addSp modSp add mod">
        <pc:chgData name="BERNARDEAU Mathias" userId="9a1e5839-a347-42da-959d-448f9db61cb2" providerId="ADAL" clId="{C171AF05-01D9-F042-999A-9F2860BE65F6}" dt="2021-07-02T15:21:45.524" v="4828" actId="20577"/>
        <pc:sldMkLst>
          <pc:docMk/>
          <pc:sldMk cId="3817486222" sldId="258"/>
        </pc:sldMkLst>
        <pc:spChg chg="mod">
          <ac:chgData name="BERNARDEAU Mathias" userId="9a1e5839-a347-42da-959d-448f9db61cb2" providerId="ADAL" clId="{C171AF05-01D9-F042-999A-9F2860BE65F6}" dt="2021-07-02T15:21:45.524" v="4828" actId="20577"/>
          <ac:spMkLst>
            <pc:docMk/>
            <pc:sldMk cId="3817486222" sldId="258"/>
            <ac:spMk id="2" creationId="{7FF6FE62-AB42-7749-B00E-B9CBB1C7758A}"/>
          </ac:spMkLst>
        </pc:spChg>
        <pc:spChg chg="mod">
          <ac:chgData name="BERNARDEAU Mathias" userId="9a1e5839-a347-42da-959d-448f9db61cb2" providerId="ADAL" clId="{C171AF05-01D9-F042-999A-9F2860BE65F6}" dt="2021-06-30T09:13:47.732" v="408" actId="1076"/>
          <ac:spMkLst>
            <pc:docMk/>
            <pc:sldMk cId="3817486222" sldId="258"/>
            <ac:spMk id="3" creationId="{2E45D6B1-8C5C-4143-9935-E052B86EEB25}"/>
          </ac:spMkLst>
        </pc:spChg>
        <pc:spChg chg="add mod">
          <ac:chgData name="BERNARDEAU Mathias" userId="9a1e5839-a347-42da-959d-448f9db61cb2" providerId="ADAL" clId="{C171AF05-01D9-F042-999A-9F2860BE65F6}" dt="2021-06-30T09:17:44.005" v="689" actId="1076"/>
          <ac:spMkLst>
            <pc:docMk/>
            <pc:sldMk cId="3817486222" sldId="258"/>
            <ac:spMk id="4" creationId="{BC737E66-1FBA-254A-850C-5022A601E11C}"/>
          </ac:spMkLst>
        </pc:spChg>
      </pc:sldChg>
      <pc:sldChg chg="modSp add mod">
        <pc:chgData name="BERNARDEAU Mathias" userId="9a1e5839-a347-42da-959d-448f9db61cb2" providerId="ADAL" clId="{C171AF05-01D9-F042-999A-9F2860BE65F6}" dt="2021-07-02T15:22:08.575" v="4840" actId="1036"/>
        <pc:sldMkLst>
          <pc:docMk/>
          <pc:sldMk cId="3763138235" sldId="259"/>
        </pc:sldMkLst>
        <pc:spChg chg="mod">
          <ac:chgData name="BERNARDEAU Mathias" userId="9a1e5839-a347-42da-959d-448f9db61cb2" providerId="ADAL" clId="{C171AF05-01D9-F042-999A-9F2860BE65F6}" dt="2021-07-02T15:21:48.377" v="4830" actId="20577"/>
          <ac:spMkLst>
            <pc:docMk/>
            <pc:sldMk cId="3763138235" sldId="259"/>
            <ac:spMk id="2" creationId="{7FF6FE62-AB42-7749-B00E-B9CBB1C7758A}"/>
          </ac:spMkLst>
        </pc:spChg>
        <pc:spChg chg="mod">
          <ac:chgData name="BERNARDEAU Mathias" userId="9a1e5839-a347-42da-959d-448f9db61cb2" providerId="ADAL" clId="{C171AF05-01D9-F042-999A-9F2860BE65F6}" dt="2021-07-02T15:22:08.575" v="4840" actId="1036"/>
          <ac:spMkLst>
            <pc:docMk/>
            <pc:sldMk cId="3763138235" sldId="259"/>
            <ac:spMk id="3" creationId="{2E45D6B1-8C5C-4143-9935-E052B86EEB25}"/>
          </ac:spMkLst>
        </pc:spChg>
        <pc:spChg chg="mod">
          <ac:chgData name="BERNARDEAU Mathias" userId="9a1e5839-a347-42da-959d-448f9db61cb2" providerId="ADAL" clId="{C171AF05-01D9-F042-999A-9F2860BE65F6}" dt="2021-06-30T09:21:52.373" v="877" actId="20577"/>
          <ac:spMkLst>
            <pc:docMk/>
            <pc:sldMk cId="3763138235" sldId="259"/>
            <ac:spMk id="4" creationId="{BC737E66-1FBA-254A-850C-5022A601E11C}"/>
          </ac:spMkLst>
        </pc:spChg>
      </pc:sldChg>
      <pc:sldChg chg="addSp delSp modSp add mod modNotesTx">
        <pc:chgData name="BERNARDEAU Mathias" userId="9a1e5839-a347-42da-959d-448f9db61cb2" providerId="ADAL" clId="{C171AF05-01D9-F042-999A-9F2860BE65F6}" dt="2021-07-07T08:25:08.415" v="5761" actId="20577"/>
        <pc:sldMkLst>
          <pc:docMk/>
          <pc:sldMk cId="1570448022" sldId="260"/>
        </pc:sldMkLst>
        <pc:spChg chg="mod">
          <ac:chgData name="BERNARDEAU Mathias" userId="9a1e5839-a347-42da-959d-448f9db61cb2" providerId="ADAL" clId="{C171AF05-01D9-F042-999A-9F2860BE65F6}" dt="2021-06-30T09:22:25.008" v="888" actId="20577"/>
          <ac:spMkLst>
            <pc:docMk/>
            <pc:sldMk cId="1570448022" sldId="260"/>
            <ac:spMk id="2" creationId="{7FF6FE62-AB42-7749-B00E-B9CBB1C7758A}"/>
          </ac:spMkLst>
        </pc:spChg>
        <pc:spChg chg="mod">
          <ac:chgData name="BERNARDEAU Mathias" userId="9a1e5839-a347-42da-959d-448f9db61cb2" providerId="ADAL" clId="{C171AF05-01D9-F042-999A-9F2860BE65F6}" dt="2021-07-07T08:25:08.415" v="5761" actId="20577"/>
          <ac:spMkLst>
            <pc:docMk/>
            <pc:sldMk cId="1570448022" sldId="260"/>
            <ac:spMk id="3" creationId="{2E45D6B1-8C5C-4143-9935-E052B86EEB25}"/>
          </ac:spMkLst>
        </pc:spChg>
        <pc:spChg chg="del">
          <ac:chgData name="BERNARDEAU Mathias" userId="9a1e5839-a347-42da-959d-448f9db61cb2" providerId="ADAL" clId="{C171AF05-01D9-F042-999A-9F2860BE65F6}" dt="2021-06-30T09:22:58.066" v="900" actId="478"/>
          <ac:spMkLst>
            <pc:docMk/>
            <pc:sldMk cId="1570448022" sldId="260"/>
            <ac:spMk id="4" creationId="{BC737E66-1FBA-254A-850C-5022A601E11C}"/>
          </ac:spMkLst>
        </pc:spChg>
        <pc:spChg chg="add mod">
          <ac:chgData name="BERNARDEAU Mathias" userId="9a1e5839-a347-42da-959d-448f9db61cb2" providerId="ADAL" clId="{C171AF05-01D9-F042-999A-9F2860BE65F6}" dt="2021-07-02T15:14:11.344" v="4479" actId="1076"/>
          <ac:spMkLst>
            <pc:docMk/>
            <pc:sldMk cId="1570448022" sldId="260"/>
            <ac:spMk id="5" creationId="{C36BF65B-A98A-7F4E-B47E-AB7CBD006A84}"/>
          </ac:spMkLst>
        </pc:spChg>
      </pc:sldChg>
      <pc:sldChg chg="modSp add mod modNotesTx">
        <pc:chgData name="BERNARDEAU Mathias" userId="9a1e5839-a347-42da-959d-448f9db61cb2" providerId="ADAL" clId="{C171AF05-01D9-F042-999A-9F2860BE65F6}" dt="2021-07-02T15:31:57.486" v="5277" actId="113"/>
        <pc:sldMkLst>
          <pc:docMk/>
          <pc:sldMk cId="3174499091" sldId="261"/>
        </pc:sldMkLst>
        <pc:spChg chg="mod">
          <ac:chgData name="BERNARDEAU Mathias" userId="9a1e5839-a347-42da-959d-448f9db61cb2" providerId="ADAL" clId="{C171AF05-01D9-F042-999A-9F2860BE65F6}" dt="2021-07-02T15:31:57.486" v="5277" actId="113"/>
          <ac:spMkLst>
            <pc:docMk/>
            <pc:sldMk cId="3174499091" sldId="261"/>
            <ac:spMk id="3" creationId="{2E45D6B1-8C5C-4143-9935-E052B86EEB25}"/>
          </ac:spMkLst>
        </pc:spChg>
      </pc:sldChg>
      <pc:sldChg chg="modSp new mod modNotesTx">
        <pc:chgData name="BERNARDEAU Mathias" userId="9a1e5839-a347-42da-959d-448f9db61cb2" providerId="ADAL" clId="{C171AF05-01D9-F042-999A-9F2860BE65F6}" dt="2021-07-02T15:59:01.494" v="5288" actId="20577"/>
        <pc:sldMkLst>
          <pc:docMk/>
          <pc:sldMk cId="1208714053" sldId="262"/>
        </pc:sldMkLst>
        <pc:spChg chg="mod">
          <ac:chgData name="BERNARDEAU Mathias" userId="9a1e5839-a347-42da-959d-448f9db61cb2" providerId="ADAL" clId="{C171AF05-01D9-F042-999A-9F2860BE65F6}" dt="2021-06-30T09:39:17.556" v="1860" actId="20577"/>
          <ac:spMkLst>
            <pc:docMk/>
            <pc:sldMk cId="1208714053" sldId="262"/>
            <ac:spMk id="2" creationId="{12508233-548E-CA4B-8D7F-30FCBCA0C5F8}"/>
          </ac:spMkLst>
        </pc:spChg>
        <pc:spChg chg="mod">
          <ac:chgData name="BERNARDEAU Mathias" userId="9a1e5839-a347-42da-959d-448f9db61cb2" providerId="ADAL" clId="{C171AF05-01D9-F042-999A-9F2860BE65F6}" dt="2021-07-02T15:59:01.494" v="5288" actId="20577"/>
          <ac:spMkLst>
            <pc:docMk/>
            <pc:sldMk cId="1208714053" sldId="262"/>
            <ac:spMk id="3" creationId="{827A0E93-D987-6F4C-B8CC-AD6FC4685FAC}"/>
          </ac:spMkLst>
        </pc:spChg>
      </pc:sldChg>
      <pc:sldChg chg="addSp delSp modSp new mod">
        <pc:chgData name="BERNARDEAU Mathias" userId="9a1e5839-a347-42da-959d-448f9db61cb2" providerId="ADAL" clId="{C171AF05-01D9-F042-999A-9F2860BE65F6}" dt="2021-06-30T13:31:35.370" v="2976" actId="21"/>
        <pc:sldMkLst>
          <pc:docMk/>
          <pc:sldMk cId="1892231161" sldId="263"/>
        </pc:sldMkLst>
        <pc:spChg chg="mod">
          <ac:chgData name="BERNARDEAU Mathias" userId="9a1e5839-a347-42da-959d-448f9db61cb2" providerId="ADAL" clId="{C171AF05-01D9-F042-999A-9F2860BE65F6}" dt="2021-06-30T13:24:46.913" v="2643" actId="20577"/>
          <ac:spMkLst>
            <pc:docMk/>
            <pc:sldMk cId="1892231161" sldId="263"/>
            <ac:spMk id="2" creationId="{472ECFC5-AC9A-0347-BFF1-C8BF7448C2A7}"/>
          </ac:spMkLst>
        </pc:spChg>
        <pc:spChg chg="mod">
          <ac:chgData name="BERNARDEAU Mathias" userId="9a1e5839-a347-42da-959d-448f9db61cb2" providerId="ADAL" clId="{C171AF05-01D9-F042-999A-9F2860BE65F6}" dt="2021-06-30T13:31:35.370" v="2976" actId="21"/>
          <ac:spMkLst>
            <pc:docMk/>
            <pc:sldMk cId="1892231161" sldId="263"/>
            <ac:spMk id="3" creationId="{01388914-68B7-E647-B6BB-5037FC198917}"/>
          </ac:spMkLst>
        </pc:spChg>
        <pc:spChg chg="add del mod">
          <ac:chgData name="BERNARDEAU Mathias" userId="9a1e5839-a347-42da-959d-448f9db61cb2" providerId="ADAL" clId="{C171AF05-01D9-F042-999A-9F2860BE65F6}" dt="2021-06-30T13:30:32.818" v="2919"/>
          <ac:spMkLst>
            <pc:docMk/>
            <pc:sldMk cId="1892231161" sldId="263"/>
            <ac:spMk id="4" creationId="{F84A0AFE-C0EF-E64A-922C-31BB48780186}"/>
          </ac:spMkLst>
        </pc:spChg>
      </pc:sldChg>
      <pc:sldChg chg="modSp add mod modNotesTx">
        <pc:chgData name="BERNARDEAU Mathias" userId="9a1e5839-a347-42da-959d-448f9db61cb2" providerId="ADAL" clId="{C171AF05-01D9-F042-999A-9F2860BE65F6}" dt="2021-07-02T15:37:04.849" v="5282" actId="20577"/>
        <pc:sldMkLst>
          <pc:docMk/>
          <pc:sldMk cId="135544904" sldId="264"/>
        </pc:sldMkLst>
        <pc:spChg chg="mod">
          <ac:chgData name="BERNARDEAU Mathias" userId="9a1e5839-a347-42da-959d-448f9db61cb2" providerId="ADAL" clId="{C171AF05-01D9-F042-999A-9F2860BE65F6}" dt="2021-06-30T12:52:21.687" v="2345" actId="20577"/>
          <ac:spMkLst>
            <pc:docMk/>
            <pc:sldMk cId="135544904" sldId="264"/>
            <ac:spMk id="2" creationId="{12508233-548E-CA4B-8D7F-30FCBCA0C5F8}"/>
          </ac:spMkLst>
        </pc:spChg>
        <pc:spChg chg="mod">
          <ac:chgData name="BERNARDEAU Mathias" userId="9a1e5839-a347-42da-959d-448f9db61cb2" providerId="ADAL" clId="{C171AF05-01D9-F042-999A-9F2860BE65F6}" dt="2021-07-02T15:37:04.849" v="5282" actId="20577"/>
          <ac:spMkLst>
            <pc:docMk/>
            <pc:sldMk cId="135544904" sldId="264"/>
            <ac:spMk id="3" creationId="{827A0E93-D987-6F4C-B8CC-AD6FC4685FAC}"/>
          </ac:spMkLst>
        </pc:spChg>
      </pc:sldChg>
      <pc:sldChg chg="add del">
        <pc:chgData name="BERNARDEAU Mathias" userId="9a1e5839-a347-42da-959d-448f9db61cb2" providerId="ADAL" clId="{C171AF05-01D9-F042-999A-9F2860BE65F6}" dt="2021-06-30T12:52:05.072" v="2309" actId="2696"/>
        <pc:sldMkLst>
          <pc:docMk/>
          <pc:sldMk cId="3119850062" sldId="264"/>
        </pc:sldMkLst>
      </pc:sldChg>
      <pc:sldChg chg="modSp add mod">
        <pc:chgData name="BERNARDEAU Mathias" userId="9a1e5839-a347-42da-959d-448f9db61cb2" providerId="ADAL" clId="{C171AF05-01D9-F042-999A-9F2860BE65F6}" dt="2021-07-02T15:05:03.212" v="4228" actId="313"/>
        <pc:sldMkLst>
          <pc:docMk/>
          <pc:sldMk cId="1138469127" sldId="265"/>
        </pc:sldMkLst>
        <pc:spChg chg="mod">
          <ac:chgData name="BERNARDEAU Mathias" userId="9a1e5839-a347-42da-959d-448f9db61cb2" providerId="ADAL" clId="{C171AF05-01D9-F042-999A-9F2860BE65F6}" dt="2021-06-30T13:29:31.643" v="2797" actId="20577"/>
          <ac:spMkLst>
            <pc:docMk/>
            <pc:sldMk cId="1138469127" sldId="265"/>
            <ac:spMk id="2" creationId="{472ECFC5-AC9A-0347-BFF1-C8BF7448C2A7}"/>
          </ac:spMkLst>
        </pc:spChg>
        <pc:spChg chg="mod">
          <ac:chgData name="BERNARDEAU Mathias" userId="9a1e5839-a347-42da-959d-448f9db61cb2" providerId="ADAL" clId="{C171AF05-01D9-F042-999A-9F2860BE65F6}" dt="2021-07-02T15:05:03.212" v="4228" actId="313"/>
          <ac:spMkLst>
            <pc:docMk/>
            <pc:sldMk cId="1138469127" sldId="265"/>
            <ac:spMk id="3" creationId="{01388914-68B7-E647-B6BB-5037FC198917}"/>
          </ac:spMkLst>
        </pc:spChg>
      </pc:sldChg>
      <pc:sldChg chg="modSp add mod">
        <pc:chgData name="BERNARDEAU Mathias" userId="9a1e5839-a347-42da-959d-448f9db61cb2" providerId="ADAL" clId="{C171AF05-01D9-F042-999A-9F2860BE65F6}" dt="2021-07-02T15:04:40.953" v="4219" actId="20577"/>
        <pc:sldMkLst>
          <pc:docMk/>
          <pc:sldMk cId="4131117540" sldId="266"/>
        </pc:sldMkLst>
        <pc:spChg chg="mod">
          <ac:chgData name="BERNARDEAU Mathias" userId="9a1e5839-a347-42da-959d-448f9db61cb2" providerId="ADAL" clId="{C171AF05-01D9-F042-999A-9F2860BE65F6}" dt="2021-06-30T13:33:28.948" v="3032" actId="20577"/>
          <ac:spMkLst>
            <pc:docMk/>
            <pc:sldMk cId="4131117540" sldId="266"/>
            <ac:spMk id="2" creationId="{472ECFC5-AC9A-0347-BFF1-C8BF7448C2A7}"/>
          </ac:spMkLst>
        </pc:spChg>
        <pc:spChg chg="mod">
          <ac:chgData name="BERNARDEAU Mathias" userId="9a1e5839-a347-42da-959d-448f9db61cb2" providerId="ADAL" clId="{C171AF05-01D9-F042-999A-9F2860BE65F6}" dt="2021-07-02T15:04:40.953" v="4219" actId="20577"/>
          <ac:spMkLst>
            <pc:docMk/>
            <pc:sldMk cId="4131117540" sldId="266"/>
            <ac:spMk id="3" creationId="{01388914-68B7-E647-B6BB-5037FC198917}"/>
          </ac:spMkLst>
        </pc:spChg>
      </pc:sldChg>
      <pc:sldChg chg="modSp add mod">
        <pc:chgData name="BERNARDEAU Mathias" userId="9a1e5839-a347-42da-959d-448f9db61cb2" providerId="ADAL" clId="{C171AF05-01D9-F042-999A-9F2860BE65F6}" dt="2021-07-02T15:04:24.226" v="4217" actId="20577"/>
        <pc:sldMkLst>
          <pc:docMk/>
          <pc:sldMk cId="4015987842" sldId="267"/>
        </pc:sldMkLst>
        <pc:spChg chg="mod">
          <ac:chgData name="BERNARDEAU Mathias" userId="9a1e5839-a347-42da-959d-448f9db61cb2" providerId="ADAL" clId="{C171AF05-01D9-F042-999A-9F2860BE65F6}" dt="2021-07-02T14:56:05.149" v="3468" actId="20577"/>
          <ac:spMkLst>
            <pc:docMk/>
            <pc:sldMk cId="4015987842" sldId="267"/>
            <ac:spMk id="2" creationId="{472ECFC5-AC9A-0347-BFF1-C8BF7448C2A7}"/>
          </ac:spMkLst>
        </pc:spChg>
        <pc:spChg chg="mod">
          <ac:chgData name="BERNARDEAU Mathias" userId="9a1e5839-a347-42da-959d-448f9db61cb2" providerId="ADAL" clId="{C171AF05-01D9-F042-999A-9F2860BE65F6}" dt="2021-07-02T15:04:24.226" v="4217" actId="20577"/>
          <ac:spMkLst>
            <pc:docMk/>
            <pc:sldMk cId="4015987842" sldId="267"/>
            <ac:spMk id="3" creationId="{01388914-68B7-E647-B6BB-5037FC198917}"/>
          </ac:spMkLst>
        </pc:spChg>
      </pc:sldChg>
      <pc:sldChg chg="modSp add mod">
        <pc:chgData name="BERNARDEAU Mathias" userId="9a1e5839-a347-42da-959d-448f9db61cb2" providerId="ADAL" clId="{C171AF05-01D9-F042-999A-9F2860BE65F6}" dt="2021-07-02T16:09:19.496" v="5326" actId="20577"/>
        <pc:sldMkLst>
          <pc:docMk/>
          <pc:sldMk cId="97986259" sldId="268"/>
        </pc:sldMkLst>
        <pc:spChg chg="mod">
          <ac:chgData name="BERNARDEAU Mathias" userId="9a1e5839-a347-42da-959d-448f9db61cb2" providerId="ADAL" clId="{C171AF05-01D9-F042-999A-9F2860BE65F6}" dt="2021-07-02T15:02:58.498" v="4076" actId="20577"/>
          <ac:spMkLst>
            <pc:docMk/>
            <pc:sldMk cId="97986259" sldId="268"/>
            <ac:spMk id="2" creationId="{472ECFC5-AC9A-0347-BFF1-C8BF7448C2A7}"/>
          </ac:spMkLst>
        </pc:spChg>
        <pc:spChg chg="mod">
          <ac:chgData name="BERNARDEAU Mathias" userId="9a1e5839-a347-42da-959d-448f9db61cb2" providerId="ADAL" clId="{C171AF05-01D9-F042-999A-9F2860BE65F6}" dt="2021-07-02T16:09:19.496" v="5326" actId="20577"/>
          <ac:spMkLst>
            <pc:docMk/>
            <pc:sldMk cId="97986259" sldId="268"/>
            <ac:spMk id="3" creationId="{01388914-68B7-E647-B6BB-5037FC198917}"/>
          </ac:spMkLst>
        </pc:spChg>
      </pc:sldChg>
      <pc:sldChg chg="modSp add mod">
        <pc:chgData name="BERNARDEAU Mathias" userId="9a1e5839-a347-42da-959d-448f9db61cb2" providerId="ADAL" clId="{C171AF05-01D9-F042-999A-9F2860BE65F6}" dt="2021-07-02T15:04:27.926" v="4218" actId="20577"/>
        <pc:sldMkLst>
          <pc:docMk/>
          <pc:sldMk cId="1906671227" sldId="269"/>
        </pc:sldMkLst>
        <pc:spChg chg="mod">
          <ac:chgData name="BERNARDEAU Mathias" userId="9a1e5839-a347-42da-959d-448f9db61cb2" providerId="ADAL" clId="{C171AF05-01D9-F042-999A-9F2860BE65F6}" dt="2021-07-02T15:04:27.926" v="4218" actId="20577"/>
          <ac:spMkLst>
            <pc:docMk/>
            <pc:sldMk cId="1906671227" sldId="269"/>
            <ac:spMk id="3" creationId="{01388914-68B7-E647-B6BB-5037FC198917}"/>
          </ac:spMkLst>
        </pc:spChg>
      </pc:sldChg>
      <pc:sldChg chg="modSp add mod">
        <pc:chgData name="BERNARDEAU Mathias" userId="9a1e5839-a347-42da-959d-448f9db61cb2" providerId="ADAL" clId="{C171AF05-01D9-F042-999A-9F2860BE65F6}" dt="2021-07-02T15:09:31.144" v="4374" actId="20577"/>
        <pc:sldMkLst>
          <pc:docMk/>
          <pc:sldMk cId="819462464" sldId="270"/>
        </pc:sldMkLst>
        <pc:spChg chg="mod">
          <ac:chgData name="BERNARDEAU Mathias" userId="9a1e5839-a347-42da-959d-448f9db61cb2" providerId="ADAL" clId="{C171AF05-01D9-F042-999A-9F2860BE65F6}" dt="2021-07-02T15:05:31.150" v="4237" actId="20577"/>
          <ac:spMkLst>
            <pc:docMk/>
            <pc:sldMk cId="819462464" sldId="270"/>
            <ac:spMk id="2" creationId="{12508233-548E-CA4B-8D7F-30FCBCA0C5F8}"/>
          </ac:spMkLst>
        </pc:spChg>
        <pc:spChg chg="mod">
          <ac:chgData name="BERNARDEAU Mathias" userId="9a1e5839-a347-42da-959d-448f9db61cb2" providerId="ADAL" clId="{C171AF05-01D9-F042-999A-9F2860BE65F6}" dt="2021-07-02T15:09:31.144" v="4374" actId="20577"/>
          <ac:spMkLst>
            <pc:docMk/>
            <pc:sldMk cId="819462464" sldId="270"/>
            <ac:spMk id="3" creationId="{827A0E93-D987-6F4C-B8CC-AD6FC4685FAC}"/>
          </ac:spMkLst>
        </pc:spChg>
      </pc:sldChg>
      <pc:sldChg chg="addSp modSp add mod">
        <pc:chgData name="BERNARDEAU Mathias" userId="9a1e5839-a347-42da-959d-448f9db61cb2" providerId="ADAL" clId="{C171AF05-01D9-F042-999A-9F2860BE65F6}" dt="2021-07-07T08:23:29.846" v="5575" actId="20577"/>
        <pc:sldMkLst>
          <pc:docMk/>
          <pc:sldMk cId="4149665033" sldId="271"/>
        </pc:sldMkLst>
        <pc:spChg chg="mod">
          <ac:chgData name="BERNARDEAU Mathias" userId="9a1e5839-a347-42da-959d-448f9db61cb2" providerId="ADAL" clId="{C171AF05-01D9-F042-999A-9F2860BE65F6}" dt="2021-07-07T08:23:26.616" v="5567" actId="20577"/>
          <ac:spMkLst>
            <pc:docMk/>
            <pc:sldMk cId="4149665033" sldId="271"/>
            <ac:spMk id="2" creationId="{7FF6FE62-AB42-7749-B00E-B9CBB1C7758A}"/>
          </ac:spMkLst>
        </pc:spChg>
        <pc:spChg chg="mod">
          <ac:chgData name="BERNARDEAU Mathias" userId="9a1e5839-a347-42da-959d-448f9db61cb2" providerId="ADAL" clId="{C171AF05-01D9-F042-999A-9F2860BE65F6}" dt="2021-07-07T08:23:29.846" v="5575" actId="20577"/>
          <ac:spMkLst>
            <pc:docMk/>
            <pc:sldMk cId="4149665033" sldId="271"/>
            <ac:spMk id="3" creationId="{2E45D6B1-8C5C-4143-9935-E052B86EEB25}"/>
          </ac:spMkLst>
        </pc:spChg>
        <pc:spChg chg="add mod">
          <ac:chgData name="BERNARDEAU Mathias" userId="9a1e5839-a347-42da-959d-448f9db61cb2" providerId="ADAL" clId="{C171AF05-01D9-F042-999A-9F2860BE65F6}" dt="2021-07-02T15:19:41.654" v="4794" actId="1076"/>
          <ac:spMkLst>
            <pc:docMk/>
            <pc:sldMk cId="4149665033" sldId="271"/>
            <ac:spMk id="4" creationId="{465B8174-5CF6-D843-986D-39696F2F577F}"/>
          </ac:spMkLst>
        </pc:spChg>
      </pc:sldChg>
      <pc:sldChg chg="delSp modSp add mod">
        <pc:chgData name="BERNARDEAU Mathias" userId="9a1e5839-a347-42da-959d-448f9db61cb2" providerId="ADAL" clId="{C171AF05-01D9-F042-999A-9F2860BE65F6}" dt="2021-07-07T08:24:09.361" v="5673" actId="20577"/>
        <pc:sldMkLst>
          <pc:docMk/>
          <pc:sldMk cId="815197866" sldId="272"/>
        </pc:sldMkLst>
        <pc:spChg chg="mod">
          <ac:chgData name="BERNARDEAU Mathias" userId="9a1e5839-a347-42da-959d-448f9db61cb2" providerId="ADAL" clId="{C171AF05-01D9-F042-999A-9F2860BE65F6}" dt="2021-07-07T08:23:46.503" v="5603" actId="20577"/>
          <ac:spMkLst>
            <pc:docMk/>
            <pc:sldMk cId="815197866" sldId="272"/>
            <ac:spMk id="2" creationId="{7FF6FE62-AB42-7749-B00E-B9CBB1C7758A}"/>
          </ac:spMkLst>
        </pc:spChg>
        <pc:spChg chg="mod">
          <ac:chgData name="BERNARDEAU Mathias" userId="9a1e5839-a347-42da-959d-448f9db61cb2" providerId="ADAL" clId="{C171AF05-01D9-F042-999A-9F2860BE65F6}" dt="2021-07-07T08:24:09.361" v="5673" actId="20577"/>
          <ac:spMkLst>
            <pc:docMk/>
            <pc:sldMk cId="815197866" sldId="272"/>
            <ac:spMk id="3" creationId="{2E45D6B1-8C5C-4143-9935-E052B86EEB25}"/>
          </ac:spMkLst>
        </pc:spChg>
        <pc:spChg chg="del">
          <ac:chgData name="BERNARDEAU Mathias" userId="9a1e5839-a347-42da-959d-448f9db61cb2" providerId="ADAL" clId="{C171AF05-01D9-F042-999A-9F2860BE65F6}" dt="2021-07-02T15:28:20.951" v="5229" actId="478"/>
          <ac:spMkLst>
            <pc:docMk/>
            <pc:sldMk cId="815197866" sldId="272"/>
            <ac:spMk id="4" creationId="{465B8174-5CF6-D843-986D-39696F2F577F}"/>
          </ac:spMkLst>
        </pc:spChg>
      </pc:sldChg>
      <pc:sldChg chg="new del">
        <pc:chgData name="BERNARDEAU Mathias" userId="9a1e5839-a347-42da-959d-448f9db61cb2" providerId="ADAL" clId="{C171AF05-01D9-F042-999A-9F2860BE65F6}" dt="2021-07-02T15:12:39.355" v="4418" actId="2696"/>
        <pc:sldMkLst>
          <pc:docMk/>
          <pc:sldMk cId="1879944287" sldId="272"/>
        </pc:sldMkLst>
      </pc:sldChg>
      <pc:sldChg chg="modSp add mod">
        <pc:chgData name="BERNARDEAU Mathias" userId="9a1e5839-a347-42da-959d-448f9db61cb2" providerId="ADAL" clId="{C171AF05-01D9-F042-999A-9F2860BE65F6}" dt="2021-07-07T08:24:22.525" v="5701" actId="20577"/>
        <pc:sldMkLst>
          <pc:docMk/>
          <pc:sldMk cId="4183349219" sldId="273"/>
        </pc:sldMkLst>
        <pc:spChg chg="mod">
          <ac:chgData name="BERNARDEAU Mathias" userId="9a1e5839-a347-42da-959d-448f9db61cb2" providerId="ADAL" clId="{C171AF05-01D9-F042-999A-9F2860BE65F6}" dt="2021-07-07T08:24:18.656" v="5687" actId="20577"/>
          <ac:spMkLst>
            <pc:docMk/>
            <pc:sldMk cId="4183349219" sldId="273"/>
            <ac:spMk id="2" creationId="{7FF6FE62-AB42-7749-B00E-B9CBB1C7758A}"/>
          </ac:spMkLst>
        </pc:spChg>
        <pc:spChg chg="mod">
          <ac:chgData name="BERNARDEAU Mathias" userId="9a1e5839-a347-42da-959d-448f9db61cb2" providerId="ADAL" clId="{C171AF05-01D9-F042-999A-9F2860BE65F6}" dt="2021-07-07T08:24:22.525" v="5701" actId="20577"/>
          <ac:spMkLst>
            <pc:docMk/>
            <pc:sldMk cId="4183349219" sldId="273"/>
            <ac:spMk id="3" creationId="{2E45D6B1-8C5C-4143-9935-E052B86EEB25}"/>
          </ac:spMkLst>
        </pc:spChg>
      </pc:sldChg>
      <pc:sldMasterChg chg="addSldLayout">
        <pc:chgData name="BERNARDEAU Mathias" userId="9a1e5839-a347-42da-959d-448f9db61cb2" providerId="ADAL" clId="{C171AF05-01D9-F042-999A-9F2860BE65F6}" dt="2021-06-30T09:01:57.875" v="0" actId="680"/>
        <pc:sldMasterMkLst>
          <pc:docMk/>
          <pc:sldMasterMk cId="544845675" sldId="2147483648"/>
        </pc:sldMasterMkLst>
        <pc:sldLayoutChg chg="add">
          <pc:chgData name="BERNARDEAU Mathias" userId="9a1e5839-a347-42da-959d-448f9db61cb2" providerId="ADAL" clId="{C171AF05-01D9-F042-999A-9F2860BE65F6}" dt="2021-06-30T09:01:57.875" v="0" actId="680"/>
          <pc:sldLayoutMkLst>
            <pc:docMk/>
            <pc:sldMasterMk cId="544845675" sldId="2147483648"/>
            <pc:sldLayoutMk cId="1705334231" sldId="2147483649"/>
          </pc:sldLayoutMkLst>
        </pc:sldLayoutChg>
      </pc:sldMasterChg>
    </pc:docChg>
  </pc:docChgLst>
  <pc:docChgLst>
    <pc:chgData name="BERNARDEAU Mathias" userId="9a1e5839-a347-42da-959d-448f9db61cb2" providerId="ADAL" clId="{54D54476-B9F3-9C44-B4BA-E530F92706BF}"/>
    <pc:docChg chg="undo custSel addSld delSld modSld sldOrd">
      <pc:chgData name="BERNARDEAU Mathias" userId="9a1e5839-a347-42da-959d-448f9db61cb2" providerId="ADAL" clId="{54D54476-B9F3-9C44-B4BA-E530F92706BF}" dt="2021-11-24T09:33:39.798" v="7328" actId="20577"/>
      <pc:docMkLst>
        <pc:docMk/>
      </pc:docMkLst>
      <pc:sldChg chg="modSp mod">
        <pc:chgData name="BERNARDEAU Mathias" userId="9a1e5839-a347-42da-959d-448f9db61cb2" providerId="ADAL" clId="{54D54476-B9F3-9C44-B4BA-E530F92706BF}" dt="2021-11-22T08:03:25.596" v="113" actId="20577"/>
        <pc:sldMkLst>
          <pc:docMk/>
          <pc:sldMk cId="487530247" sldId="256"/>
        </pc:sldMkLst>
        <pc:spChg chg="mod">
          <ac:chgData name="BERNARDEAU Mathias" userId="9a1e5839-a347-42da-959d-448f9db61cb2" providerId="ADAL" clId="{54D54476-B9F3-9C44-B4BA-E530F92706BF}" dt="2021-11-22T08:03:11.520" v="62" actId="20577"/>
          <ac:spMkLst>
            <pc:docMk/>
            <pc:sldMk cId="487530247" sldId="256"/>
            <ac:spMk id="2" creationId="{B5D25907-8D4B-434B-BA36-D0CAC3EF798B}"/>
          </ac:spMkLst>
        </pc:spChg>
        <pc:spChg chg="mod">
          <ac:chgData name="BERNARDEAU Mathias" userId="9a1e5839-a347-42da-959d-448f9db61cb2" providerId="ADAL" clId="{54D54476-B9F3-9C44-B4BA-E530F92706BF}" dt="2021-11-22T08:03:25.596" v="113" actId="20577"/>
          <ac:spMkLst>
            <pc:docMk/>
            <pc:sldMk cId="487530247" sldId="256"/>
            <ac:spMk id="3" creationId="{3479664E-9419-7C45-B388-AE3A829582B7}"/>
          </ac:spMkLst>
        </pc:spChg>
      </pc:sldChg>
      <pc:sldChg chg="del">
        <pc:chgData name="BERNARDEAU Mathias" userId="9a1e5839-a347-42da-959d-448f9db61cb2" providerId="ADAL" clId="{54D54476-B9F3-9C44-B4BA-E530F92706BF}" dt="2021-11-22T08:03:33.918" v="114" actId="2696"/>
        <pc:sldMkLst>
          <pc:docMk/>
          <pc:sldMk cId="1896623330" sldId="257"/>
        </pc:sldMkLst>
      </pc:sldChg>
      <pc:sldChg chg="del">
        <pc:chgData name="BERNARDEAU Mathias" userId="9a1e5839-a347-42da-959d-448f9db61cb2" providerId="ADAL" clId="{54D54476-B9F3-9C44-B4BA-E530F92706BF}" dt="2021-11-22T08:03:33.918" v="114" actId="2696"/>
        <pc:sldMkLst>
          <pc:docMk/>
          <pc:sldMk cId="3817486222" sldId="258"/>
        </pc:sldMkLst>
      </pc:sldChg>
      <pc:sldChg chg="del">
        <pc:chgData name="BERNARDEAU Mathias" userId="9a1e5839-a347-42da-959d-448f9db61cb2" providerId="ADAL" clId="{54D54476-B9F3-9C44-B4BA-E530F92706BF}" dt="2021-11-22T08:03:33.918" v="114" actId="2696"/>
        <pc:sldMkLst>
          <pc:docMk/>
          <pc:sldMk cId="3763138235" sldId="259"/>
        </pc:sldMkLst>
      </pc:sldChg>
      <pc:sldChg chg="del">
        <pc:chgData name="BERNARDEAU Mathias" userId="9a1e5839-a347-42da-959d-448f9db61cb2" providerId="ADAL" clId="{54D54476-B9F3-9C44-B4BA-E530F92706BF}" dt="2021-11-22T08:03:33.918" v="114" actId="2696"/>
        <pc:sldMkLst>
          <pc:docMk/>
          <pc:sldMk cId="1570448022" sldId="260"/>
        </pc:sldMkLst>
      </pc:sldChg>
      <pc:sldChg chg="del">
        <pc:chgData name="BERNARDEAU Mathias" userId="9a1e5839-a347-42da-959d-448f9db61cb2" providerId="ADAL" clId="{54D54476-B9F3-9C44-B4BA-E530F92706BF}" dt="2021-11-22T08:03:33.918" v="114" actId="2696"/>
        <pc:sldMkLst>
          <pc:docMk/>
          <pc:sldMk cId="3174499091" sldId="261"/>
        </pc:sldMkLst>
      </pc:sldChg>
      <pc:sldChg chg="del">
        <pc:chgData name="BERNARDEAU Mathias" userId="9a1e5839-a347-42da-959d-448f9db61cb2" providerId="ADAL" clId="{54D54476-B9F3-9C44-B4BA-E530F92706BF}" dt="2021-11-22T08:03:33.918" v="114" actId="2696"/>
        <pc:sldMkLst>
          <pc:docMk/>
          <pc:sldMk cId="1208714053" sldId="262"/>
        </pc:sldMkLst>
      </pc:sldChg>
      <pc:sldChg chg="del">
        <pc:chgData name="BERNARDEAU Mathias" userId="9a1e5839-a347-42da-959d-448f9db61cb2" providerId="ADAL" clId="{54D54476-B9F3-9C44-B4BA-E530F92706BF}" dt="2021-11-22T08:03:33.918" v="114" actId="2696"/>
        <pc:sldMkLst>
          <pc:docMk/>
          <pc:sldMk cId="1892231161" sldId="263"/>
        </pc:sldMkLst>
      </pc:sldChg>
      <pc:sldChg chg="del">
        <pc:chgData name="BERNARDEAU Mathias" userId="9a1e5839-a347-42da-959d-448f9db61cb2" providerId="ADAL" clId="{54D54476-B9F3-9C44-B4BA-E530F92706BF}" dt="2021-11-22T08:03:33.918" v="114" actId="2696"/>
        <pc:sldMkLst>
          <pc:docMk/>
          <pc:sldMk cId="135544904" sldId="264"/>
        </pc:sldMkLst>
      </pc:sldChg>
      <pc:sldChg chg="del">
        <pc:chgData name="BERNARDEAU Mathias" userId="9a1e5839-a347-42da-959d-448f9db61cb2" providerId="ADAL" clId="{54D54476-B9F3-9C44-B4BA-E530F92706BF}" dt="2021-11-22T08:03:33.918" v="114" actId="2696"/>
        <pc:sldMkLst>
          <pc:docMk/>
          <pc:sldMk cId="1138469127" sldId="265"/>
        </pc:sldMkLst>
      </pc:sldChg>
      <pc:sldChg chg="del">
        <pc:chgData name="BERNARDEAU Mathias" userId="9a1e5839-a347-42da-959d-448f9db61cb2" providerId="ADAL" clId="{54D54476-B9F3-9C44-B4BA-E530F92706BF}" dt="2021-11-22T08:03:33.918" v="114" actId="2696"/>
        <pc:sldMkLst>
          <pc:docMk/>
          <pc:sldMk cId="4131117540" sldId="266"/>
        </pc:sldMkLst>
      </pc:sldChg>
      <pc:sldChg chg="del">
        <pc:chgData name="BERNARDEAU Mathias" userId="9a1e5839-a347-42da-959d-448f9db61cb2" providerId="ADAL" clId="{54D54476-B9F3-9C44-B4BA-E530F92706BF}" dt="2021-11-22T08:03:33.918" v="114" actId="2696"/>
        <pc:sldMkLst>
          <pc:docMk/>
          <pc:sldMk cId="4015987842" sldId="267"/>
        </pc:sldMkLst>
      </pc:sldChg>
      <pc:sldChg chg="del">
        <pc:chgData name="BERNARDEAU Mathias" userId="9a1e5839-a347-42da-959d-448f9db61cb2" providerId="ADAL" clId="{54D54476-B9F3-9C44-B4BA-E530F92706BF}" dt="2021-11-22T08:03:33.918" v="114" actId="2696"/>
        <pc:sldMkLst>
          <pc:docMk/>
          <pc:sldMk cId="97986259" sldId="268"/>
        </pc:sldMkLst>
      </pc:sldChg>
      <pc:sldChg chg="del">
        <pc:chgData name="BERNARDEAU Mathias" userId="9a1e5839-a347-42da-959d-448f9db61cb2" providerId="ADAL" clId="{54D54476-B9F3-9C44-B4BA-E530F92706BF}" dt="2021-11-22T08:03:33.918" v="114" actId="2696"/>
        <pc:sldMkLst>
          <pc:docMk/>
          <pc:sldMk cId="1906671227" sldId="269"/>
        </pc:sldMkLst>
      </pc:sldChg>
      <pc:sldChg chg="modSp mod">
        <pc:chgData name="BERNARDEAU Mathias" userId="9a1e5839-a347-42da-959d-448f9db61cb2" providerId="ADAL" clId="{54D54476-B9F3-9C44-B4BA-E530F92706BF}" dt="2021-11-22T11:08:24.316" v="5370" actId="20577"/>
        <pc:sldMkLst>
          <pc:docMk/>
          <pc:sldMk cId="819462464" sldId="270"/>
        </pc:sldMkLst>
        <pc:spChg chg="mod">
          <ac:chgData name="BERNARDEAU Mathias" userId="9a1e5839-a347-42da-959d-448f9db61cb2" providerId="ADAL" clId="{54D54476-B9F3-9C44-B4BA-E530F92706BF}" dt="2021-11-22T11:08:24.316" v="5370" actId="20577"/>
          <ac:spMkLst>
            <pc:docMk/>
            <pc:sldMk cId="819462464" sldId="270"/>
            <ac:spMk id="3" creationId="{827A0E93-D987-6F4C-B8CC-AD6FC4685FAC}"/>
          </ac:spMkLst>
        </pc:spChg>
      </pc:sldChg>
      <pc:sldChg chg="modSp new mod">
        <pc:chgData name="BERNARDEAU Mathias" userId="9a1e5839-a347-42da-959d-448f9db61cb2" providerId="ADAL" clId="{54D54476-B9F3-9C44-B4BA-E530F92706BF}" dt="2021-11-22T08:12:39.275" v="597" actId="20577"/>
        <pc:sldMkLst>
          <pc:docMk/>
          <pc:sldMk cId="4128390648" sldId="271"/>
        </pc:sldMkLst>
        <pc:spChg chg="mod">
          <ac:chgData name="BERNARDEAU Mathias" userId="9a1e5839-a347-42da-959d-448f9db61cb2" providerId="ADAL" clId="{54D54476-B9F3-9C44-B4BA-E530F92706BF}" dt="2021-11-22T08:05:09.091" v="152" actId="20577"/>
          <ac:spMkLst>
            <pc:docMk/>
            <pc:sldMk cId="4128390648" sldId="271"/>
            <ac:spMk id="2" creationId="{48192D64-F565-B44D-A496-36E10646C1E0}"/>
          </ac:spMkLst>
        </pc:spChg>
        <pc:spChg chg="mod">
          <ac:chgData name="BERNARDEAU Mathias" userId="9a1e5839-a347-42da-959d-448f9db61cb2" providerId="ADAL" clId="{54D54476-B9F3-9C44-B4BA-E530F92706BF}" dt="2021-11-22T08:12:39.275" v="597" actId="20577"/>
          <ac:spMkLst>
            <pc:docMk/>
            <pc:sldMk cId="4128390648" sldId="271"/>
            <ac:spMk id="3" creationId="{30C6F57F-BACE-C64A-819A-7D23AC6C7127}"/>
          </ac:spMkLst>
        </pc:spChg>
      </pc:sldChg>
      <pc:sldChg chg="del">
        <pc:chgData name="BERNARDEAU Mathias" userId="9a1e5839-a347-42da-959d-448f9db61cb2" providerId="ADAL" clId="{54D54476-B9F3-9C44-B4BA-E530F92706BF}" dt="2021-11-22T08:03:33.918" v="114" actId="2696"/>
        <pc:sldMkLst>
          <pc:docMk/>
          <pc:sldMk cId="4149665033" sldId="271"/>
        </pc:sldMkLst>
      </pc:sldChg>
      <pc:sldChg chg="del">
        <pc:chgData name="BERNARDEAU Mathias" userId="9a1e5839-a347-42da-959d-448f9db61cb2" providerId="ADAL" clId="{54D54476-B9F3-9C44-B4BA-E530F92706BF}" dt="2021-11-22T08:03:33.918" v="114" actId="2696"/>
        <pc:sldMkLst>
          <pc:docMk/>
          <pc:sldMk cId="815197866" sldId="272"/>
        </pc:sldMkLst>
      </pc:sldChg>
      <pc:sldChg chg="new del">
        <pc:chgData name="BERNARDEAU Mathias" userId="9a1e5839-a347-42da-959d-448f9db61cb2" providerId="ADAL" clId="{54D54476-B9F3-9C44-B4BA-E530F92706BF}" dt="2021-11-22T08:04:45.130" v="117" actId="2696"/>
        <pc:sldMkLst>
          <pc:docMk/>
          <pc:sldMk cId="1616014163" sldId="272"/>
        </pc:sldMkLst>
      </pc:sldChg>
      <pc:sldChg chg="addSp delSp modSp add mod setBg modNotesTx">
        <pc:chgData name="BERNARDEAU Mathias" userId="9a1e5839-a347-42da-959d-448f9db61cb2" providerId="ADAL" clId="{54D54476-B9F3-9C44-B4BA-E530F92706BF}" dt="2021-11-24T09:06:51.492" v="6993" actId="20577"/>
        <pc:sldMkLst>
          <pc:docMk/>
          <pc:sldMk cId="3861743581" sldId="272"/>
        </pc:sldMkLst>
        <pc:spChg chg="mod">
          <ac:chgData name="BERNARDEAU Mathias" userId="9a1e5839-a347-42da-959d-448f9db61cb2" providerId="ADAL" clId="{54D54476-B9F3-9C44-B4BA-E530F92706BF}" dt="2021-11-22T10:36:36.942" v="4773" actId="20577"/>
          <ac:spMkLst>
            <pc:docMk/>
            <pc:sldMk cId="3861743581" sldId="272"/>
            <ac:spMk id="2" creationId="{48192D64-F565-B44D-A496-36E10646C1E0}"/>
          </ac:spMkLst>
        </pc:spChg>
        <pc:spChg chg="mod">
          <ac:chgData name="BERNARDEAU Mathias" userId="9a1e5839-a347-42da-959d-448f9db61cb2" providerId="ADAL" clId="{54D54476-B9F3-9C44-B4BA-E530F92706BF}" dt="2021-11-22T08:52:05.377" v="1850" actId="113"/>
          <ac:spMkLst>
            <pc:docMk/>
            <pc:sldMk cId="3861743581" sldId="272"/>
            <ac:spMk id="3" creationId="{30C6F57F-BACE-C64A-819A-7D23AC6C7127}"/>
          </ac:spMkLst>
        </pc:spChg>
        <pc:spChg chg="add del">
          <ac:chgData name="BERNARDEAU Mathias" userId="9a1e5839-a347-42da-959d-448f9db61cb2" providerId="ADAL" clId="{54D54476-B9F3-9C44-B4BA-E530F92706BF}" dt="2021-11-22T08:15:25.866" v="716" actId="26606"/>
          <ac:spMkLst>
            <pc:docMk/>
            <pc:sldMk cId="3861743581" sldId="272"/>
            <ac:spMk id="8" creationId="{50E53EDA-3B94-4F6B-9E86-D3BB9EBB9616}"/>
          </ac:spMkLst>
        </pc:spChg>
        <pc:spChg chg="add del">
          <ac:chgData name="BERNARDEAU Mathias" userId="9a1e5839-a347-42da-959d-448f9db61cb2" providerId="ADAL" clId="{54D54476-B9F3-9C44-B4BA-E530F92706BF}" dt="2021-11-22T08:15:27.269" v="720" actId="26606"/>
          <ac:spMkLst>
            <pc:docMk/>
            <pc:sldMk cId="3861743581" sldId="272"/>
            <ac:spMk id="9" creationId="{50E53EDA-3B94-4F6B-9E86-D3BB9EBB9616}"/>
          </ac:spMkLst>
        </pc:spChg>
        <pc:spChg chg="add">
          <ac:chgData name="BERNARDEAU Mathias" userId="9a1e5839-a347-42da-959d-448f9db61cb2" providerId="ADAL" clId="{54D54476-B9F3-9C44-B4BA-E530F92706BF}" dt="2021-11-22T08:15:31.604" v="723" actId="26606"/>
          <ac:spMkLst>
            <pc:docMk/>
            <pc:sldMk cId="3861743581" sldId="272"/>
            <ac:spMk id="15" creationId="{C1709A45-C6F3-4CEE-AA0F-887FAC5CAE7D}"/>
          </ac:spMkLst>
        </pc:spChg>
        <pc:picChg chg="add del">
          <ac:chgData name="BERNARDEAU Mathias" userId="9a1e5839-a347-42da-959d-448f9db61cb2" providerId="ADAL" clId="{54D54476-B9F3-9C44-B4BA-E530F92706BF}" dt="2021-11-22T08:15:26.613" v="718" actId="26606"/>
          <ac:picMkLst>
            <pc:docMk/>
            <pc:sldMk cId="3861743581" sldId="272"/>
            <ac:picMk id="7" creationId="{3CC7486C-FE88-4734-BF55-520C2B084951}"/>
          </ac:picMkLst>
        </pc:picChg>
        <pc:picChg chg="add del">
          <ac:chgData name="BERNARDEAU Mathias" userId="9a1e5839-a347-42da-959d-448f9db61cb2" providerId="ADAL" clId="{54D54476-B9F3-9C44-B4BA-E530F92706BF}" dt="2021-11-22T08:15:31.574" v="722" actId="26606"/>
          <ac:picMkLst>
            <pc:docMk/>
            <pc:sldMk cId="3861743581" sldId="272"/>
            <ac:picMk id="13" creationId="{3CC7486C-FE88-4734-BF55-520C2B084951}"/>
          </ac:picMkLst>
        </pc:picChg>
        <pc:cxnChg chg="add del">
          <ac:chgData name="BERNARDEAU Mathias" userId="9a1e5839-a347-42da-959d-448f9db61cb2" providerId="ADAL" clId="{54D54476-B9F3-9C44-B4BA-E530F92706BF}" dt="2021-11-22T08:15:25.866" v="716" actId="26606"/>
          <ac:cxnSpMkLst>
            <pc:docMk/>
            <pc:sldMk cId="3861743581" sldId="272"/>
            <ac:cxnSpMk id="10" creationId="{30EFD79F-7790-479B-B7DB-BD0D8C101DDD}"/>
          </ac:cxnSpMkLst>
        </pc:cxnChg>
        <pc:cxnChg chg="add del">
          <ac:chgData name="BERNARDEAU Mathias" userId="9a1e5839-a347-42da-959d-448f9db61cb2" providerId="ADAL" clId="{54D54476-B9F3-9C44-B4BA-E530F92706BF}" dt="2021-11-22T08:15:27.269" v="720" actId="26606"/>
          <ac:cxnSpMkLst>
            <pc:docMk/>
            <pc:sldMk cId="3861743581" sldId="272"/>
            <ac:cxnSpMk id="11" creationId="{30EFD79F-7790-479B-B7DB-BD0D8C101DDD}"/>
          </ac:cxnSpMkLst>
        </pc:cxnChg>
        <pc:cxnChg chg="add">
          <ac:chgData name="BERNARDEAU Mathias" userId="9a1e5839-a347-42da-959d-448f9db61cb2" providerId="ADAL" clId="{54D54476-B9F3-9C44-B4BA-E530F92706BF}" dt="2021-11-22T08:15:31.604" v="723" actId="26606"/>
          <ac:cxnSpMkLst>
            <pc:docMk/>
            <pc:sldMk cId="3861743581" sldId="272"/>
            <ac:cxnSpMk id="16" creationId="{26E963D7-0A73-484A-B8A2-DDBFEA123C2F}"/>
          </ac:cxnSpMkLst>
        </pc:cxnChg>
      </pc:sldChg>
      <pc:sldChg chg="add del">
        <pc:chgData name="BERNARDEAU Mathias" userId="9a1e5839-a347-42da-959d-448f9db61cb2" providerId="ADAL" clId="{54D54476-B9F3-9C44-B4BA-E530F92706BF}" dt="2021-11-22T08:15:47.616" v="726" actId="2696"/>
        <pc:sldMkLst>
          <pc:docMk/>
          <pc:sldMk cId="2620117934" sldId="273"/>
        </pc:sldMkLst>
      </pc:sldChg>
      <pc:sldChg chg="del">
        <pc:chgData name="BERNARDEAU Mathias" userId="9a1e5839-a347-42da-959d-448f9db61cb2" providerId="ADAL" clId="{54D54476-B9F3-9C44-B4BA-E530F92706BF}" dt="2021-11-22T08:03:33.918" v="114" actId="2696"/>
        <pc:sldMkLst>
          <pc:docMk/>
          <pc:sldMk cId="4183349219" sldId="273"/>
        </pc:sldMkLst>
      </pc:sldChg>
      <pc:sldChg chg="delSp modSp add mod setBg delDesignElem modNotesTx">
        <pc:chgData name="BERNARDEAU Mathias" userId="9a1e5839-a347-42da-959d-448f9db61cb2" providerId="ADAL" clId="{54D54476-B9F3-9C44-B4BA-E530F92706BF}" dt="2021-11-24T09:07:00.743" v="7000" actId="20577"/>
        <pc:sldMkLst>
          <pc:docMk/>
          <pc:sldMk cId="4159578074" sldId="274"/>
        </pc:sldMkLst>
        <pc:spChg chg="mod">
          <ac:chgData name="BERNARDEAU Mathias" userId="9a1e5839-a347-42da-959d-448f9db61cb2" providerId="ADAL" clId="{54D54476-B9F3-9C44-B4BA-E530F92706BF}" dt="2021-11-22T10:36:39.874" v="4775" actId="20577"/>
          <ac:spMkLst>
            <pc:docMk/>
            <pc:sldMk cId="4159578074" sldId="274"/>
            <ac:spMk id="2" creationId="{48192D64-F565-B44D-A496-36E10646C1E0}"/>
          </ac:spMkLst>
        </pc:spChg>
        <pc:spChg chg="mod">
          <ac:chgData name="BERNARDEAU Mathias" userId="9a1e5839-a347-42da-959d-448f9db61cb2" providerId="ADAL" clId="{54D54476-B9F3-9C44-B4BA-E530F92706BF}" dt="2021-11-22T08:19:10.634" v="1133" actId="20577"/>
          <ac:spMkLst>
            <pc:docMk/>
            <pc:sldMk cId="4159578074" sldId="274"/>
            <ac:spMk id="3" creationId="{30C6F57F-BACE-C64A-819A-7D23AC6C7127}"/>
          </ac:spMkLst>
        </pc:spChg>
        <pc:spChg chg="del">
          <ac:chgData name="BERNARDEAU Mathias" userId="9a1e5839-a347-42da-959d-448f9db61cb2" providerId="ADAL" clId="{54D54476-B9F3-9C44-B4BA-E530F92706BF}" dt="2021-11-22T08:15:41.271" v="725"/>
          <ac:spMkLst>
            <pc:docMk/>
            <pc:sldMk cId="4159578074" sldId="274"/>
            <ac:spMk id="15" creationId="{C1709A45-C6F3-4CEE-AA0F-887FAC5CAE7D}"/>
          </ac:spMkLst>
        </pc:spChg>
        <pc:cxnChg chg="del">
          <ac:chgData name="BERNARDEAU Mathias" userId="9a1e5839-a347-42da-959d-448f9db61cb2" providerId="ADAL" clId="{54D54476-B9F3-9C44-B4BA-E530F92706BF}" dt="2021-11-22T08:15:41.271" v="725"/>
          <ac:cxnSpMkLst>
            <pc:docMk/>
            <pc:sldMk cId="4159578074" sldId="274"/>
            <ac:cxnSpMk id="16" creationId="{26E963D7-0A73-484A-B8A2-DDBFEA123C2F}"/>
          </ac:cxnSpMkLst>
        </pc:cxnChg>
      </pc:sldChg>
      <pc:sldChg chg="addSp delSp modSp add mod ord modNotesTx">
        <pc:chgData name="BERNARDEAU Mathias" userId="9a1e5839-a347-42da-959d-448f9db61cb2" providerId="ADAL" clId="{54D54476-B9F3-9C44-B4BA-E530F92706BF}" dt="2021-11-22T10:38:36.901" v="5075" actId="20577"/>
        <pc:sldMkLst>
          <pc:docMk/>
          <pc:sldMk cId="3119283443" sldId="275"/>
        </pc:sldMkLst>
        <pc:spChg chg="mod">
          <ac:chgData name="BERNARDEAU Mathias" userId="9a1e5839-a347-42da-959d-448f9db61cb2" providerId="ADAL" clId="{54D54476-B9F3-9C44-B4BA-E530F92706BF}" dt="2021-11-22T10:36:57.318" v="4785" actId="20577"/>
          <ac:spMkLst>
            <pc:docMk/>
            <pc:sldMk cId="3119283443" sldId="275"/>
            <ac:spMk id="2" creationId="{48192D64-F565-B44D-A496-36E10646C1E0}"/>
          </ac:spMkLst>
        </pc:spChg>
        <pc:spChg chg="del mod">
          <ac:chgData name="BERNARDEAU Mathias" userId="9a1e5839-a347-42da-959d-448f9db61cb2" providerId="ADAL" clId="{54D54476-B9F3-9C44-B4BA-E530F92706BF}" dt="2021-11-22T08:47:24.152" v="1738" actId="478"/>
          <ac:spMkLst>
            <pc:docMk/>
            <pc:sldMk cId="3119283443" sldId="275"/>
            <ac:spMk id="3" creationId="{30C6F57F-BACE-C64A-819A-7D23AC6C7127}"/>
          </ac:spMkLst>
        </pc:spChg>
        <pc:spChg chg="add del mod">
          <ac:chgData name="BERNARDEAU Mathias" userId="9a1e5839-a347-42da-959d-448f9db61cb2" providerId="ADAL" clId="{54D54476-B9F3-9C44-B4BA-E530F92706BF}" dt="2021-11-22T08:47:26.111" v="1739" actId="478"/>
          <ac:spMkLst>
            <pc:docMk/>
            <pc:sldMk cId="3119283443" sldId="275"/>
            <ac:spMk id="11" creationId="{DD74975F-C965-4B4F-ADE4-344EBDD6FD2F}"/>
          </ac:spMkLst>
        </pc:spChg>
        <pc:picChg chg="add del mod">
          <ac:chgData name="BERNARDEAU Mathias" userId="9a1e5839-a347-42da-959d-448f9db61cb2" providerId="ADAL" clId="{54D54476-B9F3-9C44-B4BA-E530F92706BF}" dt="2021-11-22T08:45:11.791" v="1717" actId="478"/>
          <ac:picMkLst>
            <pc:docMk/>
            <pc:sldMk cId="3119283443" sldId="275"/>
            <ac:picMk id="4" creationId="{4799392E-A170-834C-9B87-3A575020B2C9}"/>
          </ac:picMkLst>
        </pc:picChg>
        <pc:picChg chg="add mod">
          <ac:chgData name="BERNARDEAU Mathias" userId="9a1e5839-a347-42da-959d-448f9db61cb2" providerId="ADAL" clId="{54D54476-B9F3-9C44-B4BA-E530F92706BF}" dt="2021-11-22T08:47:29.293" v="1740" actId="1076"/>
          <ac:picMkLst>
            <pc:docMk/>
            <pc:sldMk cId="3119283443" sldId="275"/>
            <ac:picMk id="5" creationId="{6788BC98-E11F-F948-AD5E-57372B95173B}"/>
          </ac:picMkLst>
        </pc:picChg>
        <pc:picChg chg="add mod">
          <ac:chgData name="BERNARDEAU Mathias" userId="9a1e5839-a347-42da-959d-448f9db61cb2" providerId="ADAL" clId="{54D54476-B9F3-9C44-B4BA-E530F92706BF}" dt="2021-11-22T08:47:59.744" v="1747" actId="1076"/>
          <ac:picMkLst>
            <pc:docMk/>
            <pc:sldMk cId="3119283443" sldId="275"/>
            <ac:picMk id="6" creationId="{22EA67BD-3987-A348-9778-8D0C45AAA3A0}"/>
          </ac:picMkLst>
        </pc:picChg>
        <pc:cxnChg chg="add mod">
          <ac:chgData name="BERNARDEAU Mathias" userId="9a1e5839-a347-42da-959d-448f9db61cb2" providerId="ADAL" clId="{54D54476-B9F3-9C44-B4BA-E530F92706BF}" dt="2021-11-22T08:47:59.744" v="1747" actId="1076"/>
          <ac:cxnSpMkLst>
            <pc:docMk/>
            <pc:sldMk cId="3119283443" sldId="275"/>
            <ac:cxnSpMk id="7" creationId="{AF69BCFE-B853-EB4A-9B1B-3B5EE7031F3D}"/>
          </ac:cxnSpMkLst>
        </pc:cxnChg>
      </pc:sldChg>
      <pc:sldChg chg="addSp delSp modSp add mod modNotesTx">
        <pc:chgData name="BERNARDEAU Mathias" userId="9a1e5839-a347-42da-959d-448f9db61cb2" providerId="ADAL" clId="{54D54476-B9F3-9C44-B4BA-E530F92706BF}" dt="2021-11-24T09:07:11.177" v="7034" actId="20577"/>
        <pc:sldMkLst>
          <pc:docMk/>
          <pc:sldMk cId="2774333297" sldId="276"/>
        </pc:sldMkLst>
        <pc:spChg chg="mod">
          <ac:chgData name="BERNARDEAU Mathias" userId="9a1e5839-a347-42da-959d-448f9db61cb2" providerId="ADAL" clId="{54D54476-B9F3-9C44-B4BA-E530F92706BF}" dt="2021-11-22T10:36:43.998" v="4777" actId="20577"/>
          <ac:spMkLst>
            <pc:docMk/>
            <pc:sldMk cId="2774333297" sldId="276"/>
            <ac:spMk id="2" creationId="{48192D64-F565-B44D-A496-36E10646C1E0}"/>
          </ac:spMkLst>
        </pc:spChg>
        <pc:spChg chg="del mod">
          <ac:chgData name="BERNARDEAU Mathias" userId="9a1e5839-a347-42da-959d-448f9db61cb2" providerId="ADAL" clId="{54D54476-B9F3-9C44-B4BA-E530F92706BF}" dt="2021-11-22T08:42:02.526" v="1703" actId="478"/>
          <ac:spMkLst>
            <pc:docMk/>
            <pc:sldMk cId="2774333297" sldId="276"/>
            <ac:spMk id="3" creationId="{30C6F57F-BACE-C64A-819A-7D23AC6C7127}"/>
          </ac:spMkLst>
        </pc:spChg>
        <pc:spChg chg="add del mod">
          <ac:chgData name="BERNARDEAU Mathias" userId="9a1e5839-a347-42da-959d-448f9db61cb2" providerId="ADAL" clId="{54D54476-B9F3-9C44-B4BA-E530F92706BF}" dt="2021-11-22T08:42:05.150" v="1705" actId="478"/>
          <ac:spMkLst>
            <pc:docMk/>
            <pc:sldMk cId="2774333297" sldId="276"/>
            <ac:spMk id="6" creationId="{F9B98D16-0D0E-A14D-BCA5-56DDF6513B87}"/>
          </ac:spMkLst>
        </pc:spChg>
        <pc:picChg chg="add mod">
          <ac:chgData name="BERNARDEAU Mathias" userId="9a1e5839-a347-42da-959d-448f9db61cb2" providerId="ADAL" clId="{54D54476-B9F3-9C44-B4BA-E530F92706BF}" dt="2021-11-22T08:49:25.535" v="1749" actId="1076"/>
          <ac:picMkLst>
            <pc:docMk/>
            <pc:sldMk cId="2774333297" sldId="276"/>
            <ac:picMk id="4" creationId="{F207255F-4F6F-CF42-AFF7-2F1D53CF84EF}"/>
          </ac:picMkLst>
        </pc:picChg>
        <pc:picChg chg="add mod">
          <ac:chgData name="BERNARDEAU Mathias" userId="9a1e5839-a347-42da-959d-448f9db61cb2" providerId="ADAL" clId="{54D54476-B9F3-9C44-B4BA-E530F92706BF}" dt="2021-11-22T08:42:08.677" v="1707" actId="1076"/>
          <ac:picMkLst>
            <pc:docMk/>
            <pc:sldMk cId="2774333297" sldId="276"/>
            <ac:picMk id="7" creationId="{4A563096-F756-2447-A6E5-D02DD0069B86}"/>
          </ac:picMkLst>
        </pc:picChg>
        <pc:cxnChg chg="add mod">
          <ac:chgData name="BERNARDEAU Mathias" userId="9a1e5839-a347-42da-959d-448f9db61cb2" providerId="ADAL" clId="{54D54476-B9F3-9C44-B4BA-E530F92706BF}" dt="2021-11-22T08:49:25.535" v="1749" actId="1076"/>
          <ac:cxnSpMkLst>
            <pc:docMk/>
            <pc:sldMk cId="2774333297" sldId="276"/>
            <ac:cxnSpMk id="8" creationId="{8603EA27-568A-C248-A9F7-9BA6B3AF598D}"/>
          </ac:cxnSpMkLst>
        </pc:cxnChg>
      </pc:sldChg>
      <pc:sldChg chg="addSp delSp modSp add mod modNotesTx">
        <pc:chgData name="BERNARDEAU Mathias" userId="9a1e5839-a347-42da-959d-448f9db61cb2" providerId="ADAL" clId="{54D54476-B9F3-9C44-B4BA-E530F92706BF}" dt="2021-11-22T10:37:55.526" v="4902" actId="20577"/>
        <pc:sldMkLst>
          <pc:docMk/>
          <pc:sldMk cId="509671349" sldId="277"/>
        </pc:sldMkLst>
        <pc:spChg chg="mod">
          <ac:chgData name="BERNARDEAU Mathias" userId="9a1e5839-a347-42da-959d-448f9db61cb2" providerId="ADAL" clId="{54D54476-B9F3-9C44-B4BA-E530F92706BF}" dt="2021-11-22T10:36:49.799" v="4781" actId="20577"/>
          <ac:spMkLst>
            <pc:docMk/>
            <pc:sldMk cId="509671349" sldId="277"/>
            <ac:spMk id="2" creationId="{48192D64-F565-B44D-A496-36E10646C1E0}"/>
          </ac:spMkLst>
        </pc:spChg>
        <pc:spChg chg="del mod">
          <ac:chgData name="BERNARDEAU Mathias" userId="9a1e5839-a347-42da-959d-448f9db61cb2" providerId="ADAL" clId="{54D54476-B9F3-9C44-B4BA-E530F92706BF}" dt="2021-11-22T08:50:53.553" v="1751" actId="478"/>
          <ac:spMkLst>
            <pc:docMk/>
            <pc:sldMk cId="509671349" sldId="277"/>
            <ac:spMk id="3" creationId="{30C6F57F-BACE-C64A-819A-7D23AC6C7127}"/>
          </ac:spMkLst>
        </pc:spChg>
        <pc:spChg chg="add del mod">
          <ac:chgData name="BERNARDEAU Mathias" userId="9a1e5839-a347-42da-959d-448f9db61cb2" providerId="ADAL" clId="{54D54476-B9F3-9C44-B4BA-E530F92706BF}" dt="2021-11-22T08:50:55.289" v="1752" actId="478"/>
          <ac:spMkLst>
            <pc:docMk/>
            <pc:sldMk cId="509671349" sldId="277"/>
            <ac:spMk id="7" creationId="{76D6C439-5B61-984D-BD9C-89BB5E9B9D35}"/>
          </ac:spMkLst>
        </pc:spChg>
        <pc:picChg chg="add mod">
          <ac:chgData name="BERNARDEAU Mathias" userId="9a1e5839-a347-42da-959d-448f9db61cb2" providerId="ADAL" clId="{54D54476-B9F3-9C44-B4BA-E530F92706BF}" dt="2021-11-22T08:50:56.588" v="1753" actId="1076"/>
          <ac:picMkLst>
            <pc:docMk/>
            <pc:sldMk cId="509671349" sldId="277"/>
            <ac:picMk id="5" creationId="{8BC69E97-E539-2748-AD80-47C6B93570C1}"/>
          </ac:picMkLst>
        </pc:picChg>
        <pc:picChg chg="add mod">
          <ac:chgData name="BERNARDEAU Mathias" userId="9a1e5839-a347-42da-959d-448f9db61cb2" providerId="ADAL" clId="{54D54476-B9F3-9C44-B4BA-E530F92706BF}" dt="2021-11-22T08:51:26.184" v="1759" actId="1076"/>
          <ac:picMkLst>
            <pc:docMk/>
            <pc:sldMk cId="509671349" sldId="277"/>
            <ac:picMk id="8" creationId="{86D81857-0F14-A142-AFC0-A2CCB77ACB45}"/>
          </ac:picMkLst>
        </pc:picChg>
        <pc:cxnChg chg="add mod">
          <ac:chgData name="BERNARDEAU Mathias" userId="9a1e5839-a347-42da-959d-448f9db61cb2" providerId="ADAL" clId="{54D54476-B9F3-9C44-B4BA-E530F92706BF}" dt="2021-11-22T08:51:26.184" v="1759" actId="1076"/>
          <ac:cxnSpMkLst>
            <pc:docMk/>
            <pc:sldMk cId="509671349" sldId="277"/>
            <ac:cxnSpMk id="4" creationId="{825AB8F3-2AC1-9844-8656-2A062E9B345C}"/>
          </ac:cxnSpMkLst>
        </pc:cxnChg>
      </pc:sldChg>
      <pc:sldChg chg="addSp delSp modSp add mod ord modNotesTx">
        <pc:chgData name="BERNARDEAU Mathias" userId="9a1e5839-a347-42da-959d-448f9db61cb2" providerId="ADAL" clId="{54D54476-B9F3-9C44-B4BA-E530F92706BF}" dt="2021-11-24T09:07:37.750" v="7120" actId="20577"/>
        <pc:sldMkLst>
          <pc:docMk/>
          <pc:sldMk cId="2573491690" sldId="278"/>
        </pc:sldMkLst>
        <pc:spChg chg="mod">
          <ac:chgData name="BERNARDEAU Mathias" userId="9a1e5839-a347-42da-959d-448f9db61cb2" providerId="ADAL" clId="{54D54476-B9F3-9C44-B4BA-E530F92706BF}" dt="2021-11-22T10:36:47.154" v="4779" actId="20577"/>
          <ac:spMkLst>
            <pc:docMk/>
            <pc:sldMk cId="2573491690" sldId="278"/>
            <ac:spMk id="2" creationId="{48192D64-F565-B44D-A496-36E10646C1E0}"/>
          </ac:spMkLst>
        </pc:spChg>
        <pc:spChg chg="del mod">
          <ac:chgData name="BERNARDEAU Mathias" userId="9a1e5839-a347-42da-959d-448f9db61cb2" providerId="ADAL" clId="{54D54476-B9F3-9C44-B4BA-E530F92706BF}" dt="2021-11-22T08:38:26.501" v="1686" actId="478"/>
          <ac:spMkLst>
            <pc:docMk/>
            <pc:sldMk cId="2573491690" sldId="278"/>
            <ac:spMk id="3" creationId="{30C6F57F-BACE-C64A-819A-7D23AC6C7127}"/>
          </ac:spMkLst>
        </pc:spChg>
        <pc:spChg chg="add del mod">
          <ac:chgData name="BERNARDEAU Mathias" userId="9a1e5839-a347-42da-959d-448f9db61cb2" providerId="ADAL" clId="{54D54476-B9F3-9C44-B4BA-E530F92706BF}" dt="2021-11-22T08:38:28.699" v="1687" actId="478"/>
          <ac:spMkLst>
            <pc:docMk/>
            <pc:sldMk cId="2573491690" sldId="278"/>
            <ac:spMk id="6" creationId="{AE00F11D-4133-CE49-877A-7FAE80B65B7F}"/>
          </ac:spMkLst>
        </pc:spChg>
        <pc:picChg chg="add mod">
          <ac:chgData name="BERNARDEAU Mathias" userId="9a1e5839-a347-42da-959d-448f9db61cb2" providerId="ADAL" clId="{54D54476-B9F3-9C44-B4BA-E530F92706BF}" dt="2021-11-22T08:39:38.566" v="1693" actId="1076"/>
          <ac:picMkLst>
            <pc:docMk/>
            <pc:sldMk cId="2573491690" sldId="278"/>
            <ac:picMk id="4" creationId="{1BB046D6-281B-394C-ADB3-E5F0EB049F3E}"/>
          </ac:picMkLst>
        </pc:picChg>
        <pc:picChg chg="add mod">
          <ac:chgData name="BERNARDEAU Mathias" userId="9a1e5839-a347-42da-959d-448f9db61cb2" providerId="ADAL" clId="{54D54476-B9F3-9C44-B4BA-E530F92706BF}" dt="2021-11-22T10:40:09.861" v="5352" actId="1035"/>
          <ac:picMkLst>
            <pc:docMk/>
            <pc:sldMk cId="2573491690" sldId="278"/>
            <ac:picMk id="7" creationId="{BA29D1CC-7EC7-0844-8A04-59F806637234}"/>
          </ac:picMkLst>
        </pc:picChg>
        <pc:cxnChg chg="add del mod">
          <ac:chgData name="BERNARDEAU Mathias" userId="9a1e5839-a347-42da-959d-448f9db61cb2" providerId="ADAL" clId="{54D54476-B9F3-9C44-B4BA-E530F92706BF}" dt="2021-11-22T08:40:32.755" v="1699" actId="478"/>
          <ac:cxnSpMkLst>
            <pc:docMk/>
            <pc:sldMk cId="2573491690" sldId="278"/>
            <ac:cxnSpMk id="9" creationId="{9F85C4CD-1EDB-1449-94D8-285008539FF1}"/>
          </ac:cxnSpMkLst>
        </pc:cxnChg>
        <pc:cxnChg chg="add mod">
          <ac:chgData name="BERNARDEAU Mathias" userId="9a1e5839-a347-42da-959d-448f9db61cb2" providerId="ADAL" clId="{54D54476-B9F3-9C44-B4BA-E530F92706BF}" dt="2021-11-22T10:40:09.861" v="5352" actId="1035"/>
          <ac:cxnSpMkLst>
            <pc:docMk/>
            <pc:sldMk cId="2573491690" sldId="278"/>
            <ac:cxnSpMk id="10" creationId="{9CDC85A6-B597-AC46-B103-738BC256012E}"/>
          </ac:cxnSpMkLst>
        </pc:cxnChg>
      </pc:sldChg>
      <pc:sldChg chg="addSp delSp modSp add mod ord modNotesTx">
        <pc:chgData name="BERNARDEAU Mathias" userId="9a1e5839-a347-42da-959d-448f9db61cb2" providerId="ADAL" clId="{54D54476-B9F3-9C44-B4BA-E530F92706BF}" dt="2021-11-22T11:23:52.652" v="5379" actId="14100"/>
        <pc:sldMkLst>
          <pc:docMk/>
          <pc:sldMk cId="3175115192" sldId="279"/>
        </pc:sldMkLst>
        <pc:spChg chg="mod">
          <ac:chgData name="BERNARDEAU Mathias" userId="9a1e5839-a347-42da-959d-448f9db61cb2" providerId="ADAL" clId="{54D54476-B9F3-9C44-B4BA-E530F92706BF}" dt="2021-11-22T10:37:05.999" v="4791" actId="20577"/>
          <ac:spMkLst>
            <pc:docMk/>
            <pc:sldMk cId="3175115192" sldId="279"/>
            <ac:spMk id="2" creationId="{48192D64-F565-B44D-A496-36E10646C1E0}"/>
          </ac:spMkLst>
        </pc:spChg>
        <pc:spChg chg="del mod">
          <ac:chgData name="BERNARDEAU Mathias" userId="9a1e5839-a347-42da-959d-448f9db61cb2" providerId="ADAL" clId="{54D54476-B9F3-9C44-B4BA-E530F92706BF}" dt="2021-11-22T08:36:36.296" v="1677" actId="478"/>
          <ac:spMkLst>
            <pc:docMk/>
            <pc:sldMk cId="3175115192" sldId="279"/>
            <ac:spMk id="3" creationId="{30C6F57F-BACE-C64A-819A-7D23AC6C7127}"/>
          </ac:spMkLst>
        </pc:spChg>
        <pc:spChg chg="add del mod">
          <ac:chgData name="BERNARDEAU Mathias" userId="9a1e5839-a347-42da-959d-448f9db61cb2" providerId="ADAL" clId="{54D54476-B9F3-9C44-B4BA-E530F92706BF}" dt="2021-11-22T08:36:38.193" v="1678" actId="478"/>
          <ac:spMkLst>
            <pc:docMk/>
            <pc:sldMk cId="3175115192" sldId="279"/>
            <ac:spMk id="8" creationId="{C6A68190-687E-D44D-9D32-699991C4FC5C}"/>
          </ac:spMkLst>
        </pc:spChg>
        <pc:picChg chg="add del mod">
          <ac:chgData name="BERNARDEAU Mathias" userId="9a1e5839-a347-42da-959d-448f9db61cb2" providerId="ADAL" clId="{54D54476-B9F3-9C44-B4BA-E530F92706BF}" dt="2021-11-22T08:36:27.262" v="1672" actId="478"/>
          <ac:picMkLst>
            <pc:docMk/>
            <pc:sldMk cId="3175115192" sldId="279"/>
            <ac:picMk id="4" creationId="{44E2D8AF-5FED-EE4D-82EE-5C52C932C7F8}"/>
          </ac:picMkLst>
        </pc:picChg>
        <pc:picChg chg="add mod">
          <ac:chgData name="BERNARDEAU Mathias" userId="9a1e5839-a347-42da-959d-448f9db61cb2" providerId="ADAL" clId="{54D54476-B9F3-9C44-B4BA-E530F92706BF}" dt="2021-11-22T11:23:42.952" v="5376" actId="1076"/>
          <ac:picMkLst>
            <pc:docMk/>
            <pc:sldMk cId="3175115192" sldId="279"/>
            <ac:picMk id="5" creationId="{82A71984-4862-2248-A35E-38DAB4A9175B}"/>
          </ac:picMkLst>
        </pc:picChg>
        <pc:picChg chg="add mod">
          <ac:chgData name="BERNARDEAU Mathias" userId="9a1e5839-a347-42da-959d-448f9db61cb2" providerId="ADAL" clId="{54D54476-B9F3-9C44-B4BA-E530F92706BF}" dt="2021-11-22T11:23:46.805" v="5377" actId="1076"/>
          <ac:picMkLst>
            <pc:docMk/>
            <pc:sldMk cId="3175115192" sldId="279"/>
            <ac:picMk id="6" creationId="{6A731B3B-8FD1-0C4F-B1A0-BF16A887BFB6}"/>
          </ac:picMkLst>
        </pc:picChg>
        <pc:cxnChg chg="add mod">
          <ac:chgData name="BERNARDEAU Mathias" userId="9a1e5839-a347-42da-959d-448f9db61cb2" providerId="ADAL" clId="{54D54476-B9F3-9C44-B4BA-E530F92706BF}" dt="2021-11-22T11:23:52.652" v="5379" actId="14100"/>
          <ac:cxnSpMkLst>
            <pc:docMk/>
            <pc:sldMk cId="3175115192" sldId="279"/>
            <ac:cxnSpMk id="10" creationId="{54AE4BC7-B921-3C45-8EA8-9BE9A59DF231}"/>
          </ac:cxnSpMkLst>
        </pc:cxnChg>
      </pc:sldChg>
      <pc:sldChg chg="addSp delSp modSp add mod modNotesTx">
        <pc:chgData name="BERNARDEAU Mathias" userId="9a1e5839-a347-42da-959d-448f9db61cb2" providerId="ADAL" clId="{54D54476-B9F3-9C44-B4BA-E530F92706BF}" dt="2021-11-22T10:38:56.836" v="5123" actId="20577"/>
        <pc:sldMkLst>
          <pc:docMk/>
          <pc:sldMk cId="4143253233" sldId="280"/>
        </pc:sldMkLst>
        <pc:spChg chg="mod">
          <ac:chgData name="BERNARDEAU Mathias" userId="9a1e5839-a347-42da-959d-448f9db61cb2" providerId="ADAL" clId="{54D54476-B9F3-9C44-B4BA-E530F92706BF}" dt="2021-11-22T10:37:00.127" v="4787" actId="20577"/>
          <ac:spMkLst>
            <pc:docMk/>
            <pc:sldMk cId="4143253233" sldId="280"/>
            <ac:spMk id="2" creationId="{48192D64-F565-B44D-A496-36E10646C1E0}"/>
          </ac:spMkLst>
        </pc:spChg>
        <pc:spChg chg="del mod">
          <ac:chgData name="BERNARDEAU Mathias" userId="9a1e5839-a347-42da-959d-448f9db61cb2" providerId="ADAL" clId="{54D54476-B9F3-9C44-B4BA-E530F92706BF}" dt="2021-11-22T08:30:44.236" v="1657" actId="478"/>
          <ac:spMkLst>
            <pc:docMk/>
            <pc:sldMk cId="4143253233" sldId="280"/>
            <ac:spMk id="3" creationId="{30C6F57F-BACE-C64A-819A-7D23AC6C7127}"/>
          </ac:spMkLst>
        </pc:spChg>
        <pc:spChg chg="add del mod">
          <ac:chgData name="BERNARDEAU Mathias" userId="9a1e5839-a347-42da-959d-448f9db61cb2" providerId="ADAL" clId="{54D54476-B9F3-9C44-B4BA-E530F92706BF}" dt="2021-11-22T08:30:45.939" v="1658" actId="478"/>
          <ac:spMkLst>
            <pc:docMk/>
            <pc:sldMk cId="4143253233" sldId="280"/>
            <ac:spMk id="7" creationId="{A7C52928-922F-0C4B-A8F8-0ADF894E7BE2}"/>
          </ac:spMkLst>
        </pc:spChg>
        <pc:picChg chg="add del mod">
          <ac:chgData name="BERNARDEAU Mathias" userId="9a1e5839-a347-42da-959d-448f9db61cb2" providerId="ADAL" clId="{54D54476-B9F3-9C44-B4BA-E530F92706BF}" dt="2021-11-22T08:47:03.224" v="1728" actId="478"/>
          <ac:picMkLst>
            <pc:docMk/>
            <pc:sldMk cId="4143253233" sldId="280"/>
            <ac:picMk id="4" creationId="{92055D79-251A-A34F-A091-FD1686427A91}"/>
          </ac:picMkLst>
        </pc:picChg>
        <pc:picChg chg="add del mod">
          <ac:chgData name="BERNARDEAU Mathias" userId="9a1e5839-a347-42da-959d-448f9db61cb2" providerId="ADAL" clId="{54D54476-B9F3-9C44-B4BA-E530F92706BF}" dt="2021-11-22T08:47:11.549" v="1731" actId="478"/>
          <ac:picMkLst>
            <pc:docMk/>
            <pc:sldMk cId="4143253233" sldId="280"/>
            <ac:picMk id="5" creationId="{DF531B32-E56D-2246-A2AA-28A6EC1731CF}"/>
          </ac:picMkLst>
        </pc:picChg>
        <pc:picChg chg="add mod">
          <ac:chgData name="BERNARDEAU Mathias" userId="9a1e5839-a347-42da-959d-448f9db61cb2" providerId="ADAL" clId="{54D54476-B9F3-9C44-B4BA-E530F92706BF}" dt="2021-11-22T08:47:46.274" v="1746" actId="1076"/>
          <ac:picMkLst>
            <pc:docMk/>
            <pc:sldMk cId="4143253233" sldId="280"/>
            <ac:picMk id="12" creationId="{CF7D7976-83F1-024B-9A48-A2A816B01D12}"/>
          </ac:picMkLst>
        </pc:picChg>
        <pc:picChg chg="add del mod">
          <ac:chgData name="BERNARDEAU Mathias" userId="9a1e5839-a347-42da-959d-448f9db61cb2" providerId="ADAL" clId="{54D54476-B9F3-9C44-B4BA-E530F92706BF}" dt="2021-11-22T08:56:02.739" v="1851" actId="478"/>
          <ac:picMkLst>
            <pc:docMk/>
            <pc:sldMk cId="4143253233" sldId="280"/>
            <ac:picMk id="13" creationId="{190AFD31-86E3-6847-A96A-8D9719F10226}"/>
          </ac:picMkLst>
        </pc:picChg>
        <pc:picChg chg="add mod">
          <ac:chgData name="BERNARDEAU Mathias" userId="9a1e5839-a347-42da-959d-448f9db61cb2" providerId="ADAL" clId="{54D54476-B9F3-9C44-B4BA-E530F92706BF}" dt="2021-11-22T08:56:03.265" v="1852"/>
          <ac:picMkLst>
            <pc:docMk/>
            <pc:sldMk cId="4143253233" sldId="280"/>
            <ac:picMk id="19" creationId="{FC9FB2C9-38B7-2048-9C7F-57E50DB3FF88}"/>
          </ac:picMkLst>
        </pc:picChg>
        <pc:cxnChg chg="add mod">
          <ac:chgData name="BERNARDEAU Mathias" userId="9a1e5839-a347-42da-959d-448f9db61cb2" providerId="ADAL" clId="{54D54476-B9F3-9C44-B4BA-E530F92706BF}" dt="2021-11-22T08:56:02.739" v="1851" actId="478"/>
          <ac:cxnSpMkLst>
            <pc:docMk/>
            <pc:sldMk cId="4143253233" sldId="280"/>
            <ac:cxnSpMk id="9" creationId="{DB9A542C-21D1-B849-8BB4-5E6322673BEA}"/>
          </ac:cxnSpMkLst>
        </pc:cxnChg>
      </pc:sldChg>
      <pc:sldChg chg="addSp delSp modSp add mod modNotesTx">
        <pc:chgData name="BERNARDEAU Mathias" userId="9a1e5839-a347-42da-959d-448f9db61cb2" providerId="ADAL" clId="{54D54476-B9F3-9C44-B4BA-E530F92706BF}" dt="2021-11-22T10:39:13.588" v="5196" actId="20577"/>
        <pc:sldMkLst>
          <pc:docMk/>
          <pc:sldMk cId="1087488531" sldId="281"/>
        </pc:sldMkLst>
        <pc:spChg chg="mod">
          <ac:chgData name="BERNARDEAU Mathias" userId="9a1e5839-a347-42da-959d-448f9db61cb2" providerId="ADAL" clId="{54D54476-B9F3-9C44-B4BA-E530F92706BF}" dt="2021-11-22T10:37:02.877" v="4789" actId="20577"/>
          <ac:spMkLst>
            <pc:docMk/>
            <pc:sldMk cId="1087488531" sldId="281"/>
            <ac:spMk id="2" creationId="{48192D64-F565-B44D-A496-36E10646C1E0}"/>
          </ac:spMkLst>
        </pc:spChg>
        <pc:spChg chg="del mod">
          <ac:chgData name="BERNARDEAU Mathias" userId="9a1e5839-a347-42da-959d-448f9db61cb2" providerId="ADAL" clId="{54D54476-B9F3-9C44-B4BA-E530F92706BF}" dt="2021-11-22T08:30:38.600" v="1654" actId="478"/>
          <ac:spMkLst>
            <pc:docMk/>
            <pc:sldMk cId="1087488531" sldId="281"/>
            <ac:spMk id="3" creationId="{30C6F57F-BACE-C64A-819A-7D23AC6C7127}"/>
          </ac:spMkLst>
        </pc:spChg>
        <pc:picChg chg="add del mod">
          <ac:chgData name="BERNARDEAU Mathias" userId="9a1e5839-a347-42da-959d-448f9db61cb2" providerId="ADAL" clId="{54D54476-B9F3-9C44-B4BA-E530F92706BF}" dt="2021-11-22T08:45:42.840" v="1723" actId="478"/>
          <ac:picMkLst>
            <pc:docMk/>
            <pc:sldMk cId="1087488531" sldId="281"/>
            <ac:picMk id="4" creationId="{F4DE8319-4D15-9048-B0DE-97B7C7445AFF}"/>
          </ac:picMkLst>
        </pc:picChg>
        <pc:picChg chg="add del mod">
          <ac:chgData name="BERNARDEAU Mathias" userId="9a1e5839-a347-42da-959d-448f9db61cb2" providerId="ADAL" clId="{54D54476-B9F3-9C44-B4BA-E530F92706BF}" dt="2021-11-22T08:46:31.172" v="1725" actId="478"/>
          <ac:picMkLst>
            <pc:docMk/>
            <pc:sldMk cId="1087488531" sldId="281"/>
            <ac:picMk id="5" creationId="{241FD9E1-B60C-BB49-BB26-B372C47FEC15}"/>
          </ac:picMkLst>
        </pc:picChg>
        <pc:picChg chg="add mod">
          <ac:chgData name="BERNARDEAU Mathias" userId="9a1e5839-a347-42da-959d-448f9db61cb2" providerId="ADAL" clId="{54D54476-B9F3-9C44-B4BA-E530F92706BF}" dt="2021-11-22T08:45:45.067" v="1724" actId="1076"/>
          <ac:picMkLst>
            <pc:docMk/>
            <pc:sldMk cId="1087488531" sldId="281"/>
            <ac:picMk id="10" creationId="{9744810A-7C82-1B44-AFC5-28DF952F860A}"/>
          </ac:picMkLst>
        </pc:picChg>
        <pc:picChg chg="add mod">
          <ac:chgData name="BERNARDEAU Mathias" userId="9a1e5839-a347-42da-959d-448f9db61cb2" providerId="ADAL" clId="{54D54476-B9F3-9C44-B4BA-E530F92706BF}" dt="2021-11-22T08:46:34.060" v="1727" actId="1076"/>
          <ac:picMkLst>
            <pc:docMk/>
            <pc:sldMk cId="1087488531" sldId="281"/>
            <ac:picMk id="11" creationId="{6C22A976-047B-3D46-95ED-C00DFF479753}"/>
          </ac:picMkLst>
        </pc:picChg>
        <pc:cxnChg chg="add mod">
          <ac:chgData name="BERNARDEAU Mathias" userId="9a1e5839-a347-42da-959d-448f9db61cb2" providerId="ADAL" clId="{54D54476-B9F3-9C44-B4BA-E530F92706BF}" dt="2021-11-22T08:46:31.172" v="1725" actId="478"/>
          <ac:cxnSpMkLst>
            <pc:docMk/>
            <pc:sldMk cId="1087488531" sldId="281"/>
            <ac:cxnSpMk id="7" creationId="{85AA470F-1942-9A47-BFF5-72A7FE1FF5E3}"/>
          </ac:cxnSpMkLst>
        </pc:cxnChg>
      </pc:sldChg>
      <pc:sldChg chg="delSp modSp add del mod">
        <pc:chgData name="BERNARDEAU Mathias" userId="9a1e5839-a347-42da-959d-448f9db61cb2" providerId="ADAL" clId="{54D54476-B9F3-9C44-B4BA-E530F92706BF}" dt="2021-11-22T08:57:28.745" v="1856" actId="2696"/>
        <pc:sldMkLst>
          <pc:docMk/>
          <pc:sldMk cId="2575717405" sldId="282"/>
        </pc:sldMkLst>
        <pc:picChg chg="del">
          <ac:chgData name="BERNARDEAU Mathias" userId="9a1e5839-a347-42da-959d-448f9db61cb2" providerId="ADAL" clId="{54D54476-B9F3-9C44-B4BA-E530F92706BF}" dt="2021-11-22T08:57:23.857" v="1854" actId="478"/>
          <ac:picMkLst>
            <pc:docMk/>
            <pc:sldMk cId="2575717405" sldId="282"/>
            <ac:picMk id="5" creationId="{82A71984-4862-2248-A35E-38DAB4A9175B}"/>
          </ac:picMkLst>
        </pc:picChg>
        <pc:picChg chg="del">
          <ac:chgData name="BERNARDEAU Mathias" userId="9a1e5839-a347-42da-959d-448f9db61cb2" providerId="ADAL" clId="{54D54476-B9F3-9C44-B4BA-E530F92706BF}" dt="2021-11-22T08:57:23.857" v="1854" actId="478"/>
          <ac:picMkLst>
            <pc:docMk/>
            <pc:sldMk cId="2575717405" sldId="282"/>
            <ac:picMk id="6" creationId="{6A731B3B-8FD1-0C4F-B1A0-BF16A887BFB6}"/>
          </ac:picMkLst>
        </pc:picChg>
        <pc:cxnChg chg="del mod">
          <ac:chgData name="BERNARDEAU Mathias" userId="9a1e5839-a347-42da-959d-448f9db61cb2" providerId="ADAL" clId="{54D54476-B9F3-9C44-B4BA-E530F92706BF}" dt="2021-11-22T08:57:25.213" v="1855" actId="478"/>
          <ac:cxnSpMkLst>
            <pc:docMk/>
            <pc:sldMk cId="2575717405" sldId="282"/>
            <ac:cxnSpMk id="10" creationId="{54AE4BC7-B921-3C45-8EA8-9BE9A59DF231}"/>
          </ac:cxnSpMkLst>
        </pc:cxnChg>
      </pc:sldChg>
      <pc:sldChg chg="addSp delSp modSp new mod modNotesTx">
        <pc:chgData name="BERNARDEAU Mathias" userId="9a1e5839-a347-42da-959d-448f9db61cb2" providerId="ADAL" clId="{54D54476-B9F3-9C44-B4BA-E530F92706BF}" dt="2021-11-24T09:11:01.285" v="7219" actId="20577"/>
        <pc:sldMkLst>
          <pc:docMk/>
          <pc:sldMk cId="3036729019" sldId="282"/>
        </pc:sldMkLst>
        <pc:spChg chg="del">
          <ac:chgData name="BERNARDEAU Mathias" userId="9a1e5839-a347-42da-959d-448f9db61cb2" providerId="ADAL" clId="{54D54476-B9F3-9C44-B4BA-E530F92706BF}" dt="2021-11-22T08:57:39.555" v="1858" actId="478"/>
          <ac:spMkLst>
            <pc:docMk/>
            <pc:sldMk cId="3036729019" sldId="282"/>
            <ac:spMk id="2" creationId="{B3761C29-54B3-EA4E-B035-AA729A95CE7C}"/>
          </ac:spMkLst>
        </pc:spChg>
        <pc:spChg chg="mod">
          <ac:chgData name="BERNARDEAU Mathias" userId="9a1e5839-a347-42da-959d-448f9db61cb2" providerId="ADAL" clId="{54D54476-B9F3-9C44-B4BA-E530F92706BF}" dt="2021-11-24T09:11:01.285" v="7219" actId="20577"/>
          <ac:spMkLst>
            <pc:docMk/>
            <pc:sldMk cId="3036729019" sldId="282"/>
            <ac:spMk id="3" creationId="{A78EF9A0-6299-EE4A-A384-EB14252921CC}"/>
          </ac:spMkLst>
        </pc:spChg>
        <pc:spChg chg="add mod">
          <ac:chgData name="BERNARDEAU Mathias" userId="9a1e5839-a347-42da-959d-448f9db61cb2" providerId="ADAL" clId="{54D54476-B9F3-9C44-B4BA-E530F92706BF}" dt="2021-11-22T10:37:09.035" v="4793" actId="20577"/>
          <ac:spMkLst>
            <pc:docMk/>
            <pc:sldMk cId="3036729019" sldId="282"/>
            <ac:spMk id="4" creationId="{8B034CDD-4624-9443-9115-DC79BAEEADAD}"/>
          </ac:spMkLst>
        </pc:spChg>
      </pc:sldChg>
      <pc:sldChg chg="modSp add mod modNotesTx">
        <pc:chgData name="BERNARDEAU Mathias" userId="9a1e5839-a347-42da-959d-448f9db61cb2" providerId="ADAL" clId="{54D54476-B9F3-9C44-B4BA-E530F92706BF}" dt="2021-11-24T09:23:23.698" v="7237" actId="20577"/>
        <pc:sldMkLst>
          <pc:docMk/>
          <pc:sldMk cId="2093446155" sldId="283"/>
        </pc:sldMkLst>
        <pc:spChg chg="mod">
          <ac:chgData name="BERNARDEAU Mathias" userId="9a1e5839-a347-42da-959d-448f9db61cb2" providerId="ADAL" clId="{54D54476-B9F3-9C44-B4BA-E530F92706BF}" dt="2021-11-24T09:23:23.698" v="7237" actId="20577"/>
          <ac:spMkLst>
            <pc:docMk/>
            <pc:sldMk cId="2093446155" sldId="283"/>
            <ac:spMk id="3" creationId="{A78EF9A0-6299-EE4A-A384-EB14252921CC}"/>
          </ac:spMkLst>
        </pc:spChg>
        <pc:spChg chg="mod">
          <ac:chgData name="BERNARDEAU Mathias" userId="9a1e5839-a347-42da-959d-448f9db61cb2" providerId="ADAL" clId="{54D54476-B9F3-9C44-B4BA-E530F92706BF}" dt="2021-11-22T09:02:12.448" v="2280" actId="20577"/>
          <ac:spMkLst>
            <pc:docMk/>
            <pc:sldMk cId="2093446155" sldId="283"/>
            <ac:spMk id="4" creationId="{8B034CDD-4624-9443-9115-DC79BAEEADAD}"/>
          </ac:spMkLst>
        </pc:spChg>
      </pc:sldChg>
      <pc:sldChg chg="new del">
        <pc:chgData name="BERNARDEAU Mathias" userId="9a1e5839-a347-42da-959d-448f9db61cb2" providerId="ADAL" clId="{54D54476-B9F3-9C44-B4BA-E530F92706BF}" dt="2021-11-22T09:03:56.843" v="2456" actId="2696"/>
        <pc:sldMkLst>
          <pc:docMk/>
          <pc:sldMk cId="1003923727" sldId="284"/>
        </pc:sldMkLst>
      </pc:sldChg>
      <pc:sldChg chg="modSp add mod modNotesTx">
        <pc:chgData name="BERNARDEAU Mathias" userId="9a1e5839-a347-42da-959d-448f9db61cb2" providerId="ADAL" clId="{54D54476-B9F3-9C44-B4BA-E530F92706BF}" dt="2021-11-22T09:14:31.291" v="3144" actId="20577"/>
        <pc:sldMkLst>
          <pc:docMk/>
          <pc:sldMk cId="4099995624" sldId="284"/>
        </pc:sldMkLst>
        <pc:spChg chg="mod">
          <ac:chgData name="BERNARDEAU Mathias" userId="9a1e5839-a347-42da-959d-448f9db61cb2" providerId="ADAL" clId="{54D54476-B9F3-9C44-B4BA-E530F92706BF}" dt="2021-11-22T09:14:31.291" v="3144" actId="20577"/>
          <ac:spMkLst>
            <pc:docMk/>
            <pc:sldMk cId="4099995624" sldId="284"/>
            <ac:spMk id="3" creationId="{A78EF9A0-6299-EE4A-A384-EB14252921CC}"/>
          </ac:spMkLst>
        </pc:spChg>
        <pc:spChg chg="mod">
          <ac:chgData name="BERNARDEAU Mathias" userId="9a1e5839-a347-42da-959d-448f9db61cb2" providerId="ADAL" clId="{54D54476-B9F3-9C44-B4BA-E530F92706BF}" dt="2021-11-22T09:07:55.026" v="2830" actId="20577"/>
          <ac:spMkLst>
            <pc:docMk/>
            <pc:sldMk cId="4099995624" sldId="284"/>
            <ac:spMk id="4" creationId="{8B034CDD-4624-9443-9115-DC79BAEEADAD}"/>
          </ac:spMkLst>
        </pc:spChg>
      </pc:sldChg>
      <pc:sldChg chg="addSp delSp modSp add mod modNotesTx">
        <pc:chgData name="BERNARDEAU Mathias" userId="9a1e5839-a347-42da-959d-448f9db61cb2" providerId="ADAL" clId="{54D54476-B9F3-9C44-B4BA-E530F92706BF}" dt="2021-11-22T09:25:35.706" v="3625" actId="478"/>
        <pc:sldMkLst>
          <pc:docMk/>
          <pc:sldMk cId="2677219918" sldId="285"/>
        </pc:sldMkLst>
        <pc:spChg chg="del mod">
          <ac:chgData name="BERNARDEAU Mathias" userId="9a1e5839-a347-42da-959d-448f9db61cb2" providerId="ADAL" clId="{54D54476-B9F3-9C44-B4BA-E530F92706BF}" dt="2021-11-22T09:25:29.218" v="3623" actId="478"/>
          <ac:spMkLst>
            <pc:docMk/>
            <pc:sldMk cId="2677219918" sldId="285"/>
            <ac:spMk id="3" creationId="{A78EF9A0-6299-EE4A-A384-EB14252921CC}"/>
          </ac:spMkLst>
        </pc:spChg>
        <pc:spChg chg="mod">
          <ac:chgData name="BERNARDEAU Mathias" userId="9a1e5839-a347-42da-959d-448f9db61cb2" providerId="ADAL" clId="{54D54476-B9F3-9C44-B4BA-E530F92706BF}" dt="2021-11-22T09:20:50.985" v="3161" actId="20577"/>
          <ac:spMkLst>
            <pc:docMk/>
            <pc:sldMk cId="2677219918" sldId="285"/>
            <ac:spMk id="4" creationId="{8B034CDD-4624-9443-9115-DC79BAEEADAD}"/>
          </ac:spMkLst>
        </pc:spChg>
        <pc:spChg chg="add mod">
          <ac:chgData name="BERNARDEAU Mathias" userId="9a1e5839-a347-42da-959d-448f9db61cb2" providerId="ADAL" clId="{54D54476-B9F3-9C44-B4BA-E530F92706BF}" dt="2021-11-22T09:14:04.467" v="3109" actId="14100"/>
          <ac:spMkLst>
            <pc:docMk/>
            <pc:sldMk cId="2677219918" sldId="285"/>
            <ac:spMk id="5" creationId="{27B0AC61-BB6D-AB46-8AF7-F21FC5CB57A6}"/>
          </ac:spMkLst>
        </pc:spChg>
        <pc:spChg chg="add mod">
          <ac:chgData name="BERNARDEAU Mathias" userId="9a1e5839-a347-42da-959d-448f9db61cb2" providerId="ADAL" clId="{54D54476-B9F3-9C44-B4BA-E530F92706BF}" dt="2021-11-22T09:25:19.614" v="3621" actId="20577"/>
          <ac:spMkLst>
            <pc:docMk/>
            <pc:sldMk cId="2677219918" sldId="285"/>
            <ac:spMk id="6" creationId="{88ABD866-A5FE-9D43-BD80-28BDAB7562B6}"/>
          </ac:spMkLst>
        </pc:spChg>
        <pc:spChg chg="add del mod">
          <ac:chgData name="BERNARDEAU Mathias" userId="9a1e5839-a347-42da-959d-448f9db61cb2" providerId="ADAL" clId="{54D54476-B9F3-9C44-B4BA-E530F92706BF}" dt="2021-11-22T09:25:35.706" v="3625" actId="478"/>
          <ac:spMkLst>
            <pc:docMk/>
            <pc:sldMk cId="2677219918" sldId="285"/>
            <ac:spMk id="7" creationId="{A3733652-4F83-A249-8962-5C7819AE354E}"/>
          </ac:spMkLst>
        </pc:spChg>
      </pc:sldChg>
      <pc:sldChg chg="addSp delSp modSp add mod ord modNotesTx">
        <pc:chgData name="BERNARDEAU Mathias" userId="9a1e5839-a347-42da-959d-448f9db61cb2" providerId="ADAL" clId="{54D54476-B9F3-9C44-B4BA-E530F92706BF}" dt="2021-11-24T09:08:12.324" v="7194" actId="20577"/>
        <pc:sldMkLst>
          <pc:docMk/>
          <pc:sldMk cId="3875838325" sldId="286"/>
        </pc:sldMkLst>
        <pc:spChg chg="mod">
          <ac:chgData name="BERNARDEAU Mathias" userId="9a1e5839-a347-42da-959d-448f9db61cb2" providerId="ADAL" clId="{54D54476-B9F3-9C44-B4BA-E530F92706BF}" dt="2021-11-22T10:36:52.998" v="4783" actId="20577"/>
          <ac:spMkLst>
            <pc:docMk/>
            <pc:sldMk cId="3875838325" sldId="286"/>
            <ac:spMk id="2" creationId="{48192D64-F565-B44D-A496-36E10646C1E0}"/>
          </ac:spMkLst>
        </pc:spChg>
        <pc:spChg chg="add del">
          <ac:chgData name="BERNARDEAU Mathias" userId="9a1e5839-a347-42da-959d-448f9db61cb2" providerId="ADAL" clId="{54D54476-B9F3-9C44-B4BA-E530F92706BF}" dt="2021-11-22T09:15:58.139" v="3150" actId="22"/>
          <ac:spMkLst>
            <pc:docMk/>
            <pc:sldMk cId="3875838325" sldId="286"/>
            <ac:spMk id="8" creationId="{3985B2B4-AB09-E644-839E-08E27AE24A2E}"/>
          </ac:spMkLst>
        </pc:spChg>
        <pc:picChg chg="add mod">
          <ac:chgData name="BERNARDEAU Mathias" userId="9a1e5839-a347-42da-959d-448f9db61cb2" providerId="ADAL" clId="{54D54476-B9F3-9C44-B4BA-E530F92706BF}" dt="2021-11-22T09:17:03.932" v="3158" actId="1076"/>
          <ac:picMkLst>
            <pc:docMk/>
            <pc:sldMk cId="3875838325" sldId="286"/>
            <ac:picMk id="4" creationId="{E590B2C4-7275-2840-A680-E697E8583A40}"/>
          </ac:picMkLst>
        </pc:picChg>
        <pc:picChg chg="del">
          <ac:chgData name="BERNARDEAU Mathias" userId="9a1e5839-a347-42da-959d-448f9db61cb2" providerId="ADAL" clId="{54D54476-B9F3-9C44-B4BA-E530F92706BF}" dt="2021-11-22T09:15:27.228" v="3147" actId="478"/>
          <ac:picMkLst>
            <pc:docMk/>
            <pc:sldMk cId="3875838325" sldId="286"/>
            <ac:picMk id="5" creationId="{6788BC98-E11F-F948-AD5E-57372B95173B}"/>
          </ac:picMkLst>
        </pc:picChg>
        <pc:picChg chg="del">
          <ac:chgData name="BERNARDEAU Mathias" userId="9a1e5839-a347-42da-959d-448f9db61cb2" providerId="ADAL" clId="{54D54476-B9F3-9C44-B4BA-E530F92706BF}" dt="2021-11-22T09:15:28.470" v="3148" actId="478"/>
          <ac:picMkLst>
            <pc:docMk/>
            <pc:sldMk cId="3875838325" sldId="286"/>
            <ac:picMk id="6" creationId="{22EA67BD-3987-A348-9778-8D0C45AAA3A0}"/>
          </ac:picMkLst>
        </pc:picChg>
        <pc:picChg chg="add mod">
          <ac:chgData name="BERNARDEAU Mathias" userId="9a1e5839-a347-42da-959d-448f9db61cb2" providerId="ADAL" clId="{54D54476-B9F3-9C44-B4BA-E530F92706BF}" dt="2021-11-22T09:17:00.627" v="3156" actId="1076"/>
          <ac:picMkLst>
            <pc:docMk/>
            <pc:sldMk cId="3875838325" sldId="286"/>
            <ac:picMk id="9" creationId="{1FFD5761-2486-A94B-A46B-47DF27E19314}"/>
          </ac:picMkLst>
        </pc:picChg>
        <pc:cxnChg chg="mod">
          <ac:chgData name="BERNARDEAU Mathias" userId="9a1e5839-a347-42da-959d-448f9db61cb2" providerId="ADAL" clId="{54D54476-B9F3-9C44-B4BA-E530F92706BF}" dt="2021-11-22T09:17:03.932" v="3158" actId="1076"/>
          <ac:cxnSpMkLst>
            <pc:docMk/>
            <pc:sldMk cId="3875838325" sldId="286"/>
            <ac:cxnSpMk id="7" creationId="{AF69BCFE-B853-EB4A-9B1B-3B5EE7031F3D}"/>
          </ac:cxnSpMkLst>
        </pc:cxnChg>
      </pc:sldChg>
      <pc:sldChg chg="modSp add mod">
        <pc:chgData name="BERNARDEAU Mathias" userId="9a1e5839-a347-42da-959d-448f9db61cb2" providerId="ADAL" clId="{54D54476-B9F3-9C44-B4BA-E530F92706BF}" dt="2021-11-24T09:33:39.798" v="7328" actId="20577"/>
        <pc:sldMkLst>
          <pc:docMk/>
          <pc:sldMk cId="3308174247" sldId="287"/>
        </pc:sldMkLst>
        <pc:spChg chg="mod">
          <ac:chgData name="BERNARDEAU Mathias" userId="9a1e5839-a347-42da-959d-448f9db61cb2" providerId="ADAL" clId="{54D54476-B9F3-9C44-B4BA-E530F92706BF}" dt="2021-11-22T09:26:02.607" v="3637" actId="20577"/>
          <ac:spMkLst>
            <pc:docMk/>
            <pc:sldMk cId="3308174247" sldId="287"/>
            <ac:spMk id="4" creationId="{8B034CDD-4624-9443-9115-DC79BAEEADAD}"/>
          </ac:spMkLst>
        </pc:spChg>
        <pc:spChg chg="mod">
          <ac:chgData name="BERNARDEAU Mathias" userId="9a1e5839-a347-42da-959d-448f9db61cb2" providerId="ADAL" clId="{54D54476-B9F3-9C44-B4BA-E530F92706BF}" dt="2021-11-24T09:33:39.798" v="7328" actId="20577"/>
          <ac:spMkLst>
            <pc:docMk/>
            <pc:sldMk cId="3308174247" sldId="287"/>
            <ac:spMk id="6" creationId="{88ABD866-A5FE-9D43-BD80-28BDAB7562B6}"/>
          </ac:spMkLst>
        </pc:spChg>
      </pc:sldChg>
      <pc:sldChg chg="addSp delSp modSp add mod">
        <pc:chgData name="BERNARDEAU Mathias" userId="9a1e5839-a347-42da-959d-448f9db61cb2" providerId="ADAL" clId="{54D54476-B9F3-9C44-B4BA-E530F92706BF}" dt="2021-11-22T09:37:33.389" v="4598" actId="113"/>
        <pc:sldMkLst>
          <pc:docMk/>
          <pc:sldMk cId="4030905410" sldId="288"/>
        </pc:sldMkLst>
        <pc:spChg chg="add del mod topLvl">
          <ac:chgData name="BERNARDEAU Mathias" userId="9a1e5839-a347-42da-959d-448f9db61cb2" providerId="ADAL" clId="{54D54476-B9F3-9C44-B4BA-E530F92706BF}" dt="2021-11-22T09:36:58.505" v="4554" actId="478"/>
          <ac:spMkLst>
            <pc:docMk/>
            <pc:sldMk cId="4030905410" sldId="288"/>
            <ac:spMk id="2" creationId="{7755ADD8-8617-3740-9157-83D027370F80}"/>
          </ac:spMkLst>
        </pc:spChg>
        <pc:spChg chg="mod">
          <ac:chgData name="BERNARDEAU Mathias" userId="9a1e5839-a347-42da-959d-448f9db61cb2" providerId="ADAL" clId="{54D54476-B9F3-9C44-B4BA-E530F92706BF}" dt="2021-11-22T09:30:45.461" v="4162" actId="20577"/>
          <ac:spMkLst>
            <pc:docMk/>
            <pc:sldMk cId="4030905410" sldId="288"/>
            <ac:spMk id="4" creationId="{8B034CDD-4624-9443-9115-DC79BAEEADAD}"/>
          </ac:spMkLst>
        </pc:spChg>
        <pc:spChg chg="mod">
          <ac:chgData name="BERNARDEAU Mathias" userId="9a1e5839-a347-42da-959d-448f9db61cb2" providerId="ADAL" clId="{54D54476-B9F3-9C44-B4BA-E530F92706BF}" dt="2021-11-22T09:37:33.389" v="4598" actId="113"/>
          <ac:spMkLst>
            <pc:docMk/>
            <pc:sldMk cId="4030905410" sldId="288"/>
            <ac:spMk id="6" creationId="{88ABD866-A5FE-9D43-BD80-28BDAB7562B6}"/>
          </ac:spMkLst>
        </pc:spChg>
        <pc:spChg chg="add del mod topLvl">
          <ac:chgData name="BERNARDEAU Mathias" userId="9a1e5839-a347-42da-959d-448f9db61cb2" providerId="ADAL" clId="{54D54476-B9F3-9C44-B4BA-E530F92706BF}" dt="2021-11-22T09:36:58.505" v="4554" actId="478"/>
          <ac:spMkLst>
            <pc:docMk/>
            <pc:sldMk cId="4030905410" sldId="288"/>
            <ac:spMk id="7" creationId="{FADF0BFD-BC96-EA42-940B-D7369919CA0E}"/>
          </ac:spMkLst>
        </pc:spChg>
        <pc:grpChg chg="add del mod">
          <ac:chgData name="BERNARDEAU Mathias" userId="9a1e5839-a347-42da-959d-448f9db61cb2" providerId="ADAL" clId="{54D54476-B9F3-9C44-B4BA-E530F92706BF}" dt="2021-11-22T09:36:58.505" v="4554" actId="478"/>
          <ac:grpSpMkLst>
            <pc:docMk/>
            <pc:sldMk cId="4030905410" sldId="288"/>
            <ac:grpSpMk id="3" creationId="{4CF06593-6B92-9A40-9C84-28F7AF7EA5CB}"/>
          </ac:grpSpMkLst>
        </pc:grpChg>
      </pc:sldChg>
      <pc:sldChg chg="delSp modSp add mod modNotesTx">
        <pc:chgData name="BERNARDEAU Mathias" userId="9a1e5839-a347-42da-959d-448f9db61cb2" providerId="ADAL" clId="{54D54476-B9F3-9C44-B4BA-E530F92706BF}" dt="2021-11-22T09:42:29.080" v="4654" actId="478"/>
        <pc:sldMkLst>
          <pc:docMk/>
          <pc:sldMk cId="427989315" sldId="289"/>
        </pc:sldMkLst>
        <pc:spChg chg="mod">
          <ac:chgData name="BERNARDEAU Mathias" userId="9a1e5839-a347-42da-959d-448f9db61cb2" providerId="ADAL" clId="{54D54476-B9F3-9C44-B4BA-E530F92706BF}" dt="2021-11-22T09:42:12.606" v="4652" actId="14100"/>
          <ac:spMkLst>
            <pc:docMk/>
            <pc:sldMk cId="427989315" sldId="289"/>
            <ac:spMk id="2" creationId="{7755ADD8-8617-3740-9157-83D027370F80}"/>
          </ac:spMkLst>
        </pc:spChg>
        <pc:spChg chg="del">
          <ac:chgData name="BERNARDEAU Mathias" userId="9a1e5839-a347-42da-959d-448f9db61cb2" providerId="ADAL" clId="{54D54476-B9F3-9C44-B4BA-E530F92706BF}" dt="2021-11-22T09:42:29.080" v="4654" actId="478"/>
          <ac:spMkLst>
            <pc:docMk/>
            <pc:sldMk cId="427989315" sldId="289"/>
            <ac:spMk id="5" creationId="{27B0AC61-BB6D-AB46-8AF7-F21FC5CB57A6}"/>
          </ac:spMkLst>
        </pc:spChg>
        <pc:spChg chg="mod">
          <ac:chgData name="BERNARDEAU Mathias" userId="9a1e5839-a347-42da-959d-448f9db61cb2" providerId="ADAL" clId="{54D54476-B9F3-9C44-B4BA-E530F92706BF}" dt="2021-11-22T09:37:38.168" v="4600"/>
          <ac:spMkLst>
            <pc:docMk/>
            <pc:sldMk cId="427989315" sldId="289"/>
            <ac:spMk id="6" creationId="{88ABD866-A5FE-9D43-BD80-28BDAB7562B6}"/>
          </ac:spMkLst>
        </pc:spChg>
        <pc:spChg chg="mod">
          <ac:chgData name="BERNARDEAU Mathias" userId="9a1e5839-a347-42da-959d-448f9db61cb2" providerId="ADAL" clId="{54D54476-B9F3-9C44-B4BA-E530F92706BF}" dt="2021-11-22T09:42:01.993" v="4651" actId="1036"/>
          <ac:spMkLst>
            <pc:docMk/>
            <pc:sldMk cId="427989315" sldId="289"/>
            <ac:spMk id="7" creationId="{FADF0BFD-BC96-EA42-940B-D7369919CA0E}"/>
          </ac:spMkLst>
        </pc:spChg>
        <pc:grpChg chg="mod">
          <ac:chgData name="BERNARDEAU Mathias" userId="9a1e5839-a347-42da-959d-448f9db61cb2" providerId="ADAL" clId="{54D54476-B9F3-9C44-B4BA-E530F92706BF}" dt="2021-11-22T09:42:26.246" v="4653" actId="1076"/>
          <ac:grpSpMkLst>
            <pc:docMk/>
            <pc:sldMk cId="427989315" sldId="289"/>
            <ac:grpSpMk id="3" creationId="{4CF06593-6B92-9A40-9C84-28F7AF7EA5CB}"/>
          </ac:grpSpMkLst>
        </pc:grpChg>
      </pc:sldChg>
      <pc:sldChg chg="addSp delSp modSp new mod setBg">
        <pc:chgData name="BERNARDEAU Mathias" userId="9a1e5839-a347-42da-959d-448f9db61cb2" providerId="ADAL" clId="{54D54476-B9F3-9C44-B4BA-E530F92706BF}" dt="2021-11-23T09:54:49.895" v="6844" actId="1076"/>
        <pc:sldMkLst>
          <pc:docMk/>
          <pc:sldMk cId="3331978424" sldId="290"/>
        </pc:sldMkLst>
        <pc:spChg chg="mod">
          <ac:chgData name="BERNARDEAU Mathias" userId="9a1e5839-a347-42da-959d-448f9db61cb2" providerId="ADAL" clId="{54D54476-B9F3-9C44-B4BA-E530F92706BF}" dt="2021-11-23T08:12:18.134" v="5395" actId="26606"/>
          <ac:spMkLst>
            <pc:docMk/>
            <pc:sldMk cId="3331978424" sldId="290"/>
            <ac:spMk id="2" creationId="{20265E34-ECE8-0C4E-90F8-B8BD5ECE98E8}"/>
          </ac:spMkLst>
        </pc:spChg>
        <pc:spChg chg="add del mod">
          <ac:chgData name="BERNARDEAU Mathias" userId="9a1e5839-a347-42da-959d-448f9db61cb2" providerId="ADAL" clId="{54D54476-B9F3-9C44-B4BA-E530F92706BF}" dt="2021-11-23T08:13:00.463" v="5511" actId="20577"/>
          <ac:spMkLst>
            <pc:docMk/>
            <pc:sldMk cId="3331978424" sldId="290"/>
            <ac:spMk id="3" creationId="{E9D38104-627D-A643-ACCD-F6CCB6CE3317}"/>
          </ac:spMkLst>
        </pc:spChg>
        <pc:picChg chg="add mod">
          <ac:chgData name="BERNARDEAU Mathias" userId="9a1e5839-a347-42da-959d-448f9db61cb2" providerId="ADAL" clId="{54D54476-B9F3-9C44-B4BA-E530F92706BF}" dt="2021-11-23T09:54:49.895" v="6844" actId="1076"/>
          <ac:picMkLst>
            <pc:docMk/>
            <pc:sldMk cId="3331978424" sldId="290"/>
            <ac:picMk id="4" creationId="{A90EDCBD-A947-5C45-8E8F-F5F44B9745B3}"/>
          </ac:picMkLst>
        </pc:picChg>
      </pc:sldChg>
      <pc:sldChg chg="addSp delSp modSp add mod">
        <pc:chgData name="BERNARDEAU Mathias" userId="9a1e5839-a347-42da-959d-448f9db61cb2" providerId="ADAL" clId="{54D54476-B9F3-9C44-B4BA-E530F92706BF}" dt="2021-11-23T08:20:43.402" v="5949" actId="20577"/>
        <pc:sldMkLst>
          <pc:docMk/>
          <pc:sldMk cId="787471238" sldId="291"/>
        </pc:sldMkLst>
        <pc:spChg chg="mod">
          <ac:chgData name="BERNARDEAU Mathias" userId="9a1e5839-a347-42da-959d-448f9db61cb2" providerId="ADAL" clId="{54D54476-B9F3-9C44-B4BA-E530F92706BF}" dt="2021-11-23T08:20:43.402" v="5949" actId="20577"/>
          <ac:spMkLst>
            <pc:docMk/>
            <pc:sldMk cId="787471238" sldId="291"/>
            <ac:spMk id="3" creationId="{E9D38104-627D-A643-ACCD-F6CCB6CE3317}"/>
          </ac:spMkLst>
        </pc:spChg>
        <pc:picChg chg="del">
          <ac:chgData name="BERNARDEAU Mathias" userId="9a1e5839-a347-42da-959d-448f9db61cb2" providerId="ADAL" clId="{54D54476-B9F3-9C44-B4BA-E530F92706BF}" dt="2021-11-23T08:15:29.151" v="5605" actId="478"/>
          <ac:picMkLst>
            <pc:docMk/>
            <pc:sldMk cId="787471238" sldId="291"/>
            <ac:picMk id="4" creationId="{A90EDCBD-A947-5C45-8E8F-F5F44B9745B3}"/>
          </ac:picMkLst>
        </pc:picChg>
        <pc:picChg chg="add mod">
          <ac:chgData name="BERNARDEAU Mathias" userId="9a1e5839-a347-42da-959d-448f9db61cb2" providerId="ADAL" clId="{54D54476-B9F3-9C44-B4BA-E530F92706BF}" dt="2021-11-23T08:15:57.875" v="5610" actId="1076"/>
          <ac:picMkLst>
            <pc:docMk/>
            <pc:sldMk cId="787471238" sldId="291"/>
            <ac:picMk id="5" creationId="{5DE80C23-22DE-1D43-ADF7-A5E854656D86}"/>
          </ac:picMkLst>
        </pc:picChg>
      </pc:sldChg>
      <pc:sldChg chg="addSp delSp modSp add del mod">
        <pc:chgData name="BERNARDEAU Mathias" userId="9a1e5839-a347-42da-959d-448f9db61cb2" providerId="ADAL" clId="{54D54476-B9F3-9C44-B4BA-E530F92706BF}" dt="2021-11-23T08:20:06.447" v="5861" actId="2696"/>
        <pc:sldMkLst>
          <pc:docMk/>
          <pc:sldMk cId="2669178765" sldId="292"/>
        </pc:sldMkLst>
        <pc:spChg chg="mod">
          <ac:chgData name="BERNARDEAU Mathias" userId="9a1e5839-a347-42da-959d-448f9db61cb2" providerId="ADAL" clId="{54D54476-B9F3-9C44-B4BA-E530F92706BF}" dt="2021-11-23T08:17:33.619" v="5740" actId="20577"/>
          <ac:spMkLst>
            <pc:docMk/>
            <pc:sldMk cId="2669178765" sldId="292"/>
            <ac:spMk id="3" creationId="{E9D38104-627D-A643-ACCD-F6CCB6CE3317}"/>
          </ac:spMkLst>
        </pc:spChg>
        <pc:picChg chg="add del mod">
          <ac:chgData name="BERNARDEAU Mathias" userId="9a1e5839-a347-42da-959d-448f9db61cb2" providerId="ADAL" clId="{54D54476-B9F3-9C44-B4BA-E530F92706BF}" dt="2021-11-23T08:17:39.867" v="5741" actId="478"/>
          <ac:picMkLst>
            <pc:docMk/>
            <pc:sldMk cId="2669178765" sldId="292"/>
            <ac:picMk id="4" creationId="{4FF5DEC2-D7E7-9242-B7FE-39763E453079}"/>
          </ac:picMkLst>
        </pc:picChg>
        <pc:picChg chg="mod">
          <ac:chgData name="BERNARDEAU Mathias" userId="9a1e5839-a347-42da-959d-448f9db61cb2" providerId="ADAL" clId="{54D54476-B9F3-9C44-B4BA-E530F92706BF}" dt="2021-11-23T08:17:43.403" v="5743" actId="1076"/>
          <ac:picMkLst>
            <pc:docMk/>
            <pc:sldMk cId="2669178765" sldId="292"/>
            <ac:picMk id="5" creationId="{5DE80C23-22DE-1D43-ADF7-A5E854656D86}"/>
          </ac:picMkLst>
        </pc:picChg>
        <pc:picChg chg="add del mod">
          <ac:chgData name="BERNARDEAU Mathias" userId="9a1e5839-a347-42da-959d-448f9db61cb2" providerId="ADAL" clId="{54D54476-B9F3-9C44-B4BA-E530F92706BF}" dt="2021-11-23T08:16:57.235" v="5617"/>
          <ac:picMkLst>
            <pc:docMk/>
            <pc:sldMk cId="2669178765" sldId="292"/>
            <ac:picMk id="6" creationId="{0B40C7A2-5BEE-0648-956F-3CDADCA9BF60}"/>
          </ac:picMkLst>
        </pc:picChg>
      </pc:sldChg>
      <pc:sldChg chg="addSp delSp modSp add mod">
        <pc:chgData name="BERNARDEAU Mathias" userId="9a1e5839-a347-42da-959d-448f9db61cb2" providerId="ADAL" clId="{54D54476-B9F3-9C44-B4BA-E530F92706BF}" dt="2021-11-23T08:19:43.161" v="5860" actId="20577"/>
        <pc:sldMkLst>
          <pc:docMk/>
          <pc:sldMk cId="3737387404" sldId="293"/>
        </pc:sldMkLst>
        <pc:spChg chg="mod">
          <ac:chgData name="BERNARDEAU Mathias" userId="9a1e5839-a347-42da-959d-448f9db61cb2" providerId="ADAL" clId="{54D54476-B9F3-9C44-B4BA-E530F92706BF}" dt="2021-11-23T08:19:43.161" v="5860" actId="20577"/>
          <ac:spMkLst>
            <pc:docMk/>
            <pc:sldMk cId="3737387404" sldId="293"/>
            <ac:spMk id="3" creationId="{E9D38104-627D-A643-ACCD-F6CCB6CE3317}"/>
          </ac:spMkLst>
        </pc:spChg>
        <pc:picChg chg="del">
          <ac:chgData name="BERNARDEAU Mathias" userId="9a1e5839-a347-42da-959d-448f9db61cb2" providerId="ADAL" clId="{54D54476-B9F3-9C44-B4BA-E530F92706BF}" dt="2021-11-23T08:17:00.937" v="5619" actId="21"/>
          <ac:picMkLst>
            <pc:docMk/>
            <pc:sldMk cId="3737387404" sldId="293"/>
            <ac:picMk id="4" creationId="{4FF5DEC2-D7E7-9242-B7FE-39763E453079}"/>
          </ac:picMkLst>
        </pc:picChg>
        <pc:picChg chg="del">
          <ac:chgData name="BERNARDEAU Mathias" userId="9a1e5839-a347-42da-959d-448f9db61cb2" providerId="ADAL" clId="{54D54476-B9F3-9C44-B4BA-E530F92706BF}" dt="2021-11-23T08:17:03.942" v="5621" actId="478"/>
          <ac:picMkLst>
            <pc:docMk/>
            <pc:sldMk cId="3737387404" sldId="293"/>
            <ac:picMk id="5" creationId="{5DE80C23-22DE-1D43-ADF7-A5E854656D86}"/>
          </ac:picMkLst>
        </pc:picChg>
        <pc:picChg chg="add mod">
          <ac:chgData name="BERNARDEAU Mathias" userId="9a1e5839-a347-42da-959d-448f9db61cb2" providerId="ADAL" clId="{54D54476-B9F3-9C44-B4BA-E530F92706BF}" dt="2021-11-23T08:19:37.988" v="5859" actId="1076"/>
          <ac:picMkLst>
            <pc:docMk/>
            <pc:sldMk cId="3737387404" sldId="293"/>
            <ac:picMk id="6" creationId="{997B1C3C-F17A-5046-8608-030B12C2D6C1}"/>
          </ac:picMkLst>
        </pc:picChg>
        <pc:picChg chg="add mod">
          <ac:chgData name="BERNARDEAU Mathias" userId="9a1e5839-a347-42da-959d-448f9db61cb2" providerId="ADAL" clId="{54D54476-B9F3-9C44-B4BA-E530F92706BF}" dt="2021-11-23T08:18:15.774" v="5758" actId="1076"/>
          <ac:picMkLst>
            <pc:docMk/>
            <pc:sldMk cId="3737387404" sldId="293"/>
            <ac:picMk id="7" creationId="{1B2141AF-A1B2-7548-B15D-708A1EBB826C}"/>
          </ac:picMkLst>
        </pc:picChg>
      </pc:sldChg>
      <pc:sldChg chg="addSp delSp modSp add mod">
        <pc:chgData name="BERNARDEAU Mathias" userId="9a1e5839-a347-42da-959d-448f9db61cb2" providerId="ADAL" clId="{54D54476-B9F3-9C44-B4BA-E530F92706BF}" dt="2021-11-23T09:02:43.371" v="6188" actId="1076"/>
        <pc:sldMkLst>
          <pc:docMk/>
          <pc:sldMk cId="4236862057" sldId="294"/>
        </pc:sldMkLst>
        <pc:spChg chg="mod">
          <ac:chgData name="BERNARDEAU Mathias" userId="9a1e5839-a347-42da-959d-448f9db61cb2" providerId="ADAL" clId="{54D54476-B9F3-9C44-B4BA-E530F92706BF}" dt="2021-11-23T08:39:15.619" v="5971" actId="20577"/>
          <ac:spMkLst>
            <pc:docMk/>
            <pc:sldMk cId="4236862057" sldId="294"/>
            <ac:spMk id="2" creationId="{20265E34-ECE8-0C4E-90F8-B8BD5ECE98E8}"/>
          </ac:spMkLst>
        </pc:spChg>
        <pc:spChg chg="mod">
          <ac:chgData name="BERNARDEAU Mathias" userId="9a1e5839-a347-42da-959d-448f9db61cb2" providerId="ADAL" clId="{54D54476-B9F3-9C44-B4BA-E530F92706BF}" dt="2021-11-23T09:02:34.356" v="6186" actId="114"/>
          <ac:spMkLst>
            <pc:docMk/>
            <pc:sldMk cId="4236862057" sldId="294"/>
            <ac:spMk id="3" creationId="{E9D38104-627D-A643-ACCD-F6CCB6CE3317}"/>
          </ac:spMkLst>
        </pc:spChg>
        <pc:picChg chg="add mod">
          <ac:chgData name="BERNARDEAU Mathias" userId="9a1e5839-a347-42da-959d-448f9db61cb2" providerId="ADAL" clId="{54D54476-B9F3-9C44-B4BA-E530F92706BF}" dt="2021-11-23T09:02:43.371" v="6188" actId="1076"/>
          <ac:picMkLst>
            <pc:docMk/>
            <pc:sldMk cId="4236862057" sldId="294"/>
            <ac:picMk id="4" creationId="{DA580BE7-5518-4949-9CB2-9DFE8A896DBD}"/>
          </ac:picMkLst>
        </pc:picChg>
        <pc:picChg chg="del">
          <ac:chgData name="BERNARDEAU Mathias" userId="9a1e5839-a347-42da-959d-448f9db61cb2" providerId="ADAL" clId="{54D54476-B9F3-9C44-B4BA-E530F92706BF}" dt="2021-11-23T08:39:31.544" v="6054" actId="478"/>
          <ac:picMkLst>
            <pc:docMk/>
            <pc:sldMk cId="4236862057" sldId="294"/>
            <ac:picMk id="6" creationId="{997B1C3C-F17A-5046-8608-030B12C2D6C1}"/>
          </ac:picMkLst>
        </pc:picChg>
        <pc:picChg chg="del">
          <ac:chgData name="BERNARDEAU Mathias" userId="9a1e5839-a347-42da-959d-448f9db61cb2" providerId="ADAL" clId="{54D54476-B9F3-9C44-B4BA-E530F92706BF}" dt="2021-11-23T08:39:31.544" v="6054" actId="478"/>
          <ac:picMkLst>
            <pc:docMk/>
            <pc:sldMk cId="4236862057" sldId="294"/>
            <ac:picMk id="7" creationId="{1B2141AF-A1B2-7548-B15D-708A1EBB826C}"/>
          </ac:picMkLst>
        </pc:picChg>
      </pc:sldChg>
      <pc:sldChg chg="addSp delSp modSp add mod">
        <pc:chgData name="BERNARDEAU Mathias" userId="9a1e5839-a347-42da-959d-448f9db61cb2" providerId="ADAL" clId="{54D54476-B9F3-9C44-B4BA-E530F92706BF}" dt="2021-11-23T09:54:46.263" v="6843" actId="1076"/>
        <pc:sldMkLst>
          <pc:docMk/>
          <pc:sldMk cId="3996725409" sldId="295"/>
        </pc:sldMkLst>
        <pc:spChg chg="mod">
          <ac:chgData name="BERNARDEAU Mathias" userId="9a1e5839-a347-42da-959d-448f9db61cb2" providerId="ADAL" clId="{54D54476-B9F3-9C44-B4BA-E530F92706BF}" dt="2021-11-23T09:08:19.709" v="6392" actId="20577"/>
          <ac:spMkLst>
            <pc:docMk/>
            <pc:sldMk cId="3996725409" sldId="295"/>
            <ac:spMk id="3" creationId="{E9D38104-627D-A643-ACCD-F6CCB6CE3317}"/>
          </ac:spMkLst>
        </pc:spChg>
        <pc:picChg chg="del">
          <ac:chgData name="BERNARDEAU Mathias" userId="9a1e5839-a347-42da-959d-448f9db61cb2" providerId="ADAL" clId="{54D54476-B9F3-9C44-B4BA-E530F92706BF}" dt="2021-11-23T09:03:31.703" v="6190" actId="478"/>
          <ac:picMkLst>
            <pc:docMk/>
            <pc:sldMk cId="3996725409" sldId="295"/>
            <ac:picMk id="4" creationId="{DA580BE7-5518-4949-9CB2-9DFE8A896DBD}"/>
          </ac:picMkLst>
        </pc:picChg>
        <pc:picChg chg="add mod">
          <ac:chgData name="BERNARDEAU Mathias" userId="9a1e5839-a347-42da-959d-448f9db61cb2" providerId="ADAL" clId="{54D54476-B9F3-9C44-B4BA-E530F92706BF}" dt="2021-11-23T09:54:46.263" v="6843" actId="1076"/>
          <ac:picMkLst>
            <pc:docMk/>
            <pc:sldMk cId="3996725409" sldId="295"/>
            <ac:picMk id="5" creationId="{FBEDA5B5-B150-7345-8EA5-CE5A415338C4}"/>
          </ac:picMkLst>
        </pc:picChg>
      </pc:sldChg>
      <pc:sldChg chg="addSp delSp modSp add mod modNotesTx">
        <pc:chgData name="BERNARDEAU Mathias" userId="9a1e5839-a347-42da-959d-448f9db61cb2" providerId="ADAL" clId="{54D54476-B9F3-9C44-B4BA-E530F92706BF}" dt="2021-11-23T09:17:31.781" v="6841" actId="20577"/>
        <pc:sldMkLst>
          <pc:docMk/>
          <pc:sldMk cId="231947940" sldId="296"/>
        </pc:sldMkLst>
        <pc:spChg chg="mod">
          <ac:chgData name="BERNARDEAU Mathias" userId="9a1e5839-a347-42da-959d-448f9db61cb2" providerId="ADAL" clId="{54D54476-B9F3-9C44-B4BA-E530F92706BF}" dt="2021-11-23T09:16:18.395" v="6570" actId="313"/>
          <ac:spMkLst>
            <pc:docMk/>
            <pc:sldMk cId="231947940" sldId="296"/>
            <ac:spMk id="2" creationId="{20265E34-ECE8-0C4E-90F8-B8BD5ECE98E8}"/>
          </ac:spMkLst>
        </pc:spChg>
        <pc:spChg chg="mod">
          <ac:chgData name="BERNARDEAU Mathias" userId="9a1e5839-a347-42da-959d-448f9db61cb2" providerId="ADAL" clId="{54D54476-B9F3-9C44-B4BA-E530F92706BF}" dt="2021-11-23T09:16:23.127" v="6572" actId="20577"/>
          <ac:spMkLst>
            <pc:docMk/>
            <pc:sldMk cId="231947940" sldId="296"/>
            <ac:spMk id="3" creationId="{E9D38104-627D-A643-ACCD-F6CCB6CE3317}"/>
          </ac:spMkLst>
        </pc:spChg>
        <pc:picChg chg="add mod">
          <ac:chgData name="BERNARDEAU Mathias" userId="9a1e5839-a347-42da-959d-448f9db61cb2" providerId="ADAL" clId="{54D54476-B9F3-9C44-B4BA-E530F92706BF}" dt="2021-11-23T09:13:46.898" v="6569" actId="1076"/>
          <ac:picMkLst>
            <pc:docMk/>
            <pc:sldMk cId="231947940" sldId="296"/>
            <ac:picMk id="4" creationId="{ED190718-4B78-6F45-B952-D21DB98C8252}"/>
          </ac:picMkLst>
        </pc:picChg>
        <pc:picChg chg="del">
          <ac:chgData name="BERNARDEAU Mathias" userId="9a1e5839-a347-42da-959d-448f9db61cb2" providerId="ADAL" clId="{54D54476-B9F3-9C44-B4BA-E530F92706BF}" dt="2021-11-23T09:13:04.264" v="6457" actId="478"/>
          <ac:picMkLst>
            <pc:docMk/>
            <pc:sldMk cId="231947940" sldId="296"/>
            <ac:picMk id="5" creationId="{FBEDA5B5-B150-7345-8EA5-CE5A415338C4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22B169-3838-EB4D-8B8A-5458BF8150B2}" type="datetimeFigureOut">
              <a:rPr lang="fr-FR" smtClean="0"/>
              <a:t>24/11/2021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1E742E-4D0C-5148-9109-F04C4E53F21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5320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1E742E-4D0C-5148-9109-F04C4E53F21D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76870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Non, on a ajouté un élément sans valeur sémantique (uniquement décoratif)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1E742E-4D0C-5148-9109-F04C4E53F21D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02819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Non, la couche d’accès au réseau est un détail d’implémentation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1E742E-4D0C-5148-9109-F04C4E53F21D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92445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L’utilisateur peut désigner ici </a:t>
            </a:r>
          </a:p>
          <a:p>
            <a:pPr marL="171450" indent="-171450">
              <a:buFontTx/>
              <a:buChar char="-"/>
            </a:pPr>
            <a:r>
              <a:rPr lang="fr-FR" dirty="0"/>
              <a:t>L’utilisateur d’un composant (le développeur)</a:t>
            </a:r>
          </a:p>
          <a:p>
            <a:pPr marL="171450" indent="-171450">
              <a:buFontTx/>
              <a:buChar char="-"/>
            </a:pPr>
            <a:r>
              <a:rPr lang="fr-FR" dirty="0"/>
              <a:t>L’utilisateur final</a:t>
            </a:r>
          </a:p>
          <a:p>
            <a:pPr marL="171450" indent="-171450">
              <a:buFontTx/>
              <a:buChar char="-"/>
            </a:pPr>
            <a:endParaRPr lang="fr-FR" dirty="0"/>
          </a:p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1E742E-4D0C-5148-9109-F04C4E53F21D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29281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1E742E-4D0C-5148-9109-F04C4E53F21D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97313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1E742E-4D0C-5148-9109-F04C4E53F21D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05001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1E742E-4D0C-5148-9109-F04C4E53F21D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70343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1E742E-4D0C-5148-9109-F04C4E53F21D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59596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1E742E-4D0C-5148-9109-F04C4E53F21D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70126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fr-FR" dirty="0"/>
              <a:t>Monde </a:t>
            </a:r>
            <a:r>
              <a:rPr lang="fr-FR" dirty="0" err="1"/>
              <a:t>react</a:t>
            </a:r>
            <a:r>
              <a:rPr lang="fr-FR" dirty="0"/>
              <a:t> vs. Monde du navigateur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1E742E-4D0C-5148-9109-F04C4E53F21D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08562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On valide que la classe CSS passée en paramètre est bien transmise au lien (vision utilisateur-développeur)</a:t>
            </a:r>
          </a:p>
          <a:p>
            <a:r>
              <a:rPr lang="fr-FR" dirty="0"/>
              <a:t>On valide que le composant redirige bien vers la bonne page (et pas que l’attribut </a:t>
            </a:r>
            <a:r>
              <a:rPr lang="fr-FR" dirty="0" err="1"/>
              <a:t>href</a:t>
            </a:r>
            <a:r>
              <a:rPr lang="fr-FR" dirty="0"/>
              <a:t> est bien rempli -- détail d’implémentation)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1E742E-4D0C-5148-9109-F04C4E53F21D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57988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Par unitaire on entend ici une unité fonctionnelle par une unité technique (</a:t>
            </a:r>
            <a:r>
              <a:rPr lang="fr-FR" dirty="0" err="1"/>
              <a:t>ie</a:t>
            </a:r>
            <a:r>
              <a:rPr lang="fr-FR" dirty="0"/>
              <a:t>. un seul composant, une seule fonction)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1E742E-4D0C-5148-9109-F04C4E53F21D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02196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Pas besoin de connaître les rôles par cœur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1E742E-4D0C-5148-9109-F04C4E53F21D}" type="slidenum">
              <a:rPr lang="fr-FR" smtClean="0"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96630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Non, la séparation en 1 ou 3 composants est un détail d’implémentation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1E742E-4D0C-5148-9109-F04C4E53F21D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82816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Non, renommage d’une variable locale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1E742E-4D0C-5148-9109-F04C4E53F21D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6084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Non, fonctionnellement équivalent (mais performance potentiellement modifiée)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1E742E-4D0C-5148-9109-F04C4E53F21D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29671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Non, pas avec un TU car je ne peux pas faire de suppositions sur le contenu du CSS.</a:t>
            </a:r>
          </a:p>
          <a:p>
            <a:r>
              <a:rPr lang="fr-FR" dirty="0"/>
              <a:t>Pour ça il faudra faire des tests d’intégration (plus haut niveau)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1E742E-4D0C-5148-9109-F04C4E53F21D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32573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Non, sémantique et comportement équivalents. Même si utiliser la balise h1 est préférable aux aria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1E742E-4D0C-5148-9109-F04C4E53F21D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93539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Oui, sémantique équivalente mais comportement différent</a:t>
            </a:r>
          </a:p>
          <a:p>
            <a:r>
              <a:rPr lang="fr-FR" dirty="0"/>
              <a:t>Par défaut bouton </a:t>
            </a:r>
            <a:r>
              <a:rPr lang="fr-FR" dirty="0" err="1"/>
              <a:t>focusable</a:t>
            </a:r>
            <a:r>
              <a:rPr lang="fr-FR" dirty="0"/>
              <a:t> et activable avec Entrée ou Espace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1E742E-4D0C-5148-9109-F04C4E53F21D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31187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Oui, texte visible pour l’utilisateur différent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1E742E-4D0C-5148-9109-F04C4E53F21D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37387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5923F103-BC34-4FE4-A40E-EDDEECFDA5D0}" type="datetimeFigureOut">
              <a:rPr lang="en-US" smtClean="0"/>
              <a:pPr/>
              <a:t>11/24/21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2796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smtClean="0"/>
              <a:t>11/24/21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589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11/24/21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4069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11/24/21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8479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smtClean="0"/>
              <a:t>11/24/21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8505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11/24/21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2726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11/24/21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8951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11/24/21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629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79A6-0FD0-4734-A311-86BFCA472E6E}" type="datetimeFigureOut">
              <a:rPr lang="en-US" smtClean="0"/>
              <a:t>11/24/21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282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11/24/21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506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11/24/21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198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11/24/21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510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11/24/21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378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11/24/21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402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11/24/21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486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11/24/21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772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11/24/21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550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BE451C3-0FF4-47C4-B829-773ADF60F88C}" type="datetimeFigureOut">
              <a:rPr lang="en-US" smtClean="0"/>
              <a:t>11/24/21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4238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kentcdodds.com/blog/testing-implementation-details" TargetMode="External"/><Relationship Id="rId7" Type="http://schemas.openxmlformats.org/officeDocument/2006/relationships/hyperlink" Target="https://mswjs.io/docs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esting-library.com/docs/queries/about#priority" TargetMode="External"/><Relationship Id="rId5" Type="http://schemas.openxmlformats.org/officeDocument/2006/relationships/hyperlink" Target="https://testing-library.com/docs/guiding-principles/" TargetMode="External"/><Relationship Id="rId4" Type="http://schemas.openxmlformats.org/officeDocument/2006/relationships/hyperlink" Target="https://kentcdodds.com/blog/stop-mocking-fetch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D25907-8D4B-434B-BA36-D0CAC3EF79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Des Tests </a:t>
            </a:r>
            <a:r>
              <a:rPr lang="fr-FR" dirty="0" err="1"/>
              <a:t>frontend</a:t>
            </a:r>
            <a:r>
              <a:rPr lang="fr-FR" dirty="0"/>
              <a:t> plus efficaces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479664E-9419-7C45-B388-AE3A829582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Avec </a:t>
            </a:r>
            <a:r>
              <a:rPr lang="fr-FR" dirty="0" err="1"/>
              <a:t>testing-library</a:t>
            </a:r>
            <a:r>
              <a:rPr lang="fr-FR" dirty="0"/>
              <a:t> et MSW</a:t>
            </a:r>
          </a:p>
        </p:txBody>
      </p:sp>
    </p:spTree>
    <p:extLst>
      <p:ext uri="{BB962C8B-B14F-4D97-AF65-F5344CB8AC3E}">
        <p14:creationId xmlns:p14="http://schemas.microsoft.com/office/powerpoint/2010/main" val="4875302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192D64-F565-B44D-A496-36E10646C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533400"/>
            <a:ext cx="10820400" cy="1177092"/>
          </a:xfrm>
        </p:spPr>
        <p:txBody>
          <a:bodyPr anchor="b">
            <a:normAutofit/>
          </a:bodyPr>
          <a:lstStyle/>
          <a:p>
            <a:pPr algn="ctr"/>
            <a:r>
              <a:rPr lang="fr-FR" sz="4400" dirty="0"/>
              <a:t>CE test doit-il échouer ?</a:t>
            </a:r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DB9A542C-21D1-B849-8BB4-5E6322673BEA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6096000" y="2982496"/>
            <a:ext cx="0" cy="770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12" name="Image 11">
            <a:extLst>
              <a:ext uri="{FF2B5EF4-FFF2-40B4-BE49-F238E27FC236}">
                <a16:creationId xmlns:a16="http://schemas.microsoft.com/office/drawing/2014/main" id="{CF7D7976-83F1-024B-9A48-A2A816B01D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1600" y="3752850"/>
            <a:ext cx="6908800" cy="1003300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FC9FB2C9-38B7-2048-9C7F-57E50DB3FF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8050" y="2183267"/>
            <a:ext cx="7835900" cy="96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2532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192D64-F565-B44D-A496-36E10646C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533400"/>
            <a:ext cx="10820400" cy="1177092"/>
          </a:xfrm>
        </p:spPr>
        <p:txBody>
          <a:bodyPr anchor="b">
            <a:normAutofit/>
          </a:bodyPr>
          <a:lstStyle/>
          <a:p>
            <a:pPr algn="ctr"/>
            <a:r>
              <a:rPr lang="fr-FR" sz="4400" dirty="0"/>
              <a:t>CE test doit-il échouer ?</a:t>
            </a:r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85AA470F-1942-9A47-BFF5-72A7FE1FF5E3}"/>
              </a:ext>
            </a:extLst>
          </p:cNvPr>
          <p:cNvCxnSpPr>
            <a:cxnSpLocks/>
          </p:cNvCxnSpPr>
          <p:nvPr/>
        </p:nvCxnSpPr>
        <p:spPr>
          <a:xfrm>
            <a:off x="6096000" y="3042447"/>
            <a:ext cx="0" cy="578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10" name="Image 9">
            <a:extLst>
              <a:ext uri="{FF2B5EF4-FFF2-40B4-BE49-F238E27FC236}">
                <a16:creationId xmlns:a16="http://schemas.microsoft.com/office/drawing/2014/main" id="{9744810A-7C82-1B44-AFC5-28DF952F86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8050" y="2183267"/>
            <a:ext cx="7835900" cy="965200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6C22A976-047B-3D46-95ED-C00DFF4797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2750" y="3621242"/>
            <a:ext cx="6286500" cy="165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4885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192D64-F565-B44D-A496-36E10646C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533400"/>
            <a:ext cx="10820400" cy="1177092"/>
          </a:xfrm>
        </p:spPr>
        <p:txBody>
          <a:bodyPr anchor="b">
            <a:normAutofit/>
          </a:bodyPr>
          <a:lstStyle/>
          <a:p>
            <a:pPr algn="ctr"/>
            <a:r>
              <a:rPr lang="fr-FR" sz="4400" dirty="0"/>
              <a:t>CE test doit-il échouer ?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2A71984-4862-2248-A35E-38DAB4A917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200" y="2153509"/>
            <a:ext cx="5892800" cy="307340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6A731B3B-8FD1-0C4F-B1A0-BF16A887BF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1122" y="2153509"/>
            <a:ext cx="5418889" cy="3073400"/>
          </a:xfrm>
          <a:prstGeom prst="rect">
            <a:avLst/>
          </a:prstGeom>
        </p:spPr>
      </p:pic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54AE4BC7-B921-3C45-8EA8-9BE9A59DF231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6096000" y="3690209"/>
            <a:ext cx="5851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51151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78EF9A0-6299-EE4A-A384-EB14252921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3912744"/>
          </a:xfrm>
        </p:spPr>
        <p:txBody>
          <a:bodyPr/>
          <a:lstStyle/>
          <a:p>
            <a:r>
              <a:rPr lang="fr-FR" dirty="0"/>
              <a:t>En résumé</a:t>
            </a:r>
          </a:p>
          <a:p>
            <a:pPr lvl="1"/>
            <a:r>
              <a:rPr lang="fr-FR" dirty="0"/>
              <a:t>Un bon test ne casse pas lorsqu’on fait une </a:t>
            </a:r>
            <a:r>
              <a:rPr lang="fr-FR" dirty="0" err="1"/>
              <a:t>refactorisation</a:t>
            </a:r>
            <a:endParaRPr lang="fr-FR" dirty="0"/>
          </a:p>
          <a:p>
            <a:pPr lvl="1"/>
            <a:r>
              <a:rPr lang="fr-FR" dirty="0"/>
              <a:t>Un bon test casse lorsqu’on casse un fonctionnalité de notre application</a:t>
            </a:r>
          </a:p>
          <a:p>
            <a:r>
              <a:rPr lang="fr-FR" dirty="0"/>
              <a:t>Pour éviter ce risque</a:t>
            </a:r>
          </a:p>
          <a:p>
            <a:pPr lvl="1"/>
            <a:r>
              <a:rPr lang="fr-FR" dirty="0"/>
              <a:t>Ne pas tester des </a:t>
            </a:r>
            <a:r>
              <a:rPr lang="fr-FR" b="1" dirty="0"/>
              <a:t>détails d’implémentation*</a:t>
            </a:r>
          </a:p>
          <a:p>
            <a:pPr lvl="1"/>
            <a:r>
              <a:rPr lang="fr-FR" dirty="0"/>
              <a:t>Se placer en vision utilisateur*</a:t>
            </a:r>
          </a:p>
          <a:p>
            <a:pPr lvl="1"/>
            <a:endParaRPr lang="fr-FR" dirty="0"/>
          </a:p>
          <a:p>
            <a:r>
              <a:rPr lang="fr-FR" dirty="0"/>
              <a:t>L’objectif final est de se donner de la confiance à chaque modification</a:t>
            </a: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8B034CDD-4624-9443-9115-DC79BAEEA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533400"/>
            <a:ext cx="10820400" cy="1177092"/>
          </a:xfrm>
        </p:spPr>
        <p:txBody>
          <a:bodyPr anchor="b">
            <a:normAutofit/>
          </a:bodyPr>
          <a:lstStyle/>
          <a:p>
            <a:pPr algn="ctr"/>
            <a:r>
              <a:rPr lang="fr-FR" sz="4400" dirty="0"/>
              <a:t>CE test doit-il échouer ?</a:t>
            </a:r>
          </a:p>
        </p:txBody>
      </p:sp>
    </p:spTree>
    <p:extLst>
      <p:ext uri="{BB962C8B-B14F-4D97-AF65-F5344CB8AC3E}">
        <p14:creationId xmlns:p14="http://schemas.microsoft.com/office/powerpoint/2010/main" val="30367290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78EF9A0-6299-EE4A-A384-EB14252921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Selon le cas, l’</a:t>
            </a:r>
            <a:r>
              <a:rPr lang="fr-FR" i="1" dirty="0"/>
              <a:t>utilisateur</a:t>
            </a:r>
            <a:r>
              <a:rPr lang="fr-FR" dirty="0"/>
              <a:t> peut désigner</a:t>
            </a:r>
          </a:p>
          <a:p>
            <a:pPr lvl="1"/>
            <a:r>
              <a:rPr lang="fr-FR" dirty="0"/>
              <a:t>L’utilisateur d’un composant (le développeur)</a:t>
            </a:r>
          </a:p>
          <a:p>
            <a:pPr lvl="1"/>
            <a:r>
              <a:rPr lang="fr-FR" dirty="0"/>
              <a:t>L’utilisateur final</a:t>
            </a:r>
          </a:p>
          <a:p>
            <a:pPr lvl="1"/>
            <a:r>
              <a:rPr lang="fr-FR" dirty="0"/>
              <a:t>Les deux à la fois</a:t>
            </a: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8B034CDD-4624-9443-9115-DC79BAEEA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533400"/>
            <a:ext cx="10820400" cy="1177092"/>
          </a:xfrm>
        </p:spPr>
        <p:txBody>
          <a:bodyPr anchor="b">
            <a:normAutofit/>
          </a:bodyPr>
          <a:lstStyle/>
          <a:p>
            <a:pPr algn="ctr"/>
            <a:r>
              <a:rPr lang="fr-FR" sz="4400" dirty="0"/>
              <a:t>Qui sont nos utilisateurs</a:t>
            </a:r>
          </a:p>
        </p:txBody>
      </p:sp>
    </p:spTree>
    <p:extLst>
      <p:ext uri="{BB962C8B-B14F-4D97-AF65-F5344CB8AC3E}">
        <p14:creationId xmlns:p14="http://schemas.microsoft.com/office/powerpoint/2010/main" val="40999956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78EF9A0-6299-EE4A-A384-EB14252921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401559"/>
            <a:ext cx="10131425" cy="41825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b="1" dirty="0"/>
              <a:t>Un détail d’implémentation est un élément que nos utilisateurs* n’ont pas besoin d’utiliser, de voir ou de savoir</a:t>
            </a:r>
          </a:p>
          <a:p>
            <a:pPr lvl="0">
              <a:buClr>
                <a:prstClr val="white"/>
              </a:buClr>
            </a:pPr>
            <a:r>
              <a:rPr lang="fr-FR" dirty="0">
                <a:solidFill>
                  <a:prstClr val="white"/>
                </a:solidFill>
              </a:rPr>
              <a:t>Ce sont des détails d’implémentation</a:t>
            </a:r>
          </a:p>
          <a:p>
            <a:pPr lvl="1">
              <a:buClr>
                <a:prstClr val="white"/>
              </a:buClr>
            </a:pPr>
            <a:r>
              <a:rPr lang="fr-FR" dirty="0">
                <a:solidFill>
                  <a:prstClr val="white"/>
                </a:solidFill>
              </a:rPr>
              <a:t>Nom d’une variable locale</a:t>
            </a:r>
          </a:p>
          <a:p>
            <a:pPr lvl="1">
              <a:buClr>
                <a:prstClr val="white"/>
              </a:buClr>
            </a:pPr>
            <a:r>
              <a:rPr lang="fr-FR" dirty="0">
                <a:solidFill>
                  <a:prstClr val="white"/>
                </a:solidFill>
              </a:rPr>
              <a:t>État interne d’un composant</a:t>
            </a:r>
          </a:p>
          <a:p>
            <a:pPr lvl="1">
              <a:buClr>
                <a:prstClr val="white"/>
              </a:buClr>
            </a:pPr>
            <a:r>
              <a:rPr lang="fr-FR" dirty="0">
                <a:solidFill>
                  <a:prstClr val="white"/>
                </a:solidFill>
              </a:rPr>
              <a:t>Méthode utilisée pour faire des requêtes réseau</a:t>
            </a:r>
          </a:p>
          <a:p>
            <a:pPr lvl="1">
              <a:buClr>
                <a:prstClr val="white"/>
              </a:buClr>
            </a:pPr>
            <a:r>
              <a:rPr lang="fr-FR" dirty="0">
                <a:solidFill>
                  <a:prstClr val="white"/>
                </a:solidFill>
              </a:rPr>
              <a:t>Nom des classes CSS</a:t>
            </a:r>
          </a:p>
          <a:p>
            <a:pPr>
              <a:buClr>
                <a:prstClr val="white"/>
              </a:buClr>
            </a:pPr>
            <a:r>
              <a:rPr lang="fr-FR" dirty="0">
                <a:solidFill>
                  <a:prstClr val="white"/>
                </a:solidFill>
              </a:rPr>
              <a:t>Ce ne sont pas des détails d’implémentation</a:t>
            </a:r>
          </a:p>
          <a:p>
            <a:pPr lvl="1">
              <a:buClr>
                <a:prstClr val="white"/>
              </a:buClr>
            </a:pPr>
            <a:r>
              <a:rPr lang="fr-FR" dirty="0">
                <a:solidFill>
                  <a:prstClr val="white"/>
                </a:solidFill>
              </a:rPr>
              <a:t>Texte affiché pour l’utilisateur</a:t>
            </a:r>
          </a:p>
          <a:p>
            <a:pPr lvl="1">
              <a:buClr>
                <a:prstClr val="white"/>
              </a:buClr>
            </a:pPr>
            <a:r>
              <a:rPr lang="fr-FR" dirty="0">
                <a:solidFill>
                  <a:prstClr val="white"/>
                </a:solidFill>
              </a:rPr>
              <a:t>Paramètres d’entrée du composant testé</a:t>
            </a:r>
          </a:p>
          <a:p>
            <a:pPr lvl="1">
              <a:buClr>
                <a:prstClr val="white"/>
              </a:buClr>
            </a:pPr>
            <a:r>
              <a:rPr lang="fr-FR" dirty="0">
                <a:solidFill>
                  <a:prstClr val="white"/>
                </a:solidFill>
              </a:rPr>
              <a:t>Rôles appliqués aux éléments (sémantique HTML)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8B034CDD-4624-9443-9115-DC79BAEEA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533400"/>
            <a:ext cx="10820400" cy="1177092"/>
          </a:xfrm>
        </p:spPr>
        <p:txBody>
          <a:bodyPr anchor="b">
            <a:normAutofit/>
          </a:bodyPr>
          <a:lstStyle/>
          <a:p>
            <a:pPr algn="ctr"/>
            <a:r>
              <a:rPr lang="fr-FR" sz="4400" dirty="0"/>
              <a:t>Qu’est-ce qu’un détail d’implémentation</a:t>
            </a:r>
          </a:p>
        </p:txBody>
      </p:sp>
    </p:spTree>
    <p:extLst>
      <p:ext uri="{BB962C8B-B14F-4D97-AF65-F5344CB8AC3E}">
        <p14:creationId xmlns:p14="http://schemas.microsoft.com/office/powerpoint/2010/main" val="20934461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8B034CDD-4624-9443-9115-DC79BAEEA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533400"/>
            <a:ext cx="10820400" cy="1177092"/>
          </a:xfrm>
        </p:spPr>
        <p:txBody>
          <a:bodyPr anchor="b">
            <a:normAutofit/>
          </a:bodyPr>
          <a:lstStyle/>
          <a:p>
            <a:pPr algn="ctr"/>
            <a:r>
              <a:rPr lang="fr-FR" sz="4400" dirty="0"/>
              <a:t>Comment on fait ?</a:t>
            </a: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27B0AC61-BB6D-AB46-8AF7-F21FC5CB57A6}"/>
              </a:ext>
            </a:extLst>
          </p:cNvPr>
          <p:cNvSpPr txBox="1">
            <a:spLocks/>
          </p:cNvSpPr>
          <p:nvPr/>
        </p:nvSpPr>
        <p:spPr>
          <a:xfrm>
            <a:off x="838201" y="2063579"/>
            <a:ext cx="10131425" cy="46729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fr-FR" dirty="0"/>
          </a:p>
          <a:p>
            <a:pPr marL="0" indent="0">
              <a:buFont typeface="Arial"/>
              <a:buNone/>
            </a:pPr>
            <a:endParaRPr lang="fr-FR" dirty="0"/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88ABD866-A5FE-9D43-BD80-28BDAB7562B6}"/>
              </a:ext>
            </a:extLst>
          </p:cNvPr>
          <p:cNvSpPr txBox="1">
            <a:spLocks/>
          </p:cNvSpPr>
          <p:nvPr/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Approche « traditionnelle » </a:t>
            </a:r>
            <a:r>
              <a:rPr lang="fr-FR" b="1" dirty="0"/>
              <a:t>non recommandée</a:t>
            </a:r>
          </a:p>
          <a:p>
            <a:pPr lvl="1"/>
            <a:r>
              <a:rPr lang="fr-FR" dirty="0"/>
              <a:t>Tester unitairement chaque composant en </a:t>
            </a:r>
            <a:r>
              <a:rPr lang="fr-FR" dirty="0" err="1"/>
              <a:t>mockant</a:t>
            </a:r>
            <a:r>
              <a:rPr lang="fr-FR" dirty="0"/>
              <a:t> ses enfants et ses autres dépendances</a:t>
            </a:r>
          </a:p>
          <a:p>
            <a:pPr lvl="2"/>
            <a:r>
              <a:rPr lang="fr-FR" dirty="0"/>
              <a:t>Faire des assertions sur l’état du composant</a:t>
            </a:r>
          </a:p>
          <a:p>
            <a:pPr lvl="2"/>
            <a:r>
              <a:rPr lang="fr-FR" dirty="0"/>
              <a:t>Faire une </a:t>
            </a:r>
            <a:r>
              <a:rPr lang="fr-FR" dirty="0" err="1"/>
              <a:t>snapshot</a:t>
            </a:r>
            <a:r>
              <a:rPr lang="fr-FR" dirty="0"/>
              <a:t> du rendu du composant</a:t>
            </a:r>
          </a:p>
          <a:p>
            <a:pPr lvl="1"/>
            <a:r>
              <a:rPr lang="fr-FR" dirty="0"/>
              <a:t>Tester unitaire chaque couche en </a:t>
            </a:r>
            <a:r>
              <a:rPr lang="fr-FR" dirty="0" err="1"/>
              <a:t>mockant</a:t>
            </a:r>
            <a:r>
              <a:rPr lang="fr-FR" dirty="0"/>
              <a:t> ses dépendances</a:t>
            </a:r>
          </a:p>
          <a:p>
            <a:pPr lvl="2"/>
            <a:r>
              <a:rPr lang="fr-FR" dirty="0"/>
              <a:t>Tester la couche de service en </a:t>
            </a:r>
            <a:r>
              <a:rPr lang="fr-FR" dirty="0" err="1"/>
              <a:t>mockant</a:t>
            </a:r>
            <a:r>
              <a:rPr lang="fr-FR" dirty="0"/>
              <a:t> </a:t>
            </a:r>
            <a:r>
              <a:rPr lang="fr-FR" dirty="0" err="1"/>
              <a:t>fetch</a:t>
            </a:r>
            <a:endParaRPr lang="fr-FR" dirty="0"/>
          </a:p>
          <a:p>
            <a:pPr lvl="2"/>
            <a:r>
              <a:rPr lang="fr-FR" dirty="0"/>
              <a:t>Tester la couche de sélecteurs en </a:t>
            </a:r>
            <a:r>
              <a:rPr lang="fr-FR" dirty="0" err="1"/>
              <a:t>mockant</a:t>
            </a:r>
            <a:r>
              <a:rPr lang="fr-FR" dirty="0"/>
              <a:t> l’état</a:t>
            </a:r>
          </a:p>
        </p:txBody>
      </p:sp>
    </p:spTree>
    <p:extLst>
      <p:ext uri="{BB962C8B-B14F-4D97-AF65-F5344CB8AC3E}">
        <p14:creationId xmlns:p14="http://schemas.microsoft.com/office/powerpoint/2010/main" val="26772199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8B034CDD-4624-9443-9115-DC79BAEEA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533400"/>
            <a:ext cx="10820400" cy="1177092"/>
          </a:xfrm>
        </p:spPr>
        <p:txBody>
          <a:bodyPr anchor="b">
            <a:normAutofit/>
          </a:bodyPr>
          <a:lstStyle/>
          <a:p>
            <a:pPr algn="ctr"/>
            <a:r>
              <a:rPr lang="fr-FR" sz="4400" dirty="0"/>
              <a:t>Comment on fait maintenant ?</a:t>
            </a: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27B0AC61-BB6D-AB46-8AF7-F21FC5CB57A6}"/>
              </a:ext>
            </a:extLst>
          </p:cNvPr>
          <p:cNvSpPr txBox="1">
            <a:spLocks/>
          </p:cNvSpPr>
          <p:nvPr/>
        </p:nvSpPr>
        <p:spPr>
          <a:xfrm>
            <a:off x="838201" y="2063579"/>
            <a:ext cx="10131425" cy="46729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fr-FR" dirty="0"/>
          </a:p>
          <a:p>
            <a:pPr marL="0" indent="0">
              <a:buFont typeface="Arial"/>
              <a:buNone/>
            </a:pPr>
            <a:endParaRPr lang="fr-FR" dirty="0"/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88ABD866-A5FE-9D43-BD80-28BDAB7562B6}"/>
              </a:ext>
            </a:extLst>
          </p:cNvPr>
          <p:cNvSpPr txBox="1">
            <a:spLocks/>
          </p:cNvSpPr>
          <p:nvPr/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Approche </a:t>
            </a:r>
            <a:r>
              <a:rPr lang="fr-FR" b="1" dirty="0"/>
              <a:t>recommandée</a:t>
            </a:r>
          </a:p>
          <a:p>
            <a:pPr lvl="1"/>
            <a:r>
              <a:rPr lang="fr-FR" dirty="0"/>
              <a:t>Tester un composant comme un widget complet en </a:t>
            </a:r>
            <a:r>
              <a:rPr lang="fr-FR" dirty="0" err="1"/>
              <a:t>mockant</a:t>
            </a:r>
            <a:r>
              <a:rPr lang="fr-FR" dirty="0"/>
              <a:t> uniquement les entrées / sorties</a:t>
            </a:r>
          </a:p>
          <a:p>
            <a:pPr lvl="2"/>
            <a:r>
              <a:rPr lang="fr-FR" dirty="0"/>
              <a:t>Faire des sélections par rôle</a:t>
            </a:r>
          </a:p>
          <a:p>
            <a:pPr lvl="2"/>
            <a:r>
              <a:rPr lang="fr-FR" dirty="0"/>
              <a:t>Manipuler le composant comme un utilisateur final</a:t>
            </a:r>
          </a:p>
          <a:p>
            <a:pPr lvl="2"/>
            <a:r>
              <a:rPr lang="fr-FR" dirty="0" err="1"/>
              <a:t>Mocker</a:t>
            </a:r>
            <a:r>
              <a:rPr lang="fr-FR" dirty="0"/>
              <a:t> au niveau de la requête réseau</a:t>
            </a:r>
          </a:p>
          <a:p>
            <a:pPr lvl="2"/>
            <a:r>
              <a:rPr lang="fr-FR" dirty="0"/>
              <a:t>Faire des assertions sur ce qui est visible uniquement</a:t>
            </a:r>
          </a:p>
          <a:p>
            <a:pPr lvl="1"/>
            <a:r>
              <a:rPr lang="fr-FR" dirty="0"/>
              <a:t>Les autres couches sont testées par effet de bord (car non </a:t>
            </a:r>
            <a:r>
              <a:rPr lang="fr-FR" dirty="0" err="1"/>
              <a:t>mockées</a:t>
            </a:r>
            <a:r>
              <a:rPr lang="fr-FR" dirty="0"/>
              <a:t>)</a:t>
            </a:r>
          </a:p>
          <a:p>
            <a:pPr lvl="2"/>
            <a:r>
              <a:rPr lang="fr-FR" dirty="0"/>
              <a:t>On peut faire des tests unitaires plus ciblés sur les autres couches quand nécessaire</a:t>
            </a:r>
          </a:p>
        </p:txBody>
      </p:sp>
    </p:spTree>
    <p:extLst>
      <p:ext uri="{BB962C8B-B14F-4D97-AF65-F5344CB8AC3E}">
        <p14:creationId xmlns:p14="http://schemas.microsoft.com/office/powerpoint/2010/main" val="33081742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8B034CDD-4624-9443-9115-DC79BAEEA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533400"/>
            <a:ext cx="10820400" cy="1177092"/>
          </a:xfrm>
        </p:spPr>
        <p:txBody>
          <a:bodyPr anchor="b">
            <a:normAutofit/>
          </a:bodyPr>
          <a:lstStyle/>
          <a:p>
            <a:pPr algn="ctr"/>
            <a:r>
              <a:rPr lang="fr-FR" sz="4400" dirty="0"/>
              <a:t>Comment on fait Techniquement ?</a:t>
            </a: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27B0AC61-BB6D-AB46-8AF7-F21FC5CB57A6}"/>
              </a:ext>
            </a:extLst>
          </p:cNvPr>
          <p:cNvSpPr txBox="1">
            <a:spLocks/>
          </p:cNvSpPr>
          <p:nvPr/>
        </p:nvSpPr>
        <p:spPr>
          <a:xfrm>
            <a:off x="838201" y="2063579"/>
            <a:ext cx="10131425" cy="46729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fr-FR" dirty="0"/>
          </a:p>
          <a:p>
            <a:pPr marL="0" indent="0">
              <a:buFont typeface="Arial"/>
              <a:buNone/>
            </a:pPr>
            <a:endParaRPr lang="fr-FR" dirty="0"/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88ABD866-A5FE-9D43-BD80-28BDAB7562B6}"/>
              </a:ext>
            </a:extLst>
          </p:cNvPr>
          <p:cNvSpPr txBox="1">
            <a:spLocks/>
          </p:cNvSpPr>
          <p:nvPr/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Faire ses rendus de composants avec </a:t>
            </a:r>
            <a:r>
              <a:rPr lang="fr-FR" dirty="0" err="1"/>
              <a:t>react-testing-library</a:t>
            </a:r>
            <a:endParaRPr lang="fr-FR" dirty="0"/>
          </a:p>
          <a:p>
            <a:r>
              <a:rPr lang="fr-FR" dirty="0"/>
              <a:t>Faire ses sélections avec </a:t>
            </a:r>
            <a:r>
              <a:rPr lang="fr-FR" i="1" dirty="0" err="1"/>
              <a:t>testing-library</a:t>
            </a:r>
            <a:r>
              <a:rPr lang="fr-FR" dirty="0"/>
              <a:t> (</a:t>
            </a:r>
            <a:r>
              <a:rPr lang="fr-FR" dirty="0" err="1"/>
              <a:t>core</a:t>
            </a:r>
            <a:r>
              <a:rPr lang="fr-FR" dirty="0"/>
              <a:t>) en privilégiant les requêtes par rôle</a:t>
            </a:r>
          </a:p>
          <a:p>
            <a:r>
              <a:rPr lang="fr-FR" dirty="0"/>
              <a:t>Manipuler les éléments DOM rendus avec </a:t>
            </a:r>
            <a:r>
              <a:rPr lang="fr-FR" i="1" dirty="0"/>
              <a:t>user-</a:t>
            </a:r>
            <a:r>
              <a:rPr lang="fr-FR" i="1" dirty="0" err="1"/>
              <a:t>event</a:t>
            </a:r>
            <a:endParaRPr lang="fr-FR" i="1" dirty="0"/>
          </a:p>
          <a:p>
            <a:r>
              <a:rPr lang="fr-FR" dirty="0"/>
              <a:t>Faire des assertions sur ce qui est visible pour l’utilisateur avec </a:t>
            </a:r>
            <a:r>
              <a:rPr lang="fr-FR" i="1" dirty="0" err="1"/>
              <a:t>jest</a:t>
            </a:r>
            <a:r>
              <a:rPr lang="fr-FR" i="1" dirty="0"/>
              <a:t>-dom</a:t>
            </a:r>
          </a:p>
          <a:p>
            <a:r>
              <a:rPr lang="fr-FR" dirty="0" err="1"/>
              <a:t>Mocker</a:t>
            </a:r>
            <a:r>
              <a:rPr lang="fr-FR" dirty="0"/>
              <a:t> les requêtes réseau avec </a:t>
            </a:r>
            <a:r>
              <a:rPr lang="fr-FR" i="1" dirty="0" err="1"/>
              <a:t>msw</a:t>
            </a:r>
            <a:endParaRPr lang="fr-FR" i="1" dirty="0"/>
          </a:p>
        </p:txBody>
      </p:sp>
    </p:spTree>
    <p:extLst>
      <p:ext uri="{BB962C8B-B14F-4D97-AF65-F5344CB8AC3E}">
        <p14:creationId xmlns:p14="http://schemas.microsoft.com/office/powerpoint/2010/main" val="40309054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8B034CDD-4624-9443-9115-DC79BAEEA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533400"/>
            <a:ext cx="10820400" cy="1177092"/>
          </a:xfrm>
        </p:spPr>
        <p:txBody>
          <a:bodyPr anchor="b">
            <a:normAutofit/>
          </a:bodyPr>
          <a:lstStyle/>
          <a:p>
            <a:pPr algn="ctr"/>
            <a:r>
              <a:rPr lang="fr-FR" sz="4400" dirty="0"/>
              <a:t>Comment on fait Techniquement ?</a:t>
            </a: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4CF06593-6B92-9A40-9C84-28F7AF7EA5CB}"/>
              </a:ext>
            </a:extLst>
          </p:cNvPr>
          <p:cNvGrpSpPr/>
          <p:nvPr/>
        </p:nvGrpSpPr>
        <p:grpSpPr>
          <a:xfrm>
            <a:off x="533401" y="2696518"/>
            <a:ext cx="9045146" cy="2153624"/>
            <a:chOff x="481913" y="2714938"/>
            <a:chExt cx="9045146" cy="2153624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7755ADD8-8617-3740-9157-83D027370F80}"/>
                </a:ext>
              </a:extLst>
            </p:cNvPr>
            <p:cNvSpPr/>
            <p:nvPr/>
          </p:nvSpPr>
          <p:spPr>
            <a:xfrm>
              <a:off x="481915" y="3184495"/>
              <a:ext cx="9045144" cy="16840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ADF0BFD-BC96-EA42-940B-D7369919CA0E}"/>
                </a:ext>
              </a:extLst>
            </p:cNvPr>
            <p:cNvSpPr/>
            <p:nvPr/>
          </p:nvSpPr>
          <p:spPr>
            <a:xfrm>
              <a:off x="481913" y="2714938"/>
              <a:ext cx="9045145" cy="469557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88ABD866-A5FE-9D43-BD80-28BDAB7562B6}"/>
              </a:ext>
            </a:extLst>
          </p:cNvPr>
          <p:cNvSpPr txBox="1">
            <a:spLocks/>
          </p:cNvSpPr>
          <p:nvPr/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Faire ses rendus de composants avec </a:t>
            </a:r>
            <a:r>
              <a:rPr lang="fr-FR" dirty="0" err="1"/>
              <a:t>react-testing-library</a:t>
            </a:r>
            <a:endParaRPr lang="fr-FR" dirty="0"/>
          </a:p>
          <a:p>
            <a:r>
              <a:rPr lang="fr-FR" dirty="0"/>
              <a:t>Faire ses sélections avec </a:t>
            </a:r>
            <a:r>
              <a:rPr lang="fr-FR" i="1" dirty="0" err="1"/>
              <a:t>testing-library</a:t>
            </a:r>
            <a:r>
              <a:rPr lang="fr-FR" dirty="0"/>
              <a:t> (</a:t>
            </a:r>
            <a:r>
              <a:rPr lang="fr-FR" dirty="0" err="1"/>
              <a:t>core</a:t>
            </a:r>
            <a:r>
              <a:rPr lang="fr-FR" dirty="0"/>
              <a:t>) en privilégiant les requêtes par rôle</a:t>
            </a:r>
          </a:p>
          <a:p>
            <a:r>
              <a:rPr lang="fr-FR" dirty="0"/>
              <a:t>Manipuler les éléments DOM rendus avec </a:t>
            </a:r>
            <a:r>
              <a:rPr lang="fr-FR" i="1" dirty="0"/>
              <a:t>user-</a:t>
            </a:r>
            <a:r>
              <a:rPr lang="fr-FR" i="1" dirty="0" err="1"/>
              <a:t>event</a:t>
            </a:r>
            <a:endParaRPr lang="fr-FR" i="1" dirty="0"/>
          </a:p>
          <a:p>
            <a:r>
              <a:rPr lang="fr-FR" dirty="0"/>
              <a:t>Faire des assertions sur ce qui est visible pour l’utilisateur avec </a:t>
            </a:r>
            <a:r>
              <a:rPr lang="fr-FR" i="1" dirty="0" err="1"/>
              <a:t>jest</a:t>
            </a:r>
            <a:r>
              <a:rPr lang="fr-FR" i="1" dirty="0"/>
              <a:t>-dom</a:t>
            </a:r>
          </a:p>
          <a:p>
            <a:r>
              <a:rPr lang="fr-FR" dirty="0" err="1"/>
              <a:t>Mocker</a:t>
            </a:r>
            <a:r>
              <a:rPr lang="fr-FR" dirty="0"/>
              <a:t> les requêtes réseau avec </a:t>
            </a:r>
            <a:r>
              <a:rPr lang="fr-FR" i="1" dirty="0" err="1"/>
              <a:t>msw</a:t>
            </a:r>
            <a:endParaRPr lang="fr-FR" i="1" dirty="0"/>
          </a:p>
          <a:p>
            <a:endParaRPr lang="fr-FR" i="1" dirty="0"/>
          </a:p>
        </p:txBody>
      </p:sp>
    </p:spTree>
    <p:extLst>
      <p:ext uri="{BB962C8B-B14F-4D97-AF65-F5344CB8AC3E}">
        <p14:creationId xmlns:p14="http://schemas.microsoft.com/office/powerpoint/2010/main" val="427989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192D64-F565-B44D-A496-36E10646C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Objectifs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0C6F57F-BACE-C64A-819A-7D23AC6C71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Écrire de meilleurs tests</a:t>
            </a:r>
          </a:p>
          <a:p>
            <a:pPr lvl="1"/>
            <a:r>
              <a:rPr lang="fr-FR" dirty="0"/>
              <a:t>Détecter plus d’erreurs (faux négatifs)</a:t>
            </a:r>
          </a:p>
          <a:p>
            <a:pPr lvl="1"/>
            <a:r>
              <a:rPr lang="fr-FR" dirty="0"/>
              <a:t>Ne pas échouer pour de mauvaises raisons (faux positifs) </a:t>
            </a:r>
          </a:p>
          <a:p>
            <a:pPr lvl="1"/>
            <a:r>
              <a:rPr lang="fr-FR" dirty="0"/>
              <a:t>Faciliter la maintenance</a:t>
            </a:r>
          </a:p>
          <a:p>
            <a:pPr lvl="1"/>
            <a:r>
              <a:rPr lang="fr-FR" dirty="0"/>
              <a:t>Faciliter l’écriture</a:t>
            </a:r>
          </a:p>
          <a:p>
            <a:r>
              <a:rPr lang="fr-FR" dirty="0"/>
              <a:t>Réduire le nombre de tests</a:t>
            </a:r>
          </a:p>
          <a:p>
            <a:r>
              <a:rPr lang="fr-FR" dirty="0"/>
              <a:t>Tester les éléments importants (vision utilisateur)</a:t>
            </a:r>
          </a:p>
          <a:p>
            <a:r>
              <a:rPr lang="fr-FR" dirty="0"/>
              <a:t>Encourager des bonnes pratiques de développement</a:t>
            </a:r>
          </a:p>
        </p:txBody>
      </p:sp>
    </p:spTree>
    <p:extLst>
      <p:ext uri="{BB962C8B-B14F-4D97-AF65-F5344CB8AC3E}">
        <p14:creationId xmlns:p14="http://schemas.microsoft.com/office/powerpoint/2010/main" val="41283906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265E34-ECE8-0C4E-90F8-B8BD5ECE9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Setup </a:t>
            </a:r>
            <a:r>
              <a:rPr lang="fr-FR" dirty="0" err="1"/>
              <a:t>msw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9D38104-627D-A643-ACCD-F6CCB6CE33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8"/>
            <a:ext cx="10131425" cy="687630"/>
          </a:xfrm>
        </p:spPr>
        <p:txBody>
          <a:bodyPr/>
          <a:lstStyle/>
          <a:p>
            <a:r>
              <a:rPr lang="fr-FR" dirty="0"/>
              <a:t>Crée un « serveur » dans un service </a:t>
            </a:r>
            <a:r>
              <a:rPr lang="fr-FR" dirty="0" err="1"/>
              <a:t>worker</a:t>
            </a:r>
            <a:r>
              <a:rPr lang="fr-FR" dirty="0"/>
              <a:t> qui intercepte les requêtes réseau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90EDCBD-A947-5C45-8E8F-F5F44B9745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8450" y="2829698"/>
            <a:ext cx="9515100" cy="3682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9784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265E34-ECE8-0C4E-90F8-B8BD5ECE9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Setup </a:t>
            </a:r>
            <a:r>
              <a:rPr lang="fr-FR" dirty="0" err="1"/>
              <a:t>msw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9D38104-627D-A643-ACCD-F6CCB6CE33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8"/>
            <a:ext cx="10131425" cy="687630"/>
          </a:xfrm>
        </p:spPr>
        <p:txBody>
          <a:bodyPr>
            <a:normAutofit fontScale="92500" lnSpcReduction="10000"/>
          </a:bodyPr>
          <a:lstStyle/>
          <a:p>
            <a:r>
              <a:rPr lang="fr-FR" dirty="0"/>
              <a:t>Bonne pratique: ajouter des </a:t>
            </a:r>
            <a:r>
              <a:rPr lang="fr-FR" dirty="0" err="1"/>
              <a:t>handlers</a:t>
            </a:r>
            <a:r>
              <a:rPr lang="fr-FR" dirty="0"/>
              <a:t> pour chaque test où c’est nécessaire</a:t>
            </a:r>
          </a:p>
          <a:p>
            <a:r>
              <a:rPr lang="fr-FR" dirty="0"/>
              <a:t>Ces </a:t>
            </a:r>
            <a:r>
              <a:rPr lang="fr-FR" dirty="0" err="1"/>
              <a:t>handlers</a:t>
            </a:r>
            <a:r>
              <a:rPr lang="fr-FR" dirty="0"/>
              <a:t> sont réinitialisés entre chaque test (garantie d’isolation)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DE80C23-22DE-1D43-ADF7-A5E854656D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1" y="3251889"/>
            <a:ext cx="11006976" cy="3263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4712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265E34-ECE8-0C4E-90F8-B8BD5ECE9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Setup </a:t>
            </a:r>
            <a:r>
              <a:rPr lang="fr-FR" dirty="0" err="1"/>
              <a:t>msw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9D38104-627D-A643-ACCD-F6CCB6CE33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065867"/>
            <a:ext cx="10131425" cy="687630"/>
          </a:xfrm>
        </p:spPr>
        <p:txBody>
          <a:bodyPr/>
          <a:lstStyle/>
          <a:p>
            <a:r>
              <a:rPr lang="fr-FR" dirty="0"/>
              <a:t>Appeler la fonction utilitaire au début de chaque test avec les bonnes données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997B1C3C-F17A-5046-8608-030B12C2D6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529" y="2829698"/>
            <a:ext cx="5205445" cy="852616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1B2141AF-A1B2-7548-B15D-708A1EBB82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2357" y="2829698"/>
            <a:ext cx="6197951" cy="3566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3874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265E34-ECE8-0C4E-90F8-B8BD5ECE9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Rendu d’un composant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9D38104-627D-A643-ACCD-F6CCB6CE33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781655"/>
            <a:ext cx="10131425" cy="788549"/>
          </a:xfrm>
        </p:spPr>
        <p:txBody>
          <a:bodyPr>
            <a:normAutofit/>
          </a:bodyPr>
          <a:lstStyle/>
          <a:p>
            <a:r>
              <a:rPr lang="fr-FR" dirty="0"/>
              <a:t>Bonne pratique: créer une fonction de rendu avec des défauts cohérents </a:t>
            </a:r>
            <a:r>
              <a:rPr lang="fr-FR" dirty="0" err="1"/>
              <a:t>surchargeables</a:t>
            </a:r>
            <a:endParaRPr lang="fr-FR" dirty="0"/>
          </a:p>
          <a:p>
            <a:r>
              <a:rPr lang="fr-FR" dirty="0"/>
              <a:t>Le </a:t>
            </a:r>
            <a:r>
              <a:rPr lang="fr-FR" i="1" dirty="0" err="1"/>
              <a:t>wrapper</a:t>
            </a:r>
            <a:r>
              <a:rPr lang="fr-FR" dirty="0"/>
              <a:t> inclut les </a:t>
            </a:r>
            <a:r>
              <a:rPr lang="fr-FR" i="1" dirty="0"/>
              <a:t>providers</a:t>
            </a:r>
            <a:r>
              <a:rPr lang="fr-FR" dirty="0"/>
              <a:t> utiles (Router, </a:t>
            </a:r>
            <a:r>
              <a:rPr lang="fr-FR" dirty="0" err="1"/>
              <a:t>Intl</a:t>
            </a:r>
            <a:r>
              <a:rPr lang="fr-FR" dirty="0"/>
              <a:t>, </a:t>
            </a:r>
            <a:r>
              <a:rPr lang="fr-FR" dirty="0" err="1"/>
              <a:t>ReactQuery</a:t>
            </a:r>
            <a:r>
              <a:rPr lang="fr-FR" dirty="0"/>
              <a:t>…)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A580BE7-5518-4949-9CB2-9DFE8A896D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4897" y="2734452"/>
            <a:ext cx="5802205" cy="3876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8620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265E34-ECE8-0C4E-90F8-B8BD5ECE9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Rendu d’un composant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9D38104-627D-A643-ACCD-F6CCB6CE33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781655"/>
            <a:ext cx="10131425" cy="788549"/>
          </a:xfrm>
        </p:spPr>
        <p:txBody>
          <a:bodyPr>
            <a:normAutofit/>
          </a:bodyPr>
          <a:lstStyle/>
          <a:p>
            <a:r>
              <a:rPr lang="fr-FR" dirty="0"/>
              <a:t>Test simple: affichage de la franchise correctement </a:t>
            </a:r>
            <a:r>
              <a:rPr lang="fr-FR" dirty="0" err="1"/>
              <a:t>formattée</a:t>
            </a:r>
            <a:endParaRPr lang="fr-FR" dirty="0"/>
          </a:p>
          <a:p>
            <a:r>
              <a:rPr lang="fr-FR" dirty="0"/>
              <a:t>Sélection par rôle (ici </a:t>
            </a:r>
            <a:r>
              <a:rPr lang="fr-FR" dirty="0" err="1"/>
              <a:t>listitem</a:t>
            </a:r>
            <a:r>
              <a:rPr lang="fr-FR" dirty="0"/>
              <a:t>)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BEDA5B5-B150-7345-8EA5-CE5A415338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7791" y="2829699"/>
            <a:ext cx="7976417" cy="3635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7254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265E34-ECE8-0C4E-90F8-B8BD5ECE9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Interaction avec un nœud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9D38104-627D-A643-ACCD-F6CCB6CE33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892868"/>
            <a:ext cx="10131425" cy="788549"/>
          </a:xfrm>
        </p:spPr>
        <p:txBody>
          <a:bodyPr>
            <a:normAutofit/>
          </a:bodyPr>
          <a:lstStyle/>
          <a:p>
            <a:r>
              <a:rPr lang="fr-FR" dirty="0"/>
              <a:t>Test simple: affichage correct d’un lien</a:t>
            </a:r>
          </a:p>
          <a:p>
            <a:r>
              <a:rPr lang="fr-FR" dirty="0"/>
              <a:t>On clique sur le lien avec </a:t>
            </a:r>
            <a:r>
              <a:rPr lang="fr-FR" dirty="0" err="1"/>
              <a:t>userEvent.click</a:t>
            </a:r>
            <a:r>
              <a:rPr lang="fr-FR" dirty="0"/>
              <a:t>() et on valide qu’on est bien redirigés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D190718-4B78-6F45-B952-D21DB98C82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0896" y="3126260"/>
            <a:ext cx="7050207" cy="3356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479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508233-548E-CA4B-8D7F-30FCBCA0C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Lectures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27A0E93-D987-6F4C-B8CC-AD6FC4685F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hlinkClick r:id="rId3"/>
              </a:rPr>
              <a:t>https://kentcdodds.com/blog/testing-implementation-details</a:t>
            </a:r>
            <a:endParaRPr lang="fr-FR" dirty="0"/>
          </a:p>
          <a:p>
            <a:r>
              <a:rPr lang="fr-FR" dirty="0">
                <a:hlinkClick r:id="rId4"/>
              </a:rPr>
              <a:t>https://kentcdodds.com/blog/stop-mocking-fetch</a:t>
            </a:r>
            <a:r>
              <a:rPr lang="fr-FR" dirty="0"/>
              <a:t>  </a:t>
            </a:r>
          </a:p>
          <a:p>
            <a:r>
              <a:rPr lang="fr-FR" dirty="0">
                <a:hlinkClick r:id="rId5"/>
              </a:rPr>
              <a:t>https://testing-library.com/docs/guiding-principles/</a:t>
            </a:r>
            <a:r>
              <a:rPr lang="fr-FR" dirty="0"/>
              <a:t> </a:t>
            </a:r>
          </a:p>
          <a:p>
            <a:r>
              <a:rPr lang="fr-FR" dirty="0">
                <a:hlinkClick r:id="rId6"/>
              </a:rPr>
              <a:t>https://testing-library.com/docs/queries/about#priority</a:t>
            </a:r>
            <a:r>
              <a:rPr lang="fr-FR" dirty="0"/>
              <a:t> </a:t>
            </a:r>
          </a:p>
          <a:p>
            <a:r>
              <a:rPr lang="fr-FR" dirty="0">
                <a:hlinkClick r:id="rId7"/>
              </a:rPr>
              <a:t>https://mswjs.io/docs/</a:t>
            </a:r>
            <a:r>
              <a:rPr lang="fr-FR" dirty="0"/>
              <a:t>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19462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7">
            <a:extLst>
              <a:ext uri="{FF2B5EF4-FFF2-40B4-BE49-F238E27FC236}">
                <a16:creationId xmlns:a16="http://schemas.microsoft.com/office/drawing/2014/main" id="{C1709A45-C6F3-4CEE-AA0F-887FAC5CAE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8192D64-F565-B44D-A496-36E10646C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533400"/>
            <a:ext cx="10820400" cy="1177092"/>
          </a:xfrm>
        </p:spPr>
        <p:txBody>
          <a:bodyPr anchor="b">
            <a:normAutofit/>
          </a:bodyPr>
          <a:lstStyle/>
          <a:p>
            <a:pPr algn="ctr"/>
            <a:r>
              <a:rPr lang="fr-FR" sz="4400" dirty="0"/>
              <a:t>CE test doit-il échouer ?</a:t>
            </a:r>
          </a:p>
        </p:txBody>
      </p:sp>
      <p:cxnSp>
        <p:nvCxnSpPr>
          <p:cNvPr id="16" name="Straight Connector 9">
            <a:extLst>
              <a:ext uri="{FF2B5EF4-FFF2-40B4-BE49-F238E27FC236}">
                <a16:creationId xmlns:a16="http://schemas.microsoft.com/office/drawing/2014/main" id="{26E963D7-0A73-484A-B8A2-DDBFEA123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45629" y="1850077"/>
            <a:ext cx="50074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0C6F57F-BACE-C64A-819A-7D23AC6C71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243892"/>
            <a:ext cx="10820400" cy="354730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fr-FR" sz="2000" dirty="0"/>
              <a:t>Pour les exemples de modification suivants, déterminer si le test déjà existant doit échouer.</a:t>
            </a:r>
          </a:p>
          <a:p>
            <a:pPr marL="0" indent="0">
              <a:buNone/>
            </a:pPr>
            <a:r>
              <a:rPr lang="fr-FR" sz="2000" dirty="0"/>
              <a:t>S’il échoue, il doit être mis à jour en même temps que la modification du code.</a:t>
            </a:r>
          </a:p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r>
              <a:rPr lang="fr-FR" sz="2000" dirty="0"/>
              <a:t>On ne traite ici que des tests </a:t>
            </a:r>
            <a:r>
              <a:rPr lang="fr-FR" sz="2000" b="1" dirty="0"/>
              <a:t>unitaires</a:t>
            </a:r>
            <a:r>
              <a:rPr lang="fr-FR" sz="2000" dirty="0"/>
              <a:t> lancés avec </a:t>
            </a:r>
            <a:r>
              <a:rPr lang="fr-FR" sz="2000" dirty="0" err="1"/>
              <a:t>Jest</a:t>
            </a:r>
            <a:r>
              <a:rPr lang="fr-FR" sz="2000" dirty="0"/>
              <a:t> dans JSDOM.</a:t>
            </a:r>
          </a:p>
          <a:p>
            <a:pPr marL="0" indent="0">
              <a:buNone/>
            </a:pP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3861743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192D64-F565-B44D-A496-36E10646C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533400"/>
            <a:ext cx="10820400" cy="1177092"/>
          </a:xfrm>
        </p:spPr>
        <p:txBody>
          <a:bodyPr anchor="b">
            <a:normAutofit/>
          </a:bodyPr>
          <a:lstStyle/>
          <a:p>
            <a:pPr algn="ctr"/>
            <a:r>
              <a:rPr lang="fr-FR" sz="4400" dirty="0"/>
              <a:t>Ce test doit-il échouer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0C6F57F-BACE-C64A-819A-7D23AC6C71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243892"/>
            <a:ext cx="10820400" cy="354730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fr-FR" sz="2000" dirty="0"/>
          </a:p>
          <a:p>
            <a:pPr>
              <a:buFontTx/>
              <a:buChar char="-"/>
            </a:pPr>
            <a:r>
              <a:rPr lang="fr-FR" sz="2000" dirty="0"/>
              <a:t>Je sépare un composant trop gros en 3 composants distincts</a:t>
            </a:r>
          </a:p>
          <a:p>
            <a:pPr>
              <a:buFontTx/>
              <a:buChar char="-"/>
            </a:pPr>
            <a:r>
              <a:rPr lang="fr-FR" sz="2000" dirty="0"/>
              <a:t>Aucun impact fonctionnel</a:t>
            </a:r>
          </a:p>
        </p:txBody>
      </p:sp>
    </p:spTree>
    <p:extLst>
      <p:ext uri="{BB962C8B-B14F-4D97-AF65-F5344CB8AC3E}">
        <p14:creationId xmlns:p14="http://schemas.microsoft.com/office/powerpoint/2010/main" val="4159578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192D64-F565-B44D-A496-36E10646C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533400"/>
            <a:ext cx="10820400" cy="1177092"/>
          </a:xfrm>
        </p:spPr>
        <p:txBody>
          <a:bodyPr anchor="b">
            <a:normAutofit/>
          </a:bodyPr>
          <a:lstStyle/>
          <a:p>
            <a:pPr algn="ctr"/>
            <a:r>
              <a:rPr lang="fr-FR" sz="4400" dirty="0"/>
              <a:t>Ce test doit-il échouer ?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207255F-4F6F-CF42-AFF7-2F1D53CF84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0" y="4496316"/>
            <a:ext cx="7924800" cy="194310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4A563096-F756-2447-A6E5-D02DD0069B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1600" y="1957173"/>
            <a:ext cx="6908800" cy="1930400"/>
          </a:xfrm>
          <a:prstGeom prst="rect">
            <a:avLst/>
          </a:prstGeom>
        </p:spPr>
      </p:pic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8603EA27-568A-C248-A9F7-9BA6B3AF598D}"/>
              </a:ext>
            </a:extLst>
          </p:cNvPr>
          <p:cNvCxnSpPr>
            <a:cxnSpLocks/>
            <a:stCxn id="7" idx="2"/>
            <a:endCxn id="4" idx="0"/>
          </p:cNvCxnSpPr>
          <p:nvPr/>
        </p:nvCxnSpPr>
        <p:spPr>
          <a:xfrm>
            <a:off x="6096000" y="3887573"/>
            <a:ext cx="0" cy="608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4333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192D64-F565-B44D-A496-36E10646C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533400"/>
            <a:ext cx="10820400" cy="1177092"/>
          </a:xfrm>
        </p:spPr>
        <p:txBody>
          <a:bodyPr anchor="b">
            <a:normAutofit/>
          </a:bodyPr>
          <a:lstStyle/>
          <a:p>
            <a:pPr algn="ctr"/>
            <a:r>
              <a:rPr lang="fr-FR" sz="4400" dirty="0"/>
              <a:t>Ce test doit-il échouer ?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BB046D6-281B-394C-ADB3-E5F0EB049F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4238" y="1827256"/>
            <a:ext cx="7924800" cy="194310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BA29D1CC-7EC7-0844-8A04-59F8066372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1188" y="4030362"/>
            <a:ext cx="5930900" cy="2667000"/>
          </a:xfrm>
          <a:prstGeom prst="rect">
            <a:avLst/>
          </a:prstGeom>
        </p:spPr>
      </p:pic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9CDC85A6-B597-AC46-B103-738BC256012E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6256638" y="3770356"/>
            <a:ext cx="0" cy="260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34916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192D64-F565-B44D-A496-36E10646C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533400"/>
            <a:ext cx="10820400" cy="1177092"/>
          </a:xfrm>
        </p:spPr>
        <p:txBody>
          <a:bodyPr anchor="b">
            <a:normAutofit/>
          </a:bodyPr>
          <a:lstStyle/>
          <a:p>
            <a:pPr algn="ctr"/>
            <a:r>
              <a:rPr lang="fr-FR" sz="4400" dirty="0"/>
              <a:t>CE test doit-il échouer ?</a:t>
            </a:r>
          </a:p>
        </p:txBody>
      </p:sp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825AB8F3-2AC1-9844-8656-2A062E9B345C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>
            <a:off x="6096000" y="3235724"/>
            <a:ext cx="0" cy="635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5" name="Image 4">
            <a:extLst>
              <a:ext uri="{FF2B5EF4-FFF2-40B4-BE49-F238E27FC236}">
                <a16:creationId xmlns:a16="http://schemas.microsoft.com/office/drawing/2014/main" id="{8BC69E97-E539-2748-AD80-47C6B93570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900" y="2245124"/>
            <a:ext cx="10236200" cy="99060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86D81857-0F14-A142-AFC0-A2CCB77ACB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8250" y="3871097"/>
            <a:ext cx="9715500" cy="10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671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192D64-F565-B44D-A496-36E10646C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533400"/>
            <a:ext cx="10820400" cy="1177092"/>
          </a:xfrm>
        </p:spPr>
        <p:txBody>
          <a:bodyPr anchor="b">
            <a:normAutofit/>
          </a:bodyPr>
          <a:lstStyle/>
          <a:p>
            <a:pPr algn="ctr"/>
            <a:r>
              <a:rPr lang="fr-FR" sz="4400" dirty="0"/>
              <a:t>CE test doit-il échouer ?</a:t>
            </a:r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AF69BCFE-B853-EB4A-9B1B-3B5EE7031F3D}"/>
              </a:ext>
            </a:extLst>
          </p:cNvPr>
          <p:cNvCxnSpPr>
            <a:cxnSpLocks/>
            <a:stCxn id="9" idx="2"/>
            <a:endCxn id="4" idx="0"/>
          </p:cNvCxnSpPr>
          <p:nvPr/>
        </p:nvCxnSpPr>
        <p:spPr>
          <a:xfrm>
            <a:off x="6096000" y="2872370"/>
            <a:ext cx="0" cy="5566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4" name="Image 3">
            <a:extLst>
              <a:ext uri="{FF2B5EF4-FFF2-40B4-BE49-F238E27FC236}">
                <a16:creationId xmlns:a16="http://schemas.microsoft.com/office/drawing/2014/main" id="{E590B2C4-7275-2840-A680-E697E8583A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7050" y="3429000"/>
            <a:ext cx="3517900" cy="100330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1FFD5761-2486-A94B-A46B-47DF27E193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0000" y="1881770"/>
            <a:ext cx="71120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8383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192D64-F565-B44D-A496-36E10646C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533400"/>
            <a:ext cx="10820400" cy="1177092"/>
          </a:xfrm>
        </p:spPr>
        <p:txBody>
          <a:bodyPr anchor="b">
            <a:normAutofit/>
          </a:bodyPr>
          <a:lstStyle/>
          <a:p>
            <a:pPr algn="ctr"/>
            <a:r>
              <a:rPr lang="fr-FR" sz="4400" dirty="0"/>
              <a:t>CE test doit-il échouer ?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788BC98-E11F-F948-AD5E-57372B9517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1900" y="2069756"/>
            <a:ext cx="7188200" cy="91440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22EA67BD-3987-A348-9778-8D0C45AAA3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8050" y="3650734"/>
            <a:ext cx="7835900" cy="965200"/>
          </a:xfrm>
          <a:prstGeom prst="rect">
            <a:avLst/>
          </a:prstGeom>
        </p:spPr>
      </p:pic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AF69BCFE-B853-EB4A-9B1B-3B5EE7031F3D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6096000" y="2984156"/>
            <a:ext cx="0" cy="666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92834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éleste">
  <a:themeElements>
    <a:clrScheme name="Céleste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élest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éleste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{1DE463EA-5A6F-0244-8FD0-28CDA17E1F68}tf10001058</Template>
  <TotalTime>7443</TotalTime>
  <Words>983</Words>
  <Application>Microsoft Macintosh PowerPoint</Application>
  <PresentationFormat>Grand écran</PresentationFormat>
  <Paragraphs>143</Paragraphs>
  <Slides>26</Slides>
  <Notes>20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Céleste</vt:lpstr>
      <vt:lpstr>Des Tests frontend plus efficaces</vt:lpstr>
      <vt:lpstr>Objectifs</vt:lpstr>
      <vt:lpstr>CE test doit-il échouer ?</vt:lpstr>
      <vt:lpstr>Ce test doit-il échouer ?</vt:lpstr>
      <vt:lpstr>Ce test doit-il échouer ?</vt:lpstr>
      <vt:lpstr>Ce test doit-il échouer ?</vt:lpstr>
      <vt:lpstr>CE test doit-il échouer ?</vt:lpstr>
      <vt:lpstr>CE test doit-il échouer ?</vt:lpstr>
      <vt:lpstr>CE test doit-il échouer ?</vt:lpstr>
      <vt:lpstr>CE test doit-il échouer ?</vt:lpstr>
      <vt:lpstr>CE test doit-il échouer ?</vt:lpstr>
      <vt:lpstr>CE test doit-il échouer ?</vt:lpstr>
      <vt:lpstr>CE test doit-il échouer ?</vt:lpstr>
      <vt:lpstr>Qui sont nos utilisateurs</vt:lpstr>
      <vt:lpstr>Qu’est-ce qu’un détail d’implémentation</vt:lpstr>
      <vt:lpstr>Comment on fait ?</vt:lpstr>
      <vt:lpstr>Comment on fait maintenant ?</vt:lpstr>
      <vt:lpstr>Comment on fait Techniquement ?</vt:lpstr>
      <vt:lpstr>Comment on fait Techniquement ?</vt:lpstr>
      <vt:lpstr>Setup msw</vt:lpstr>
      <vt:lpstr>Setup msw</vt:lpstr>
      <vt:lpstr>Setup msw</vt:lpstr>
      <vt:lpstr>Rendu d’un composant</vt:lpstr>
      <vt:lpstr>Rendu d’un composant</vt:lpstr>
      <vt:lpstr>Interaction avec un nœud</vt:lpstr>
      <vt:lpstr>Lectures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 modèle de rôles HTML</dc:title>
  <dc:creator>BERNARDEAU Mathias</dc:creator>
  <cp:lastModifiedBy>BERNARDEAU Mathias</cp:lastModifiedBy>
  <cp:revision>1</cp:revision>
  <dcterms:created xsi:type="dcterms:W3CDTF">2021-06-30T09:01:29Z</dcterms:created>
  <dcterms:modified xsi:type="dcterms:W3CDTF">2021-11-24T09:57:26Z</dcterms:modified>
</cp:coreProperties>
</file>