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60" r:id="rId4"/>
    <p:sldId id="259" r:id="rId5"/>
    <p:sldId id="258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2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6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2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8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F29302-FE17-4382-8941-922D1C3A146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0F7B47-9ABF-4E56-9966-71FF5D435BF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0EA3-A80B-4A86-BCB4-C645412A7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1" y="5226467"/>
            <a:ext cx="4771748" cy="1076679"/>
          </a:xfrm>
        </p:spPr>
        <p:txBody>
          <a:bodyPr/>
          <a:lstStyle/>
          <a:p>
            <a:r>
              <a:rPr lang="en-IN"/>
              <a:t>GOOD MORNING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09657-15EC-4C87-8153-68FD178E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306936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0F1B-9ABD-435C-AE23-186825E47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SYSTEM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41990-D9A3-4782-9B6C-1CA3D77DC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6600" dirty="0"/>
              <a:t>JARVIS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E4808-7C7D-48E2-8296-9BAA9AA8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83" y="121974"/>
            <a:ext cx="5358959" cy="6092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33B27-4406-45DF-8CB5-D416F295171D}"/>
              </a:ext>
            </a:extLst>
          </p:cNvPr>
          <p:cNvSpPr txBox="1"/>
          <p:nvPr/>
        </p:nvSpPr>
        <p:spPr>
          <a:xfrm>
            <a:off x="292963" y="550416"/>
            <a:ext cx="276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Modules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4372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F3256-4C37-4EBA-BD94-20B0D8011007}"/>
              </a:ext>
            </a:extLst>
          </p:cNvPr>
          <p:cNvSpPr txBox="1"/>
          <p:nvPr/>
        </p:nvSpPr>
        <p:spPr>
          <a:xfrm>
            <a:off x="79899" y="71021"/>
            <a:ext cx="11967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2.4 SOFTWARE REQUIREMENTS: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Operating System: Windows 10 [LAPTOP]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Coding Language: Python 3.9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Front End: QT Designer and PYQT5 GUI Modules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Back End: Visual Studio Code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 API: News API for function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 Giphy Files: Various Giphy files for </a:t>
            </a:r>
            <a:r>
              <a:rPr lang="en-IN" sz="4400" dirty="0" err="1"/>
              <a:t>Gui</a:t>
            </a:r>
            <a:endParaRPr lang="en-IN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400" dirty="0"/>
              <a:t>Applications: Gmail, Telegram, WhatsApp, YouTube etc.</a:t>
            </a:r>
          </a:p>
        </p:txBody>
      </p:sp>
    </p:spTree>
    <p:extLst>
      <p:ext uri="{BB962C8B-B14F-4D97-AF65-F5344CB8AC3E}">
        <p14:creationId xmlns:p14="http://schemas.microsoft.com/office/powerpoint/2010/main" val="17053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4BB8E-A462-484A-B71A-A630DB527DE9}"/>
              </a:ext>
            </a:extLst>
          </p:cNvPr>
          <p:cNvSpPr txBox="1"/>
          <p:nvPr/>
        </p:nvSpPr>
        <p:spPr>
          <a:xfrm>
            <a:off x="150920" y="168676"/>
            <a:ext cx="11851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2.1 FUNCTIONAL REQUIREMENT: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Different Modules used for accessing different Apps and Social Media Sites.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In our GUI there is “RUN” and “TERMINATE” buttons to start and close our system assistant (Jarvis).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API, Source code Interpreter and QT designer all required for functioning of our Jarvis.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 No Internet is required to access this Application.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661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3EB0E-290C-4AF2-91EF-DC48AD5435B6}"/>
              </a:ext>
            </a:extLst>
          </p:cNvPr>
          <p:cNvSpPr txBox="1"/>
          <p:nvPr/>
        </p:nvSpPr>
        <p:spPr>
          <a:xfrm>
            <a:off x="399495" y="435006"/>
            <a:ext cx="114344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JARVIS: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WISHES ACCORDING TO TIME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 GIVES SATISFACTORY COMMAND IN EVERY INPUT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 GIVES COMMANDS WHEN THE COMMAND IS NOT         UNDESTAND OR WE ARE NOT CLEAR WITH THE WORD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ON CLOSING COMMANDS IT CLOSES THE SYSTEM AND ENDS THE CODE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JARVIS IS SET ON THE CONTINOUS LOOP TO TAKE THE TASKS AFTER EXCUTION ONE BY ONE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IT HAS AN RUN TO START THE PROGRAM AND TERMINATE BUTTON TO END IT</a:t>
            </a:r>
          </a:p>
          <a:p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7439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4B19-4944-421C-B727-EF057D17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6EDB-B74A-40B9-BAC6-DEBD60BAE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1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207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GOOD MORNING</vt:lpstr>
      <vt:lpstr>SYSTEM ASSISTANT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ASSISTANT</dc:title>
  <dc:creator>Hemanth _</dc:creator>
  <cp:lastModifiedBy>Hemanth _</cp:lastModifiedBy>
  <cp:revision>4</cp:revision>
  <dcterms:created xsi:type="dcterms:W3CDTF">2021-05-08T02:04:41Z</dcterms:created>
  <dcterms:modified xsi:type="dcterms:W3CDTF">2021-06-18T19:02:59Z</dcterms:modified>
</cp:coreProperties>
</file>