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7" r:id="rId3"/>
    <p:sldId id="539" r:id="rId4"/>
    <p:sldId id="541" r:id="rId5"/>
    <p:sldId id="540" r:id="rId6"/>
    <p:sldId id="542" r:id="rId7"/>
    <p:sldId id="545" r:id="rId8"/>
    <p:sldId id="546" r:id="rId9"/>
    <p:sldId id="547" r:id="rId10"/>
    <p:sldId id="544" r:id="rId11"/>
    <p:sldId id="549" r:id="rId12"/>
    <p:sldId id="550" r:id="rId13"/>
    <p:sldId id="548" r:id="rId14"/>
    <p:sldId id="551" r:id="rId15"/>
    <p:sldId id="554" r:id="rId16"/>
    <p:sldId id="555" r:id="rId17"/>
    <p:sldId id="553" r:id="rId18"/>
    <p:sldId id="578" r:id="rId19"/>
    <p:sldId id="557" r:id="rId20"/>
    <p:sldId id="558" r:id="rId21"/>
    <p:sldId id="579" r:id="rId22"/>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209" userDrawn="1">
          <p15:clr>
            <a:srgbClr val="A4A3A4"/>
          </p15:clr>
        </p15:guide>
        <p15:guide id="2" pos="285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FF00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146"/>
    <p:restoredTop sz="93895"/>
  </p:normalViewPr>
  <p:slideViewPr>
    <p:cSldViewPr showGuides="1">
      <p:cViewPr varScale="1">
        <p:scale>
          <a:sx n="66" d="100"/>
          <a:sy n="66" d="100"/>
        </p:scale>
        <p:origin x="1440" y="72"/>
      </p:cViewPr>
      <p:guideLst>
        <p:guide orient="horz" pos="2209"/>
        <p:guide pos="2856"/>
      </p:guideLst>
    </p:cSldViewPr>
  </p:slideViewPr>
  <p:notesTextViewPr>
    <p:cViewPr>
      <p:scale>
        <a:sx n="100" d="100"/>
        <a:sy n="100" d="100"/>
      </p:scale>
      <p:origin x="0" y="0"/>
    </p:cViewPr>
  </p:notesText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commentAuthors" Target="commentAuthors.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notesMaster" Target="notesMasters/notesMaster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grpSp>
        <p:nvGrpSpPr>
          <p:cNvPr id="3074" name="Group 17"/>
          <p:cNvGrpSpPr/>
          <p:nvPr/>
        </p:nvGrpSpPr>
        <p:grpSpPr>
          <a:xfrm>
            <a:off x="-7937" y="-7937"/>
            <a:ext cx="9169400" cy="6873875"/>
            <a:chOff x="-8466" y="-8468"/>
            <a:chExt cx="9169804" cy="6874935"/>
          </a:xfrm>
        </p:grpSpPr>
        <p:cxnSp>
          <p:nvCxnSpPr>
            <p:cNvPr id="19" name="Straight Connector 18"/>
            <p:cNvCxnSpPr/>
            <p:nvPr/>
          </p:nvCxnSpPr>
          <p:spPr>
            <a:xfrm flipV="1">
              <a:off x="5130498" y="4175239"/>
              <a:ext cx="4022902" cy="2683288"/>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7041932" y="-529"/>
              <a:ext cx="1219254" cy="6859057"/>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21" name="Freeform 20"/>
            <p:cNvSpPr/>
            <p:nvPr/>
          </p:nvSpPr>
          <p:spPr>
            <a:xfrm>
              <a:off x="6891113" y="-529"/>
              <a:ext cx="2270225" cy="686699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205452" y="-8468"/>
              <a:ext cx="1947948" cy="6866996"/>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6638689" y="3919613"/>
              <a:ext cx="2513123" cy="2938915"/>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7010180" y="-8468"/>
              <a:ext cx="2143219" cy="6866996"/>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296112" y="-8468"/>
              <a:ext cx="857288" cy="6866996"/>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8077027" y="-8468"/>
              <a:ext cx="1066847" cy="6866996"/>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Freeform 26"/>
            <p:cNvSpPr/>
            <p:nvPr/>
          </p:nvSpPr>
          <p:spPr>
            <a:xfrm>
              <a:off x="8059565" y="4894488"/>
              <a:ext cx="1095423" cy="1964040"/>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39" cy="5698416"/>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pPr fontAlgn="base"/>
            <a:r>
              <a:rPr lang="en-US" strike="noStrike" noProof="1" smtClean="0"/>
              <a:t>Click to edit Master title style</a:t>
            </a:r>
            <a:endParaRPr lang="en-US" strike="noStrike" noProof="1" dirty="0"/>
          </a:p>
        </p:txBody>
      </p:sp>
      <p:sp>
        <p:nvSpPr>
          <p:cNvPr id="3" name="Subtitle 2"/>
          <p:cNvSpPr>
            <a:spLocks noGrp="1"/>
          </p:cNvSpPr>
          <p:nvPr>
            <p:ph type="subTitle" idx="1"/>
          </p:nvPr>
        </p:nvSpPr>
        <p:spPr>
          <a:xfrm>
            <a:off x="1130595" y="4050834"/>
            <a:ext cx="5826719" cy="1096899"/>
          </a:xfrm>
        </p:spPr>
        <p:txBody>
          <a:bodyPr/>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base"/>
            <a:r>
              <a:rPr lang="en-US" strike="noStrike" noProof="1" smtClean="0"/>
              <a:t>Click to edit Master subtitle style</a:t>
            </a:r>
            <a:endParaRPr lang="en-US" strike="noStrike" noProof="1" dirty="0"/>
          </a:p>
        </p:txBody>
      </p:sp>
      <p:sp>
        <p:nvSpPr>
          <p:cNvPr id="29" name="Date Placeholder 3"/>
          <p:cNvSpPr>
            <a:spLocks noGrp="1"/>
          </p:cNvSpPr>
          <p:nvPr>
            <p:ph type="dt" sz="half" idx="2"/>
          </p:nvPr>
        </p:nvSpPr>
        <p:spPr>
          <a:xfrm>
            <a:off x="5405438" y="6042025"/>
            <a:ext cx="684213" cy="365125"/>
          </a:xfrm>
          <a:prstGeom prst="rect">
            <a:avLst/>
          </a:prstGeom>
        </p:spPr>
        <p:txBody>
          <a:bodyPr vert="horz" lIns="91440" tIns="45720" rIns="91440" bIns="45720" rtlCol="0" anchor="ct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30" name="Footer Placeholder 4"/>
          <p:cNvSpPr>
            <a:spLocks noGrp="1"/>
          </p:cNvSpPr>
          <p:nvPr>
            <p:ph type="ftr" sz="quarter" idx="3"/>
          </p:nvPr>
        </p:nvSpPr>
        <p:spPr>
          <a:xfrm>
            <a:off x="609600" y="6042025"/>
            <a:ext cx="4622800" cy="365125"/>
          </a:xfrm>
          <a:prstGeom prst="rect">
            <a:avLst/>
          </a:prstGeom>
        </p:spPr>
        <p:txBody>
          <a:bodyPr vert="horz" lIns="91440" tIns="45720" rIns="91440" bIns="45720" rtlCol="0" anchor="ct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31" name="Slide Number Placeholder 5"/>
          <p:cNvSpPr>
            <a:spLocks noGrp="1"/>
          </p:cNvSpPr>
          <p:nvPr>
            <p:ph type="sldNum" sz="quarter" idx="4"/>
          </p:nvPr>
        </p:nvSpPr>
        <p:spPr>
          <a:xfrm>
            <a:off x="6445250" y="6042025"/>
            <a:ext cx="512763" cy="365125"/>
          </a:xfrm>
          <a:prstGeom prst="rect">
            <a:avLst/>
          </a:prstGeom>
        </p:spPr>
        <p:txBody>
          <a:bodyPr vert="horz" lIns="91440" tIns="45720" rIns="91440" bIns="45720" rtlCol="0" anchor="ct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090CB0E2-6119-4683-8C54-9467FF8B9FFA}"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pPr fontAlgn="base"/>
            <a:r>
              <a:rPr lang="en-US" strike="noStrike" noProof="1" smtClean="0"/>
              <a:t>Click to edit Master title style</a:t>
            </a:r>
            <a:endParaRPr lang="en-US" strike="noStrike" noProof="1"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en-US" strike="noStrike" noProof="1" smtClean="0"/>
              <a:t>Click to edit Master text styles</a:t>
            </a:r>
            <a:endParaRPr lang="en-US" strike="noStrike" noProof="1" smtClean="0"/>
          </a:p>
        </p:txBody>
      </p:sp>
      <p:sp>
        <p:nvSpPr>
          <p:cNvPr id="4" name="Date Placeholder 3"/>
          <p:cNvSpPr>
            <a:spLocks noGrp="1"/>
          </p:cNvSpPr>
          <p:nvPr>
            <p:ph type="dt" sz="half"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BBFA8080-EB02-449E-928E-A3D716E8E93A}"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bg>
      <p:bgPr>
        <a:solidFill>
          <a:schemeClr val="bg1"/>
        </a:solidFill>
        <a:effectLst/>
      </p:bgPr>
    </p:bg>
    <p:spTree>
      <p:nvGrpSpPr>
        <p:cNvPr id="1" name=""/>
        <p:cNvGrpSpPr/>
        <p:nvPr/>
      </p:nvGrpSpPr>
      <p:grpSpPr>
        <a:xfrm>
          <a:off x="0" y="0"/>
          <a:ext cx="0" cy="0"/>
          <a:chOff x="0" y="0"/>
          <a:chExt cx="0" cy="0"/>
        </a:xfrm>
      </p:grpSpPr>
      <p:sp>
        <p:nvSpPr>
          <p:cNvPr id="18" name="TextBox 17"/>
          <p:cNvSpPr txBox="1">
            <a:spLocks noChangeArrowheads="1"/>
          </p:cNvSpPr>
          <p:nvPr/>
        </p:nvSpPr>
        <p:spPr bwMode="auto">
          <a:xfrm>
            <a:off x="482600" y="790575"/>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8000" b="0" i="0" u="none" strike="noStrike" kern="1200" cap="none" spc="0" normalizeH="0" baseline="0" noProof="0" smtClean="0">
                <a:ln>
                  <a:noFill/>
                </a:ln>
                <a:solidFill>
                  <a:srgbClr val="C0E474"/>
                </a:solidFill>
                <a:effectLst/>
                <a:uLnTx/>
                <a:uFillTx/>
                <a:latin typeface="Arial" panose="020B0604020202020204" pitchFamily="34" charset="0"/>
                <a:ea typeface="+mn-ea"/>
                <a:cs typeface="+mn-cs"/>
              </a:rPr>
              <a:t>“</a:t>
            </a:r>
            <a:endParaRPr kumimoji="0" lang="en-US" sz="8000" b="0" i="0" u="none" strike="noStrike" kern="1200" cap="none" spc="0" normalizeH="0" baseline="0" noProof="0" smtClean="0">
              <a:ln>
                <a:noFill/>
              </a:ln>
              <a:solidFill>
                <a:srgbClr val="C0E474"/>
              </a:solidFill>
              <a:effectLst/>
              <a:uLnTx/>
              <a:uFillTx/>
              <a:latin typeface="Arial" panose="020B0604020202020204" pitchFamily="34" charset="0"/>
              <a:ea typeface="+mn-ea"/>
              <a:cs typeface="+mn-cs"/>
            </a:endParaRPr>
          </a:p>
        </p:txBody>
      </p:sp>
      <p:sp>
        <p:nvSpPr>
          <p:cNvPr id="19" name="TextBox 18"/>
          <p:cNvSpPr txBox="1">
            <a:spLocks noChangeArrowheads="1"/>
          </p:cNvSpPr>
          <p:nvPr/>
        </p:nvSpPr>
        <p:spPr bwMode="auto">
          <a:xfrm>
            <a:off x="6748463" y="2886075"/>
            <a:ext cx="457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8000" b="0" i="0" u="none" strike="noStrike" kern="1200" cap="none" spc="0" normalizeH="0" baseline="0" noProof="0" smtClean="0">
                <a:ln>
                  <a:noFill/>
                </a:ln>
                <a:solidFill>
                  <a:srgbClr val="C0E474"/>
                </a:solidFill>
                <a:effectLst/>
                <a:uLnTx/>
                <a:uFillTx/>
                <a:latin typeface="Arial" panose="020B0604020202020204" pitchFamily="34" charset="0"/>
                <a:ea typeface="+mn-ea"/>
                <a:cs typeface="+mn-cs"/>
              </a:rPr>
              <a:t>”</a:t>
            </a:r>
            <a:endParaRPr kumimoji="0" lang="en-US" sz="8000" b="0" i="0" u="none" strike="noStrike" kern="1200" cap="none" spc="0" normalizeH="0" baseline="0" noProof="0" smtClean="0">
              <a:ln>
                <a:noFill/>
              </a:ln>
              <a:solidFill>
                <a:srgbClr val="C0E474"/>
              </a:solidFill>
              <a:effectLst/>
              <a:uLnTx/>
              <a:uFillTx/>
              <a:latin typeface="Arial" panose="020B0604020202020204" pitchFamily="34" charset="0"/>
              <a:ea typeface="+mn-ea"/>
              <a:cs typeface="+mn-cs"/>
            </a:endParaRPr>
          </a:p>
        </p:txBody>
      </p:sp>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pPr fontAlgn="base"/>
            <a:r>
              <a:rPr lang="en-US" strike="noStrike" noProof="1" smtClean="0"/>
              <a:t>Click to edit Master title style</a:t>
            </a:r>
            <a:endParaRPr lang="en-US" strike="noStrike" noProof="1"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fontAlgn="base"/>
            <a:r>
              <a:rPr lang="en-US" strike="noStrike" noProof="1" smtClean="0"/>
              <a:t>Click to edit Master text styles</a:t>
            </a:r>
            <a:endParaRPr lang="en-US" strike="noStrike" noProof="1" smtClean="0"/>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en-US" strike="noStrike" noProof="1" smtClean="0"/>
              <a:t>Click to edit Master text styles</a:t>
            </a:r>
            <a:endParaRPr lang="en-US" strike="noStrike" noProof="1" smtClean="0"/>
          </a:p>
        </p:txBody>
      </p:sp>
      <p:sp>
        <p:nvSpPr>
          <p:cNvPr id="20" name="Date Placeholder 3"/>
          <p:cNvSpPr>
            <a:spLocks noGrp="1"/>
          </p:cNvSpPr>
          <p:nvPr>
            <p:ph type="dt" sz="half" idx="2"/>
          </p:nvPr>
        </p:nvSpPr>
        <p:spPr>
          <a:xfrm>
            <a:off x="5405438" y="6042025"/>
            <a:ext cx="684213" cy="365125"/>
          </a:xfrm>
          <a:prstGeom prst="rect">
            <a:avLst/>
          </a:prstGeom>
        </p:spPr>
        <p:txBody>
          <a:bodyPr vert="horz" lIns="91440" tIns="45720" rIns="91440" bIns="45720" rtlCol="0" anchor="ct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21" name="Footer Placeholder 4"/>
          <p:cNvSpPr>
            <a:spLocks noGrp="1"/>
          </p:cNvSpPr>
          <p:nvPr>
            <p:ph type="ftr" sz="quarter" idx="3"/>
          </p:nvPr>
        </p:nvSpPr>
        <p:spPr>
          <a:xfrm>
            <a:off x="609600" y="6042025"/>
            <a:ext cx="4622800" cy="365125"/>
          </a:xfrm>
          <a:prstGeom prst="rect">
            <a:avLst/>
          </a:prstGeom>
        </p:spPr>
        <p:txBody>
          <a:bodyPr vert="horz" lIns="91440" tIns="45720" rIns="91440" bIns="45720" rtlCol="0" anchor="ct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22" name="Slide Number Placeholder 5"/>
          <p:cNvSpPr>
            <a:spLocks noGrp="1"/>
          </p:cNvSpPr>
          <p:nvPr>
            <p:ph type="sldNum" sz="quarter" idx="4"/>
          </p:nvPr>
        </p:nvSpPr>
        <p:spPr>
          <a:xfrm>
            <a:off x="6445250" y="6042025"/>
            <a:ext cx="512763" cy="365125"/>
          </a:xfrm>
          <a:prstGeom prst="rect">
            <a:avLst/>
          </a:prstGeom>
        </p:spPr>
        <p:txBody>
          <a:bodyPr vert="horz" lIns="91440" tIns="45720" rIns="91440" bIns="45720" rtlCol="0" anchor="ct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3CDE89D0-895D-42F3-805F-08C9E1E59DFC}"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pPr fontAlgn="base"/>
            <a:r>
              <a:rPr lang="en-US" strike="noStrike" noProof="1" smtClean="0"/>
              <a:t>Click to edit Master title style</a:t>
            </a:r>
            <a:endParaRPr lang="en-US" strike="noStrike" noProof="1" dirty="0"/>
          </a:p>
        </p:txBody>
      </p:sp>
      <p:sp>
        <p:nvSpPr>
          <p:cNvPr id="3" name="Text Placeholder 2"/>
          <p:cNvSpPr>
            <a:spLocks noGrp="1"/>
          </p:cNvSpPr>
          <p:nvPr>
            <p:ph type="body" idx="1"/>
          </p:nvPr>
        </p:nvSpPr>
        <p:spPr>
          <a:xfrm>
            <a:off x="609598" y="4527448"/>
            <a:ext cx="6347715" cy="1513914"/>
          </a:xfrm>
        </p:spPr>
        <p:txBody>
          <a:bodyP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en-US" strike="noStrike" noProof="1" smtClean="0"/>
              <a:t>Click to edit Master text styles</a:t>
            </a:r>
            <a:endParaRPr lang="en-US" strike="noStrike" noProof="1" smtClean="0"/>
          </a:p>
        </p:txBody>
      </p:sp>
      <p:sp>
        <p:nvSpPr>
          <p:cNvPr id="4" name="Date Placeholder 3"/>
          <p:cNvSpPr>
            <a:spLocks noGrp="1"/>
          </p:cNvSpPr>
          <p:nvPr>
            <p:ph type="dt" sz="half"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BBFA8080-EB02-449E-928E-A3D716E8E93A}"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bg>
      <p:bgPr>
        <a:solidFill>
          <a:schemeClr val="bg1"/>
        </a:solidFill>
        <a:effectLst/>
      </p:bgPr>
    </p:bg>
    <p:spTree>
      <p:nvGrpSpPr>
        <p:cNvPr id="1" name=""/>
        <p:cNvGrpSpPr/>
        <p:nvPr/>
      </p:nvGrpSpPr>
      <p:grpSpPr>
        <a:xfrm>
          <a:off x="0" y="0"/>
          <a:ext cx="0" cy="0"/>
          <a:chOff x="0" y="0"/>
          <a:chExt cx="0" cy="0"/>
        </a:xfrm>
      </p:grpSpPr>
      <p:sp>
        <p:nvSpPr>
          <p:cNvPr id="18" name="TextBox 17"/>
          <p:cNvSpPr txBox="1">
            <a:spLocks noChangeArrowheads="1"/>
          </p:cNvSpPr>
          <p:nvPr/>
        </p:nvSpPr>
        <p:spPr bwMode="auto">
          <a:xfrm>
            <a:off x="482600" y="790575"/>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8000" b="0" i="0" u="none" strike="noStrike" kern="1200" cap="none" spc="0" normalizeH="0" baseline="0" noProof="0" smtClean="0">
                <a:ln>
                  <a:noFill/>
                </a:ln>
                <a:solidFill>
                  <a:srgbClr val="C0E474"/>
                </a:solidFill>
                <a:effectLst/>
                <a:uLnTx/>
                <a:uFillTx/>
                <a:latin typeface="Arial" panose="020B0604020202020204" pitchFamily="34" charset="0"/>
                <a:ea typeface="+mn-ea"/>
                <a:cs typeface="+mn-cs"/>
              </a:rPr>
              <a:t>“</a:t>
            </a:r>
            <a:endParaRPr kumimoji="0" lang="en-US" sz="8000" b="0" i="0" u="none" strike="noStrike" kern="1200" cap="none" spc="0" normalizeH="0" baseline="0" noProof="0" smtClean="0">
              <a:ln>
                <a:noFill/>
              </a:ln>
              <a:solidFill>
                <a:srgbClr val="C0E474"/>
              </a:solidFill>
              <a:effectLst/>
              <a:uLnTx/>
              <a:uFillTx/>
              <a:latin typeface="Arial" panose="020B0604020202020204" pitchFamily="34" charset="0"/>
              <a:ea typeface="+mn-ea"/>
              <a:cs typeface="+mn-cs"/>
            </a:endParaRPr>
          </a:p>
        </p:txBody>
      </p:sp>
      <p:sp>
        <p:nvSpPr>
          <p:cNvPr id="19" name="TextBox 18"/>
          <p:cNvSpPr txBox="1">
            <a:spLocks noChangeArrowheads="1"/>
          </p:cNvSpPr>
          <p:nvPr/>
        </p:nvSpPr>
        <p:spPr bwMode="auto">
          <a:xfrm>
            <a:off x="6748463" y="2886075"/>
            <a:ext cx="457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8000" b="0" i="0" u="none" strike="noStrike" kern="1200" cap="none" spc="0" normalizeH="0" baseline="0" noProof="0" smtClean="0">
                <a:ln>
                  <a:noFill/>
                </a:ln>
                <a:solidFill>
                  <a:srgbClr val="C0E474"/>
                </a:solidFill>
                <a:effectLst/>
                <a:uLnTx/>
                <a:uFillTx/>
                <a:latin typeface="Arial" panose="020B0604020202020204" pitchFamily="34" charset="0"/>
                <a:ea typeface="+mn-ea"/>
                <a:cs typeface="+mn-cs"/>
              </a:rPr>
              <a:t>”</a:t>
            </a:r>
            <a:endParaRPr kumimoji="0" lang="en-US" sz="8000" b="0" i="0" u="none" strike="noStrike" kern="1200" cap="none" spc="0" normalizeH="0" baseline="0" noProof="0" smtClean="0">
              <a:ln>
                <a:noFill/>
              </a:ln>
              <a:solidFill>
                <a:srgbClr val="C0E474"/>
              </a:solidFill>
              <a:effectLst/>
              <a:uLnTx/>
              <a:uFillTx/>
              <a:latin typeface="Arial" panose="020B0604020202020204" pitchFamily="34" charset="0"/>
              <a:ea typeface="+mn-ea"/>
              <a:cs typeface="+mn-cs"/>
            </a:endParaRPr>
          </a:p>
        </p:txBody>
      </p:sp>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pPr fontAlgn="base"/>
            <a:r>
              <a:rPr lang="en-US" strike="noStrike" noProof="1" smtClean="0"/>
              <a:t>Click to edit Master title style</a:t>
            </a:r>
            <a:endParaRPr lang="en-US" strike="noStrike" noProof="1"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fontAlgn="base"/>
            <a:r>
              <a:rPr lang="en-US" strike="noStrike" noProof="1" smtClean="0"/>
              <a:t>Click to edit Master text styles</a:t>
            </a:r>
            <a:endParaRPr lang="en-US" strike="noStrike" noProof="1" smtClean="0"/>
          </a:p>
        </p:txBody>
      </p:sp>
      <p:sp>
        <p:nvSpPr>
          <p:cNvPr id="3" name="Text Placeholder 2"/>
          <p:cNvSpPr>
            <a:spLocks noGrp="1"/>
          </p:cNvSpPr>
          <p:nvPr>
            <p:ph type="body" idx="1"/>
          </p:nvPr>
        </p:nvSpPr>
        <p:spPr>
          <a:xfrm>
            <a:off x="609598" y="4527448"/>
            <a:ext cx="6347715"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en-US" strike="noStrike" noProof="1" smtClean="0"/>
              <a:t>Click to edit Master text styles</a:t>
            </a:r>
            <a:endParaRPr lang="en-US" strike="noStrike" noProof="1" smtClean="0"/>
          </a:p>
        </p:txBody>
      </p:sp>
      <p:sp>
        <p:nvSpPr>
          <p:cNvPr id="20" name="Date Placeholder 3"/>
          <p:cNvSpPr>
            <a:spLocks noGrp="1"/>
          </p:cNvSpPr>
          <p:nvPr>
            <p:ph type="dt" sz="half" idx="2"/>
          </p:nvPr>
        </p:nvSpPr>
        <p:spPr>
          <a:xfrm>
            <a:off x="5405438" y="6042025"/>
            <a:ext cx="684213" cy="365125"/>
          </a:xfrm>
          <a:prstGeom prst="rect">
            <a:avLst/>
          </a:prstGeom>
        </p:spPr>
        <p:txBody>
          <a:bodyPr vert="horz" lIns="91440" tIns="45720" rIns="91440" bIns="45720" rtlCol="0" anchor="ct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21" name="Footer Placeholder 4"/>
          <p:cNvSpPr>
            <a:spLocks noGrp="1"/>
          </p:cNvSpPr>
          <p:nvPr>
            <p:ph type="ftr" sz="quarter" idx="3"/>
          </p:nvPr>
        </p:nvSpPr>
        <p:spPr>
          <a:xfrm>
            <a:off x="609600" y="6042025"/>
            <a:ext cx="4622800" cy="365125"/>
          </a:xfrm>
          <a:prstGeom prst="rect">
            <a:avLst/>
          </a:prstGeom>
        </p:spPr>
        <p:txBody>
          <a:bodyPr vert="horz" lIns="91440" tIns="45720" rIns="91440" bIns="45720" rtlCol="0" anchor="ct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22" name="Slide Number Placeholder 5"/>
          <p:cNvSpPr>
            <a:spLocks noGrp="1"/>
          </p:cNvSpPr>
          <p:nvPr>
            <p:ph type="sldNum" sz="quarter" idx="4"/>
          </p:nvPr>
        </p:nvSpPr>
        <p:spPr>
          <a:xfrm>
            <a:off x="6445250" y="6042025"/>
            <a:ext cx="512763" cy="365125"/>
          </a:xfrm>
          <a:prstGeom prst="rect">
            <a:avLst/>
          </a:prstGeom>
        </p:spPr>
        <p:txBody>
          <a:bodyPr vert="horz" lIns="91440" tIns="45720" rIns="91440" bIns="45720" rtlCol="0" anchor="ct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73252F5E-ECFE-4100-8174-C55E2545C7AF}"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pPr fontAlgn="base"/>
            <a:r>
              <a:rPr lang="en-US" strike="noStrike" noProof="1" smtClean="0"/>
              <a:t>Click to edit Master title style</a:t>
            </a:r>
            <a:endParaRPr lang="en-US" strike="noStrike" noProof="1"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fontAlgn="base"/>
            <a:r>
              <a:rPr lang="en-US" strike="noStrike" noProof="1" smtClean="0"/>
              <a:t>Click to edit Master text styles</a:t>
            </a:r>
            <a:endParaRPr lang="en-US" strike="noStrike" noProof="1" smtClean="0"/>
          </a:p>
        </p:txBody>
      </p:sp>
      <p:sp>
        <p:nvSpPr>
          <p:cNvPr id="3" name="Text Placeholder 2"/>
          <p:cNvSpPr>
            <a:spLocks noGrp="1"/>
          </p:cNvSpPr>
          <p:nvPr>
            <p:ph type="body" idx="1"/>
          </p:nvPr>
        </p:nvSpPr>
        <p:spPr>
          <a:xfrm>
            <a:off x="609598" y="4527448"/>
            <a:ext cx="6347715"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en-US" strike="noStrike" noProof="1" smtClean="0"/>
              <a:t>Click to edit Master text styles</a:t>
            </a:r>
            <a:endParaRPr lang="en-US" strike="noStrike" noProof="1" smtClean="0"/>
          </a:p>
        </p:txBody>
      </p:sp>
      <p:sp>
        <p:nvSpPr>
          <p:cNvPr id="4" name="Date Placeholder 3"/>
          <p:cNvSpPr>
            <a:spLocks noGrp="1"/>
          </p:cNvSpPr>
          <p:nvPr>
            <p:ph type="dt" sz="half" idx="14"/>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5"/>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6"/>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BBFA8080-EB02-449E-928E-A3D716E8E93A}"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dirty="0"/>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dirty="0"/>
          </a:p>
        </p:txBody>
      </p:sp>
      <p:sp>
        <p:nvSpPr>
          <p:cNvPr id="4" name="Date Placeholder 3"/>
          <p:cNvSpPr>
            <a:spLocks noGrp="1"/>
          </p:cNvSpPr>
          <p:nvPr>
            <p:ph type="dt" sz="half"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BBFA8080-EB02-449E-928E-A3D716E8E93A}"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pPr fontAlgn="base"/>
            <a:r>
              <a:rPr lang="en-US" strike="noStrike" noProof="1" smtClean="0"/>
              <a:t>Click to edit Master title style</a:t>
            </a:r>
            <a:endParaRPr lang="en-US" strike="noStrike" noProof="1"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dirty="0"/>
          </a:p>
        </p:txBody>
      </p:sp>
      <p:sp>
        <p:nvSpPr>
          <p:cNvPr id="4" name="Date Placeholder 3"/>
          <p:cNvSpPr>
            <a:spLocks noGrp="1"/>
          </p:cNvSpPr>
          <p:nvPr>
            <p:ph type="dt" sz="half"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BBFA8080-EB02-449E-928E-A3D716E8E93A}"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sz="half" idx="1"/>
          </p:nvPr>
        </p:nvSpPr>
        <p:spPr>
          <a:xfrm>
            <a:off x="457200" y="1036638"/>
            <a:ext cx="4038600" cy="4906962"/>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4648200" y="1036638"/>
            <a:ext cx="4038600" cy="4906962"/>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Date Placeholder 4"/>
          <p:cNvSpPr>
            <a:spLocks noGrp="1"/>
          </p:cNvSpPr>
          <p:nvPr>
            <p:ph type="dt" sz="half"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BBFA8080-EB02-449E-928E-A3D716E8E93A}"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sz="half" idx="1"/>
          </p:nvPr>
        </p:nvSpPr>
        <p:spPr>
          <a:xfrm>
            <a:off x="457200" y="1036638"/>
            <a:ext cx="8229600" cy="2376487"/>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457200" y="3565525"/>
            <a:ext cx="8229600" cy="2378075"/>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Date Placeholder 4"/>
          <p:cNvSpPr>
            <a:spLocks noGrp="1"/>
          </p:cNvSpPr>
          <p:nvPr>
            <p:ph type="dt" sz="half"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BBFA8080-EB02-449E-928E-A3D716E8E93A}"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457200" y="1036638"/>
            <a:ext cx="8229600" cy="2376487"/>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Text Placeholder 3"/>
          <p:cNvSpPr>
            <a:spLocks noGrp="1"/>
          </p:cNvSpPr>
          <p:nvPr>
            <p:ph type="body" sz="half" idx="2"/>
          </p:nvPr>
        </p:nvSpPr>
        <p:spPr>
          <a:xfrm>
            <a:off x="457200" y="3565525"/>
            <a:ext cx="8229600" cy="2378075"/>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Date Placeholder 4"/>
          <p:cNvSpPr>
            <a:spLocks noGrp="1"/>
          </p:cNvSpPr>
          <p:nvPr>
            <p:ph type="dt" sz="half"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BBFA8080-EB02-449E-928E-A3D716E8E93A}"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dirty="0"/>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dirty="0"/>
          </a:p>
        </p:txBody>
      </p:sp>
      <p:sp>
        <p:nvSpPr>
          <p:cNvPr id="4" name="Date Placeholder 3"/>
          <p:cNvSpPr>
            <a:spLocks noGrp="1"/>
          </p:cNvSpPr>
          <p:nvPr>
            <p:ph type="dt" sz="half"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BBFA8080-EB02-449E-928E-A3D716E8E93A}"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OverTx">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quarter" idx="1"/>
          </p:nvPr>
        </p:nvSpPr>
        <p:spPr>
          <a:xfrm>
            <a:off x="457200" y="1036638"/>
            <a:ext cx="4038600" cy="2376487"/>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quarter" idx="2"/>
          </p:nvPr>
        </p:nvSpPr>
        <p:spPr>
          <a:xfrm>
            <a:off x="4648200" y="1036638"/>
            <a:ext cx="4038600" cy="2376487"/>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half" idx="3"/>
          </p:nvPr>
        </p:nvSpPr>
        <p:spPr>
          <a:xfrm>
            <a:off x="457200" y="3565525"/>
            <a:ext cx="8229600" cy="2378075"/>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6" name="Date Placeholder 5"/>
          <p:cNvSpPr>
            <a:spLocks noGrp="1"/>
          </p:cNvSpPr>
          <p:nvPr>
            <p:ph type="dt" sz="half"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7" name="Footer Placeholder 6"/>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8" name="Slide Number Placeholder 7"/>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BBFA8080-EB02-449E-928E-A3D716E8E93A}"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sz="half" idx="1"/>
          </p:nvPr>
        </p:nvSpPr>
        <p:spPr>
          <a:xfrm>
            <a:off x="457200" y="1036638"/>
            <a:ext cx="4038600" cy="4906962"/>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quarter" idx="2"/>
          </p:nvPr>
        </p:nvSpPr>
        <p:spPr>
          <a:xfrm>
            <a:off x="4648200" y="1036638"/>
            <a:ext cx="4038600" cy="2376487"/>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Content Placeholder 4"/>
          <p:cNvSpPr>
            <a:spLocks noGrp="1"/>
          </p:cNvSpPr>
          <p:nvPr>
            <p:ph sz="quarter" idx="3"/>
          </p:nvPr>
        </p:nvSpPr>
        <p:spPr>
          <a:xfrm>
            <a:off x="4648200" y="3565525"/>
            <a:ext cx="4038600" cy="2378075"/>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6" name="Date Placeholder 5"/>
          <p:cNvSpPr>
            <a:spLocks noGrp="1"/>
          </p:cNvSpPr>
          <p:nvPr>
            <p:ph type="dt" sz="half"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7" name="Footer Placeholder 6"/>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8" name="Slide Number Placeholder 7"/>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BBFA8080-EB02-449E-928E-A3D716E8E93A}"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pPr fontAlgn="base"/>
            <a:r>
              <a:rPr lang="en-US" strike="noStrike" noProof="1" smtClean="0"/>
              <a:t>Click to edit Master title style</a:t>
            </a:r>
            <a:endParaRPr lang="en-US" strike="noStrike" noProof="1" dirty="0"/>
          </a:p>
        </p:txBody>
      </p:sp>
      <p:sp>
        <p:nvSpPr>
          <p:cNvPr id="3" name="Text Placeholder 2"/>
          <p:cNvSpPr>
            <a:spLocks noGrp="1"/>
          </p:cNvSpPr>
          <p:nvPr>
            <p:ph type="body" idx="1"/>
          </p:nvPr>
        </p:nvSpPr>
        <p:spPr>
          <a:xfrm>
            <a:off x="609598" y="4527448"/>
            <a:ext cx="6347715" cy="860400"/>
          </a:xfrm>
        </p:spPr>
        <p:txBody>
          <a:bodyPr/>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en-US" strike="noStrike" noProof="1" smtClean="0"/>
              <a:t>Click to edit Master text styles</a:t>
            </a:r>
            <a:endParaRPr lang="en-US" strike="noStrike" noProof="1" smtClean="0"/>
          </a:p>
        </p:txBody>
      </p:sp>
      <p:sp>
        <p:nvSpPr>
          <p:cNvPr id="4" name="Date Placeholder 3"/>
          <p:cNvSpPr>
            <a:spLocks noGrp="1"/>
          </p:cNvSpPr>
          <p:nvPr>
            <p:ph type="dt" sz="half"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BBFA8080-EB02-449E-928E-A3D716E8E93A}"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pPr fontAlgn="base"/>
            <a:r>
              <a:rPr lang="en-US" strike="noStrike" noProof="1" smtClean="0"/>
              <a:t>Click to edit Master title style</a:t>
            </a:r>
            <a:endParaRPr lang="en-US" strike="noStrike" noProof="1"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dirty="0"/>
          </a:p>
        </p:txBody>
      </p:sp>
      <p:sp>
        <p:nvSpPr>
          <p:cNvPr id="5" name="Date Placeholder 4"/>
          <p:cNvSpPr>
            <a:spLocks noGrp="1"/>
          </p:cNvSpPr>
          <p:nvPr>
            <p:ph type="dt" sz="half"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BBFA8080-EB02-449E-928E-A3D716E8E93A}"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pPr fontAlgn="base"/>
            <a:r>
              <a:rPr lang="en-US" strike="noStrike" noProof="1" smtClean="0"/>
              <a:t>Click to edit Master title style</a:t>
            </a:r>
            <a:endParaRPr lang="en-US" strike="noStrike" noProof="1"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609599" y="2737246"/>
            <a:ext cx="3090672" cy="3304117"/>
          </a:xfrm>
        </p:spPr>
        <p:txBody>
          <a:bodyPr>
            <a:normAutofit/>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3866640" y="2737246"/>
            <a:ext cx="3090672" cy="3304117"/>
          </a:xfrm>
        </p:spPr>
        <p:txBody>
          <a:bodyPr>
            <a:normAutofit/>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dirty="0"/>
          </a:p>
        </p:txBody>
      </p:sp>
      <p:sp>
        <p:nvSpPr>
          <p:cNvPr id="7" name="Date Placeholder 6"/>
          <p:cNvSpPr>
            <a:spLocks noGrp="1"/>
          </p:cNvSpPr>
          <p:nvPr>
            <p:ph type="dt" sz="half"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8" name="Footer Placeholder 7"/>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9" name="Slide Number Placeholder 8"/>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BBFA8080-EB02-449E-928E-A3D716E8E93A}"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pPr fontAlgn="base"/>
            <a:r>
              <a:rPr lang="en-US" strike="noStrike" noProof="1" smtClean="0"/>
              <a:t>Click to edit Master title style</a:t>
            </a:r>
            <a:endParaRPr lang="en-US" strike="noStrike" noProof="1" dirty="0"/>
          </a:p>
        </p:txBody>
      </p:sp>
      <p:sp>
        <p:nvSpPr>
          <p:cNvPr id="3" name="Date Placeholder 2"/>
          <p:cNvSpPr>
            <a:spLocks noGrp="1"/>
          </p:cNvSpPr>
          <p:nvPr>
            <p:ph type="dt" sz="half"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4" name="Footer Placeholder 3"/>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BBFA8080-EB02-449E-928E-A3D716E8E93A}"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3" name="Footer Placeholder 2"/>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4" name="Slide Number Placeholder 3"/>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BBFA8080-EB02-449E-928E-A3D716E8E93A}"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pPr fontAlgn="base"/>
            <a:r>
              <a:rPr lang="en-US" strike="noStrike" noProof="1" smtClean="0"/>
              <a:t>Click to edit Master title style</a:t>
            </a:r>
            <a:endParaRPr lang="en-US" strike="noStrike" noProof="1" dirty="0"/>
          </a:p>
        </p:txBody>
      </p:sp>
      <p:sp>
        <p:nvSpPr>
          <p:cNvPr id="3" name="Content Placeholder 2"/>
          <p:cNvSpPr>
            <a:spLocks noGrp="1"/>
          </p:cNvSpPr>
          <p:nvPr>
            <p:ph idx="1"/>
          </p:nvPr>
        </p:nvSpPr>
        <p:spPr>
          <a:xfrm>
            <a:off x="3571275" y="514925"/>
            <a:ext cx="3386037" cy="5526437"/>
          </a:xfrm>
        </p:spPr>
        <p:txBody>
          <a:bodyPr>
            <a:normAutofit/>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BBFA8080-EB02-449E-928E-A3D716E8E93A}"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pPr fontAlgn="base"/>
            <a:r>
              <a:rPr lang="en-US" strike="noStrike" noProof="1" smtClean="0"/>
              <a:t>Click to edit Master title style</a:t>
            </a:r>
            <a:endParaRPr lang="en-US" strike="noStrike" noProof="1" dirty="0"/>
          </a:p>
        </p:txBody>
      </p:sp>
      <p:sp>
        <p:nvSpPr>
          <p:cNvPr id="3" name="Picture Placeholder 2"/>
          <p:cNvSpPr>
            <a:spLocks noGrp="1" noChangeAspect="1"/>
          </p:cNvSpPr>
          <p:nvPr>
            <p:ph type="pic" idx="1"/>
          </p:nvPr>
        </p:nvSpPr>
        <p:spPr>
          <a:xfrm>
            <a:off x="609599" y="609600"/>
            <a:ext cx="6347714" cy="3845718"/>
          </a:xfrm>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en-US" sz="1600" b="0" i="0" u="none" strike="noStrike" kern="1200" cap="none" spc="0" normalizeH="0" baseline="0" noProof="0" smtClean="0">
                <a:ln>
                  <a:noFill/>
                </a:ln>
                <a:solidFill>
                  <a:srgbClr val="404040"/>
                </a:solidFill>
                <a:effectLst/>
                <a:uLnTx/>
                <a:uFillTx/>
                <a:latin typeface="+mn-lt"/>
                <a:ea typeface="+mn-ea"/>
                <a:cs typeface="+mn-cs"/>
              </a:rPr>
              <a:t>Click icon to add picture</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BBFA8080-EB02-449E-928E-A3D716E8E93A}"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Group 16"/>
          <p:cNvGrpSpPr/>
          <p:nvPr/>
        </p:nvGrpSpPr>
        <p:grpSpPr>
          <a:xfrm>
            <a:off x="-7937" y="-7937"/>
            <a:ext cx="9169400" cy="6873875"/>
            <a:chOff x="-8467" y="-8468"/>
            <a:chExt cx="9169805" cy="6874935"/>
          </a:xfrm>
        </p:grpSpPr>
        <p:sp>
          <p:nvSpPr>
            <p:cNvPr id="7" name="Freeform 6"/>
            <p:cNvSpPr/>
            <p:nvPr/>
          </p:nvSpPr>
          <p:spPr>
            <a:xfrm>
              <a:off x="-8467" y="4013290"/>
              <a:ext cx="457221" cy="285317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497" y="4175239"/>
              <a:ext cx="4022902" cy="2683288"/>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1932" y="-529"/>
              <a:ext cx="1219254" cy="6859057"/>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113" y="-529"/>
              <a:ext cx="2270225" cy="686699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452" y="-8468"/>
              <a:ext cx="1947948" cy="6866996"/>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8689" y="3919613"/>
              <a:ext cx="2513124" cy="2938915"/>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180" y="-8468"/>
              <a:ext cx="2143219" cy="6866996"/>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6112" y="-8468"/>
              <a:ext cx="857288" cy="6866996"/>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027" y="-8468"/>
              <a:ext cx="1066847" cy="6866996"/>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59564" y="4894488"/>
              <a:ext cx="1095423" cy="1964040"/>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37" name="Title Placeholder 1"/>
          <p:cNvSpPr>
            <a:spLocks noGrp="1"/>
          </p:cNvSpPr>
          <p:nvPr>
            <p:ph type="title"/>
          </p:nvPr>
        </p:nvSpPr>
        <p:spPr>
          <a:xfrm>
            <a:off x="609600" y="609600"/>
            <a:ext cx="6348413" cy="1320800"/>
          </a:xfrm>
          <a:prstGeom prst="rect">
            <a:avLst/>
          </a:prstGeom>
          <a:noFill/>
          <a:ln w="9525">
            <a:noFill/>
          </a:ln>
        </p:spPr>
        <p:txBody>
          <a:bodyPr anchor="t" anchorCtr="0"/>
          <a:p>
            <a:pPr lvl="0"/>
            <a:r>
              <a:rPr lang="en-US" altLang="en-US" dirty="0"/>
              <a:t>Click to edit Master title style</a:t>
            </a:r>
            <a:endParaRPr lang="en-US" altLang="en-US" dirty="0"/>
          </a:p>
        </p:txBody>
      </p:sp>
      <p:sp>
        <p:nvSpPr>
          <p:cNvPr id="1038" name="Text Placeholder 2"/>
          <p:cNvSpPr>
            <a:spLocks noGrp="1"/>
          </p:cNvSpPr>
          <p:nvPr>
            <p:ph type="body"/>
          </p:nvPr>
        </p:nvSpPr>
        <p:spPr>
          <a:xfrm>
            <a:off x="609600" y="2160588"/>
            <a:ext cx="6348413" cy="3881437"/>
          </a:xfrm>
          <a:prstGeom prst="rect">
            <a:avLst/>
          </a:prstGeom>
          <a:noFill/>
          <a:ln w="9525">
            <a:noFill/>
          </a:ln>
        </p:spPr>
        <p:txBody>
          <a:bodyPr anchor="t" anchorCtr="0"/>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4" name="Date Placeholder 3"/>
          <p:cNvSpPr>
            <a:spLocks noGrp="1"/>
          </p:cNvSpPr>
          <p:nvPr>
            <p:ph type="dt" sz="half" idx="2"/>
          </p:nvPr>
        </p:nvSpPr>
        <p:spPr>
          <a:xfrm>
            <a:off x="5405438" y="6042025"/>
            <a:ext cx="684213"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3"/>
          </p:nvPr>
        </p:nvSpPr>
        <p:spPr>
          <a:xfrm>
            <a:off x="609600" y="6042025"/>
            <a:ext cx="46228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4"/>
          </p:nvPr>
        </p:nvSpPr>
        <p:spPr>
          <a:xfrm>
            <a:off x="6445250" y="6042025"/>
            <a:ext cx="512763" cy="365125"/>
          </a:xfrm>
          <a:prstGeom prst="rect">
            <a:avLst/>
          </a:prstGeom>
        </p:spPr>
        <p:txBody>
          <a:bodyPr vert="horz" lIns="91440" tIns="45720" rIns="91440" bIns="45720" rtlCol="0" anchor="ctr"/>
          <a:lstStyle>
            <a:lvl1pPr algn="r">
              <a:defRPr sz="900">
                <a:solidFill>
                  <a:schemeClr val="accent1"/>
                </a:solidFill>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BBFA8080-EB02-449E-928E-A3D716E8E93A}"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sldNum="0" hdr="0" ftr="0" dt="0"/>
  <p:txStyles>
    <p:titleStyle>
      <a:lvl1pPr algn="l" defTabSz="457200" rtl="0" eaLnBrk="0" fontAlgn="base" hangingPunct="0">
        <a:spcBef>
          <a:spcPct val="0"/>
        </a:spcBef>
        <a:spcAft>
          <a:spcPct val="0"/>
        </a:spcAft>
        <a:defRPr sz="3600" kern="1200">
          <a:solidFill>
            <a:schemeClr val="accent1"/>
          </a:solidFill>
          <a:latin typeface="+mj-lt"/>
          <a:ea typeface="+mj-ea"/>
          <a:cs typeface="+mj-cs"/>
        </a:defRPr>
      </a:lvl1pPr>
      <a:lvl2pPr algn="l" defTabSz="457200" rtl="0" eaLnBrk="0" fontAlgn="base" hangingPunct="0">
        <a:spcBef>
          <a:spcPct val="0"/>
        </a:spcBef>
        <a:spcAft>
          <a:spcPct val="0"/>
        </a:spcAft>
        <a:defRPr sz="3600">
          <a:solidFill>
            <a:schemeClr val="accent1"/>
          </a:solidFill>
          <a:latin typeface="Trebuchet MS" panose="020B0603020202020204" pitchFamily="34" charset="0"/>
        </a:defRPr>
      </a:lvl2pPr>
      <a:lvl3pPr algn="l" defTabSz="457200" rtl="0" eaLnBrk="0" fontAlgn="base" hangingPunct="0">
        <a:spcBef>
          <a:spcPct val="0"/>
        </a:spcBef>
        <a:spcAft>
          <a:spcPct val="0"/>
        </a:spcAft>
        <a:defRPr sz="3600">
          <a:solidFill>
            <a:schemeClr val="accent1"/>
          </a:solidFill>
          <a:latin typeface="Trebuchet MS" panose="020B0603020202020204" pitchFamily="34" charset="0"/>
        </a:defRPr>
      </a:lvl3pPr>
      <a:lvl4pPr algn="l" defTabSz="457200" rtl="0" eaLnBrk="0" fontAlgn="base" hangingPunct="0">
        <a:spcBef>
          <a:spcPct val="0"/>
        </a:spcBef>
        <a:spcAft>
          <a:spcPct val="0"/>
        </a:spcAft>
        <a:defRPr sz="3600">
          <a:solidFill>
            <a:schemeClr val="accent1"/>
          </a:solidFill>
          <a:latin typeface="Trebuchet MS" panose="020B0603020202020204" pitchFamily="34" charset="0"/>
        </a:defRPr>
      </a:lvl4pPr>
      <a:lvl5pPr algn="l" defTabSz="457200" rtl="0" eaLnBrk="0" fontAlgn="base" hangingPunct="0">
        <a:spcBef>
          <a:spcPct val="0"/>
        </a:spcBef>
        <a:spcAft>
          <a:spcPct val="0"/>
        </a:spcAft>
        <a:defRPr sz="3600">
          <a:solidFill>
            <a:schemeClr val="accent1"/>
          </a:solidFill>
          <a:latin typeface="Trebuchet MS" panose="020B0603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SzPct val="80000"/>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Rectangle 2"/>
          <p:cNvSpPr>
            <a:spLocks noGrp="1"/>
          </p:cNvSpPr>
          <p:nvPr>
            <p:ph type="ctrTitle"/>
          </p:nvPr>
        </p:nvSpPr>
        <p:spPr>
          <a:xfrm>
            <a:off x="1524000" y="2286000"/>
            <a:ext cx="6216650" cy="1470025"/>
          </a:xfrm>
        </p:spPr>
        <p:txBody>
          <a:bodyPr vert="horz" wrap="square" lIns="91440" tIns="45720" rIns="91440" bIns="45720" anchor="ctr" anchorCtr="0"/>
          <a:p>
            <a:pPr algn="ctr" defTabSz="457200" eaLnBrk="1" hangingPunct="1">
              <a:buClrTx/>
              <a:buSzTx/>
              <a:buFontTx/>
            </a:pPr>
            <a:r>
              <a:rPr lang="en-US" altLang="en-US" sz="3200" b="1" kern="1200" dirty="0">
                <a:latin typeface="+mj-lt"/>
                <a:ea typeface="+mj-ea"/>
                <a:cs typeface="+mj-cs"/>
              </a:rPr>
              <a:t>DES</a:t>
            </a:r>
            <a:br>
              <a:rPr lang="en-US" altLang="en-US" sz="3200" b="1" kern="1200" dirty="0">
                <a:latin typeface="+mj-lt"/>
                <a:ea typeface="+mj-ea"/>
                <a:cs typeface="+mj-cs"/>
              </a:rPr>
            </a:br>
            <a:endParaRPr lang="en-US" altLang="en-US" sz="3200" b="1" kern="1200" dirty="0">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The f Function</a:t>
            </a:r>
            <a:endParaRPr lang="en-US"/>
          </a:p>
        </p:txBody>
      </p:sp>
      <p:sp>
        <p:nvSpPr>
          <p:cNvPr id="3" name="Content Placeholder 2"/>
          <p:cNvSpPr>
            <a:spLocks noGrp="1"/>
          </p:cNvSpPr>
          <p:nvPr>
            <p:ph idx="1"/>
          </p:nvPr>
        </p:nvSpPr>
        <p:spPr>
          <a:xfrm>
            <a:off x="534035" y="1296670"/>
            <a:ext cx="6861810" cy="3881120"/>
          </a:xfrm>
        </p:spPr>
        <p:txBody>
          <a:bodyPr/>
          <a:p>
            <a:pPr marL="0" indent="0" algn="just">
              <a:buNone/>
            </a:pPr>
            <a:r>
              <a:rPr lang="en-US"/>
              <a:t>Next, the 48-bit result of the expansion is XORed with the round key ki, and the eight 6-bit blocks are fed into eight different substition boxes, which are often referred to as S-boxes. Each S-box is a lookup table that maps a 6-bit input to a 4-bit output.</a:t>
            </a:r>
            <a:endParaRPr lang="en-US"/>
          </a:p>
        </p:txBody>
      </p:sp>
      <p:pic>
        <p:nvPicPr>
          <p:cNvPr id="5" name="Picture 4"/>
          <p:cNvPicPr>
            <a:picLocks noChangeAspect="1"/>
          </p:cNvPicPr>
          <p:nvPr/>
        </p:nvPicPr>
        <p:blipFill>
          <a:blip r:embed="rId1"/>
          <a:stretch>
            <a:fillRect/>
          </a:stretch>
        </p:blipFill>
        <p:spPr>
          <a:xfrm>
            <a:off x="908050" y="-2353310"/>
            <a:ext cx="5739130" cy="81864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837565" y="372110"/>
            <a:ext cx="7322185" cy="629221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09600"/>
            <a:ext cx="6348730" cy="710565"/>
          </a:xfrm>
        </p:spPr>
        <p:txBody>
          <a:bodyPr/>
          <a:p>
            <a:r>
              <a:rPr lang="en-US" sz="3000">
                <a:sym typeface="+mn-ea"/>
              </a:rPr>
              <a:t>The f Function</a:t>
            </a:r>
            <a:endParaRPr lang="en-US" sz="3000">
              <a:sym typeface="+mn-ea"/>
            </a:endParaRPr>
          </a:p>
        </p:txBody>
      </p:sp>
      <p:sp>
        <p:nvSpPr>
          <p:cNvPr id="3" name="Content Placeholder 2"/>
          <p:cNvSpPr>
            <a:spLocks noGrp="1"/>
          </p:cNvSpPr>
          <p:nvPr>
            <p:ph idx="1"/>
          </p:nvPr>
        </p:nvSpPr>
        <p:spPr>
          <a:xfrm>
            <a:off x="609600" y="1254125"/>
            <a:ext cx="6944995" cy="3881120"/>
          </a:xfrm>
        </p:spPr>
        <p:txBody>
          <a:bodyPr/>
          <a:p>
            <a:pPr algn="just"/>
            <a:r>
              <a:rPr lang="en-US"/>
              <a:t>Finally, the 32-bit output is permuted bitwise according to the P permutation, which is given in Table 3.10.</a:t>
            </a:r>
            <a:endParaRPr lang="en-US"/>
          </a:p>
          <a:p>
            <a:pPr algn="just"/>
            <a:r>
              <a:rPr lang="en-US"/>
              <a:t> Unlike the initial permutation IP and its inverse IP−1, the permutation P introduces diffusion because the four output bits of each S-box are permuted in such a way that they affect several different S-boxes in the following round. </a:t>
            </a:r>
            <a:endParaRPr lang="en-US"/>
          </a:p>
          <a:p>
            <a:pPr algn="just"/>
            <a:r>
              <a:rPr lang="en-US"/>
              <a:t>The diffusion caused by the expansion, S-boxes and the permutation P guarantees that every bit at the end of the fifth round is a function of every plaintext bit and every key bit. This behavior is known as the avalanche effect.</a:t>
            </a:r>
            <a:endParaRPr lang="en-US"/>
          </a:p>
        </p:txBody>
      </p:sp>
      <p:pic>
        <p:nvPicPr>
          <p:cNvPr id="4" name="Picture 3"/>
          <p:cNvPicPr>
            <a:picLocks noChangeAspect="1"/>
          </p:cNvPicPr>
          <p:nvPr/>
        </p:nvPicPr>
        <p:blipFill>
          <a:blip r:embed="rId1"/>
          <a:stretch>
            <a:fillRect/>
          </a:stretch>
        </p:blipFill>
        <p:spPr>
          <a:xfrm>
            <a:off x="1735455" y="4319905"/>
            <a:ext cx="5445125" cy="216916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09600"/>
            <a:ext cx="6348730" cy="690880"/>
          </a:xfrm>
        </p:spPr>
        <p:txBody>
          <a:bodyPr/>
          <a:p>
            <a:r>
              <a:rPr lang="en-US"/>
              <a:t>Key Schedule </a:t>
            </a:r>
            <a:endParaRPr lang="en-US"/>
          </a:p>
        </p:txBody>
      </p:sp>
      <p:sp>
        <p:nvSpPr>
          <p:cNvPr id="3" name="Content Placeholder 2"/>
          <p:cNvSpPr>
            <a:spLocks noGrp="1"/>
          </p:cNvSpPr>
          <p:nvPr>
            <p:ph idx="1"/>
          </p:nvPr>
        </p:nvSpPr>
        <p:spPr>
          <a:xfrm>
            <a:off x="609600" y="1405255"/>
            <a:ext cx="7024370" cy="3881120"/>
          </a:xfrm>
        </p:spPr>
        <p:txBody>
          <a:bodyPr/>
          <a:p>
            <a:pPr marL="0" indent="0">
              <a:buNone/>
            </a:pPr>
            <a:r>
              <a:rPr lang="en-US"/>
              <a:t>The key schedule derives 16 round keys ki, each consisting of 48 bits, from the original 56-bit key.</a:t>
            </a:r>
            <a:endParaRPr lang="en-US"/>
          </a:p>
        </p:txBody>
      </p:sp>
      <p:pic>
        <p:nvPicPr>
          <p:cNvPr id="4" name="Picture 3"/>
          <p:cNvPicPr>
            <a:picLocks noChangeAspect="1"/>
          </p:cNvPicPr>
          <p:nvPr/>
        </p:nvPicPr>
        <p:blipFill>
          <a:blip r:embed="rId1"/>
          <a:stretch>
            <a:fillRect/>
          </a:stretch>
        </p:blipFill>
        <p:spPr>
          <a:xfrm>
            <a:off x="2000250" y="2056130"/>
            <a:ext cx="3933825" cy="218821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09600"/>
            <a:ext cx="6348730" cy="690880"/>
          </a:xfrm>
        </p:spPr>
        <p:txBody>
          <a:bodyPr/>
          <a:p>
            <a:r>
              <a:rPr lang="en-US"/>
              <a:t>Key Schedule </a:t>
            </a:r>
            <a:endParaRPr lang="en-US"/>
          </a:p>
        </p:txBody>
      </p:sp>
      <p:sp>
        <p:nvSpPr>
          <p:cNvPr id="3" name="Content Placeholder 2"/>
          <p:cNvSpPr>
            <a:spLocks noGrp="1"/>
          </p:cNvSpPr>
          <p:nvPr>
            <p:ph idx="1"/>
          </p:nvPr>
        </p:nvSpPr>
        <p:spPr>
          <a:xfrm>
            <a:off x="609600" y="1329690"/>
            <a:ext cx="7024370" cy="3881120"/>
          </a:xfrm>
        </p:spPr>
        <p:txBody>
          <a:bodyPr/>
          <a:p>
            <a:pPr marL="0" indent="0" algn="just">
              <a:buNone/>
            </a:pPr>
            <a:r>
              <a:rPr lang="en-US"/>
              <a:t>The resulting 56-bit key is split into two halves C0 and D0.</a:t>
            </a:r>
            <a:endParaRPr lang="en-US"/>
          </a:p>
          <a:p>
            <a:pPr marL="0" indent="0" algn="just">
              <a:buNone/>
            </a:pPr>
            <a:r>
              <a:rPr lang="en-US"/>
              <a:t>The two 28-bit halves are cyclically shifted, i.e., rotated, left by one or two bit positions depending on the round i according to the following rules:</a:t>
            </a:r>
            <a:endParaRPr lang="en-US"/>
          </a:p>
          <a:p>
            <a:pPr algn="just">
              <a:buFont typeface="Wingdings" panose="05000000000000000000" charset="0"/>
              <a:buChar char="Ø"/>
            </a:pPr>
            <a:r>
              <a:rPr lang="en-US"/>
              <a:t>In rounds i = 1,2,9, 16, the two halves are rotated left by one bit.</a:t>
            </a:r>
            <a:endParaRPr lang="en-US"/>
          </a:p>
          <a:p>
            <a:pPr algn="just">
              <a:buFont typeface="Wingdings" panose="05000000000000000000" charset="0"/>
              <a:buChar char="Ø"/>
            </a:pPr>
            <a:r>
              <a:rPr lang="en-US"/>
              <a:t>In the other rounds, the two halves are rotated left by two bits.</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09600"/>
            <a:ext cx="6348730" cy="690880"/>
          </a:xfrm>
        </p:spPr>
        <p:txBody>
          <a:bodyPr/>
          <a:p>
            <a:r>
              <a:rPr lang="en-US"/>
              <a:t>Key Schedule </a:t>
            </a:r>
            <a:endParaRPr lang="en-US"/>
          </a:p>
        </p:txBody>
      </p:sp>
      <p:pic>
        <p:nvPicPr>
          <p:cNvPr id="4" name="Content Placeholder 3"/>
          <p:cNvPicPr>
            <a:picLocks noChangeAspect="1"/>
          </p:cNvPicPr>
          <p:nvPr>
            <p:ph idx="1"/>
          </p:nvPr>
        </p:nvPicPr>
        <p:blipFill>
          <a:blip r:embed="rId1"/>
          <a:stretch>
            <a:fillRect/>
          </a:stretch>
        </p:blipFill>
        <p:spPr>
          <a:xfrm>
            <a:off x="876300" y="1217295"/>
            <a:ext cx="6711315" cy="497586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09600"/>
            <a:ext cx="6348730" cy="747395"/>
          </a:xfrm>
        </p:spPr>
        <p:txBody>
          <a:bodyPr/>
          <a:p>
            <a:r>
              <a:rPr lang="en-US" sz="3000"/>
              <a:t>Decryption</a:t>
            </a:r>
            <a:endParaRPr lang="en-US" sz="3000"/>
          </a:p>
        </p:txBody>
      </p:sp>
      <p:pic>
        <p:nvPicPr>
          <p:cNvPr id="6" name="Content Placeholder 5"/>
          <p:cNvPicPr>
            <a:picLocks noChangeAspect="1"/>
          </p:cNvPicPr>
          <p:nvPr>
            <p:ph idx="1"/>
          </p:nvPr>
        </p:nvPicPr>
        <p:blipFill>
          <a:blip r:embed="rId1"/>
          <a:stretch>
            <a:fillRect/>
          </a:stretch>
        </p:blipFill>
        <p:spPr>
          <a:xfrm>
            <a:off x="123190" y="1289685"/>
            <a:ext cx="4377055" cy="2351405"/>
          </a:xfrm>
          <a:prstGeom prst="rect">
            <a:avLst/>
          </a:prstGeom>
        </p:spPr>
      </p:pic>
      <p:pic>
        <p:nvPicPr>
          <p:cNvPr id="7" name="Picture 6"/>
          <p:cNvPicPr>
            <a:picLocks noChangeAspect="1"/>
          </p:cNvPicPr>
          <p:nvPr/>
        </p:nvPicPr>
        <p:blipFill>
          <a:blip r:embed="rId2"/>
          <a:stretch>
            <a:fillRect/>
          </a:stretch>
        </p:blipFill>
        <p:spPr>
          <a:xfrm>
            <a:off x="4533900" y="202565"/>
            <a:ext cx="4366260" cy="660971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09600"/>
            <a:ext cx="6348730" cy="747395"/>
          </a:xfrm>
        </p:spPr>
        <p:txBody>
          <a:bodyPr/>
          <a:p>
            <a:r>
              <a:rPr lang="en-US" sz="3000"/>
              <a:t>Decryption - Reverse Key Schedule</a:t>
            </a:r>
            <a:endParaRPr lang="en-US" sz="3000"/>
          </a:p>
        </p:txBody>
      </p:sp>
      <p:pic>
        <p:nvPicPr>
          <p:cNvPr id="4" name="Picture 3"/>
          <p:cNvPicPr>
            <a:picLocks noChangeAspect="1"/>
          </p:cNvPicPr>
          <p:nvPr/>
        </p:nvPicPr>
        <p:blipFill>
          <a:blip r:embed="rId1"/>
          <a:stretch>
            <a:fillRect/>
          </a:stretch>
        </p:blipFill>
        <p:spPr>
          <a:xfrm>
            <a:off x="1093470" y="1206500"/>
            <a:ext cx="6200775" cy="52006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09600"/>
            <a:ext cx="6348730" cy="747395"/>
          </a:xfrm>
        </p:spPr>
        <p:txBody>
          <a:bodyPr/>
          <a:p>
            <a:r>
              <a:rPr lang="en-US" sz="3000"/>
              <a:t>Decryption -Reverse Key Schedule</a:t>
            </a:r>
            <a:endParaRPr lang="en-US" sz="3000"/>
          </a:p>
        </p:txBody>
      </p:sp>
      <p:pic>
        <p:nvPicPr>
          <p:cNvPr id="4" name="Picture 3"/>
          <p:cNvPicPr>
            <a:picLocks noChangeAspect="1"/>
          </p:cNvPicPr>
          <p:nvPr/>
        </p:nvPicPr>
        <p:blipFill>
          <a:blip r:embed="rId1"/>
          <a:stretch>
            <a:fillRect/>
          </a:stretch>
        </p:blipFill>
        <p:spPr>
          <a:xfrm>
            <a:off x="2508885" y="1189355"/>
            <a:ext cx="6343650" cy="555498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09600"/>
            <a:ext cx="6348730" cy="747395"/>
          </a:xfrm>
        </p:spPr>
        <p:txBody>
          <a:bodyPr/>
          <a:p>
            <a:r>
              <a:rPr lang="en-US" sz="3000"/>
              <a:t>Decryption in Fiestal Networks</a:t>
            </a:r>
            <a:endParaRPr lang="en-US" sz="3000"/>
          </a:p>
        </p:txBody>
      </p:sp>
      <p:pic>
        <p:nvPicPr>
          <p:cNvPr id="4" name="Content Placeholder 3"/>
          <p:cNvPicPr>
            <a:picLocks noChangeAspect="1"/>
          </p:cNvPicPr>
          <p:nvPr>
            <p:ph idx="1"/>
          </p:nvPr>
        </p:nvPicPr>
        <p:blipFill>
          <a:blip r:embed="rId1"/>
          <a:stretch>
            <a:fillRect/>
          </a:stretch>
        </p:blipFill>
        <p:spPr>
          <a:xfrm>
            <a:off x="609600" y="1123315"/>
            <a:ext cx="7197725" cy="2932430"/>
          </a:xfrm>
          <a:prstGeom prst="rect">
            <a:avLst/>
          </a:prstGeom>
        </p:spPr>
      </p:pic>
      <p:pic>
        <p:nvPicPr>
          <p:cNvPr id="3" name="Picture 2"/>
          <p:cNvPicPr>
            <a:picLocks noChangeAspect="1"/>
          </p:cNvPicPr>
          <p:nvPr/>
        </p:nvPicPr>
        <p:blipFill>
          <a:blip r:embed="rId2"/>
          <a:stretch>
            <a:fillRect/>
          </a:stretch>
        </p:blipFill>
        <p:spPr>
          <a:xfrm>
            <a:off x="609600" y="4080510"/>
            <a:ext cx="7447915" cy="27559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09600"/>
            <a:ext cx="7366635" cy="707390"/>
          </a:xfrm>
        </p:spPr>
        <p:txBody>
          <a:bodyPr/>
          <a:p>
            <a:r>
              <a:rPr lang="en-US" sz="3000"/>
              <a:t>DES - Confusion and Diffusion Property</a:t>
            </a:r>
            <a:endParaRPr lang="en-US" sz="3000"/>
          </a:p>
        </p:txBody>
      </p:sp>
      <p:sp>
        <p:nvSpPr>
          <p:cNvPr id="3" name="Content Placeholder 2"/>
          <p:cNvSpPr>
            <a:spLocks noGrp="1"/>
          </p:cNvSpPr>
          <p:nvPr>
            <p:ph idx="1"/>
          </p:nvPr>
        </p:nvSpPr>
        <p:spPr>
          <a:xfrm>
            <a:off x="534035" y="1447800"/>
            <a:ext cx="6854825" cy="3881120"/>
          </a:xfrm>
        </p:spPr>
        <p:txBody>
          <a:bodyPr/>
          <a:p>
            <a:pPr marL="0" indent="0" algn="just">
              <a:buNone/>
            </a:pPr>
            <a:r>
              <a:rPr lang="en-US" b="1">
                <a:solidFill>
                  <a:srgbClr val="FF0000"/>
                </a:solidFill>
              </a:rPr>
              <a:t>Confusion:</a:t>
            </a:r>
            <a:r>
              <a:rPr lang="en-US"/>
              <a:t> is an encryption operation where the relationship between key and ciphertext is obscured.</a:t>
            </a:r>
            <a:endParaRPr lang="en-US"/>
          </a:p>
          <a:p>
            <a:pPr marL="0" indent="0" algn="just">
              <a:buNone/>
            </a:pPr>
            <a:r>
              <a:rPr lang="en-US"/>
              <a:t>Today, a common element for achieving confusion is substitution, which is found in both DES and AES.</a:t>
            </a:r>
            <a:endParaRPr lang="en-US"/>
          </a:p>
          <a:p>
            <a:pPr marL="0" indent="0" algn="just">
              <a:buNone/>
            </a:pPr>
            <a:r>
              <a:rPr lang="en-US" b="1">
                <a:solidFill>
                  <a:srgbClr val="FF0000"/>
                </a:solidFill>
              </a:rPr>
              <a:t>Diffusion:</a:t>
            </a:r>
            <a:r>
              <a:rPr lang="en-US"/>
              <a:t> is an encryption operation where the influence of one plaintext symbol is spread over many ciphertext symbols with the goal of hiding statistical properties of the plaintext. </a:t>
            </a:r>
            <a:endParaRPr lang="en-US"/>
          </a:p>
          <a:p>
            <a:pPr marL="0" indent="0" algn="just">
              <a:buNone/>
            </a:pPr>
            <a:r>
              <a:rPr lang="en-US"/>
              <a:t>A simple diffusion element is the bit permutation, which is used frequently within DES. AES uses the more advanced Mixcolumn operation.</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09600"/>
            <a:ext cx="6348730" cy="747395"/>
          </a:xfrm>
        </p:spPr>
        <p:txBody>
          <a:bodyPr/>
          <a:p>
            <a:r>
              <a:rPr lang="en-US" sz="3000"/>
              <a:t>Decryption in Fiestal Networks</a:t>
            </a:r>
            <a:endParaRPr lang="en-US" sz="3000"/>
          </a:p>
        </p:txBody>
      </p:sp>
      <p:sp>
        <p:nvSpPr>
          <p:cNvPr id="5" name="Content Placeholder 4"/>
          <p:cNvSpPr/>
          <p:nvPr>
            <p:ph idx="1"/>
          </p:nvPr>
        </p:nvSpPr>
        <p:spPr>
          <a:xfrm>
            <a:off x="457200" y="1371600"/>
            <a:ext cx="7473950" cy="3881120"/>
          </a:xfrm>
        </p:spPr>
        <p:txBody>
          <a:bodyPr/>
          <a:p>
            <a:pPr marL="0" indent="0">
              <a:buNone/>
            </a:pPr>
            <a:r>
              <a:rPr lang="en-US"/>
              <a:t>The crucial step is shown in the last equation above: An identical output of the f -function is XORed twice to L15. These operations cancel each other out, so that Rd1 =L15. </a:t>
            </a:r>
            <a:endParaRPr lang="en-US"/>
          </a:p>
          <a:p>
            <a:pPr marL="0" indent="0">
              <a:buNone/>
            </a:pPr>
            <a:r>
              <a:rPr lang="en-US"/>
              <a:t>Hence, after the first decryption round, we in fact have computed the same values we had before the last encryption round. Thus, the first decryption round reverses the last encryption round. This is an iterative process which continues in the next 15 decryption rounds and that can be expressed as:</a:t>
            </a:r>
            <a:endParaRPr lang="en-US"/>
          </a:p>
        </p:txBody>
      </p:sp>
      <p:pic>
        <p:nvPicPr>
          <p:cNvPr id="7" name="Picture 6"/>
          <p:cNvPicPr>
            <a:picLocks noChangeAspect="1"/>
          </p:cNvPicPr>
          <p:nvPr/>
        </p:nvPicPr>
        <p:blipFill>
          <a:blip r:embed="rId1"/>
          <a:stretch>
            <a:fillRect/>
          </a:stretch>
        </p:blipFill>
        <p:spPr>
          <a:xfrm>
            <a:off x="1518920" y="3789680"/>
            <a:ext cx="6105525" cy="29051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09600"/>
            <a:ext cx="7366635" cy="707390"/>
          </a:xfrm>
        </p:spPr>
        <p:txBody>
          <a:bodyPr/>
          <a:p>
            <a:r>
              <a:rPr lang="en-US" sz="3000"/>
              <a:t>DES - Confusion and Diffusion Property</a:t>
            </a:r>
            <a:endParaRPr lang="en-US" sz="3000"/>
          </a:p>
        </p:txBody>
      </p:sp>
      <p:sp>
        <p:nvSpPr>
          <p:cNvPr id="3" name="Content Placeholder 2"/>
          <p:cNvSpPr>
            <a:spLocks noGrp="1"/>
          </p:cNvSpPr>
          <p:nvPr>
            <p:ph idx="1"/>
          </p:nvPr>
        </p:nvSpPr>
        <p:spPr>
          <a:xfrm>
            <a:off x="534035" y="1447800"/>
            <a:ext cx="6854825" cy="3881120"/>
          </a:xfrm>
        </p:spPr>
        <p:txBody>
          <a:bodyPr/>
          <a:p>
            <a:pPr marL="0" indent="0" algn="just">
              <a:buNone/>
            </a:pPr>
            <a:r>
              <a:rPr lang="en-US">
                <a:sym typeface="+mn-ea"/>
              </a:rPr>
              <a:t>The idea of concatenating several encryption operation was also proposed by Shannon. Such ciphers are known as product ciphers. All of today’s block ciphers are product ciphers as they consist of rounds which are applied repeatedly to the data (Fig. 3.1).</a:t>
            </a:r>
            <a:endParaRPr lang="en-US"/>
          </a:p>
          <a:p>
            <a:pPr marL="0" indent="0" algn="just">
              <a:buNone/>
            </a:pPr>
            <a:endParaRPr lang="en-US"/>
          </a:p>
        </p:txBody>
      </p:sp>
      <p:pic>
        <p:nvPicPr>
          <p:cNvPr id="4" name="Picture 3"/>
          <p:cNvPicPr>
            <a:picLocks noChangeAspect="1"/>
          </p:cNvPicPr>
          <p:nvPr/>
        </p:nvPicPr>
        <p:blipFill>
          <a:blip r:embed="rId1"/>
          <a:stretch>
            <a:fillRect/>
          </a:stretch>
        </p:blipFill>
        <p:spPr>
          <a:xfrm>
            <a:off x="1287780" y="2707005"/>
            <a:ext cx="6115050" cy="364109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09600"/>
            <a:ext cx="6348730" cy="717550"/>
          </a:xfrm>
        </p:spPr>
        <p:txBody>
          <a:bodyPr/>
          <a:p>
            <a:r>
              <a:rPr lang="en-US" sz="3000"/>
              <a:t>Overview of DES</a:t>
            </a:r>
            <a:endParaRPr lang="en-US" sz="3000"/>
          </a:p>
        </p:txBody>
      </p:sp>
      <p:sp>
        <p:nvSpPr>
          <p:cNvPr id="3" name="Content Placeholder 2"/>
          <p:cNvSpPr>
            <a:spLocks noGrp="1"/>
          </p:cNvSpPr>
          <p:nvPr>
            <p:ph idx="1"/>
          </p:nvPr>
        </p:nvSpPr>
        <p:spPr>
          <a:xfrm>
            <a:off x="534035" y="1254125"/>
            <a:ext cx="4507230" cy="3881120"/>
          </a:xfrm>
        </p:spPr>
        <p:txBody>
          <a:bodyPr/>
          <a:p>
            <a:pPr marL="0" indent="0" algn="just">
              <a:buNone/>
            </a:pPr>
            <a:r>
              <a:rPr lang="en-US"/>
              <a:t>DES is a cipher which encrypts blocks of length of 64 bits with a key of size of 56 bits (Fig. 3.3).</a:t>
            </a:r>
            <a:endParaRPr lang="en-US"/>
          </a:p>
          <a:p>
            <a:pPr marL="0" indent="0" algn="just">
              <a:buNone/>
            </a:pPr>
            <a:r>
              <a:rPr lang="en-US"/>
              <a:t>DES is a symmetric cipher, i.e., the same same key is used for encryption and decryption. DES is, like virtually all modern block ciphers, an iterative algorithm.</a:t>
            </a:r>
            <a:endParaRPr lang="en-US"/>
          </a:p>
          <a:p>
            <a:pPr marL="0" indent="0" algn="just">
              <a:buNone/>
            </a:pPr>
            <a:r>
              <a:rPr lang="en-US"/>
              <a:t>For each block of plaintext, encryption is handled in 16 rounds which all perform the identical operation.</a:t>
            </a:r>
            <a:endParaRPr lang="en-US"/>
          </a:p>
          <a:p>
            <a:pPr marL="0" indent="0" algn="just">
              <a:buNone/>
            </a:pPr>
            <a:r>
              <a:rPr lang="en-US"/>
              <a:t>Figure 3.4 shows the round structure of DES. In every round a different subkey is used and all subkeys ki are derived from the main key k.</a:t>
            </a:r>
            <a:endParaRPr lang="en-US"/>
          </a:p>
        </p:txBody>
      </p:sp>
      <p:pic>
        <p:nvPicPr>
          <p:cNvPr id="4" name="Picture 3"/>
          <p:cNvPicPr>
            <a:picLocks noChangeAspect="1"/>
          </p:cNvPicPr>
          <p:nvPr/>
        </p:nvPicPr>
        <p:blipFill>
          <a:blip r:embed="rId1"/>
          <a:stretch>
            <a:fillRect/>
          </a:stretch>
        </p:blipFill>
        <p:spPr>
          <a:xfrm>
            <a:off x="5181600" y="1327150"/>
            <a:ext cx="3705225" cy="1809750"/>
          </a:xfrm>
          <a:prstGeom prst="rect">
            <a:avLst/>
          </a:prstGeom>
        </p:spPr>
      </p:pic>
      <p:pic>
        <p:nvPicPr>
          <p:cNvPr id="5" name="Picture 4"/>
          <p:cNvPicPr>
            <a:picLocks noChangeAspect="1"/>
          </p:cNvPicPr>
          <p:nvPr/>
        </p:nvPicPr>
        <p:blipFill>
          <a:blip r:embed="rId2"/>
          <a:stretch>
            <a:fillRect/>
          </a:stretch>
        </p:blipFill>
        <p:spPr>
          <a:xfrm>
            <a:off x="5257165" y="3198495"/>
            <a:ext cx="3743325" cy="36480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09600"/>
            <a:ext cx="6348730" cy="717550"/>
          </a:xfrm>
        </p:spPr>
        <p:txBody>
          <a:bodyPr/>
          <a:p>
            <a:r>
              <a:rPr lang="en-US" sz="3000"/>
              <a:t>Overview of DES</a:t>
            </a:r>
            <a:endParaRPr lang="en-US" sz="3000"/>
          </a:p>
        </p:txBody>
      </p:sp>
      <p:sp>
        <p:nvSpPr>
          <p:cNvPr id="3" name="Content Placeholder 2"/>
          <p:cNvSpPr>
            <a:spLocks noGrp="1"/>
          </p:cNvSpPr>
          <p:nvPr>
            <p:ph idx="1"/>
          </p:nvPr>
        </p:nvSpPr>
        <p:spPr>
          <a:xfrm>
            <a:off x="534035" y="1254125"/>
            <a:ext cx="4507230" cy="3881120"/>
          </a:xfrm>
        </p:spPr>
        <p:txBody>
          <a:bodyPr/>
          <a:p>
            <a:pPr marL="0" indent="0" algn="just">
              <a:buNone/>
            </a:pPr>
            <a:r>
              <a:rPr lang="en-US"/>
              <a:t>Let’s now have a more detailed view on the internals of DES, as shown in Fig. 3.5.</a:t>
            </a:r>
            <a:endParaRPr lang="en-US"/>
          </a:p>
          <a:p>
            <a:pPr marL="0" indent="0" algn="just">
              <a:buNone/>
            </a:pPr>
            <a:r>
              <a:rPr lang="en-US"/>
              <a:t>The structure in the figure is called a Feistel network. It can lead to very strong ciphers if carefully designed. </a:t>
            </a:r>
            <a:endParaRPr lang="en-US"/>
          </a:p>
          <a:p>
            <a:pPr marL="0" indent="0" algn="just">
              <a:buNone/>
            </a:pPr>
            <a:r>
              <a:rPr lang="en-US"/>
              <a:t>Feistel networks are used in many, but certainly not in all, modern block ciphers. (In fact, AES is not a Feistel cipher.) </a:t>
            </a:r>
            <a:endParaRPr lang="en-US"/>
          </a:p>
          <a:p>
            <a:pPr marL="0" indent="0" algn="just">
              <a:buNone/>
            </a:pPr>
            <a:r>
              <a:rPr lang="en-US"/>
              <a:t>In addition to its potential cryptographic strength, one advantage of Feistel networks is that encryption and decryption are almost the same operation.</a:t>
            </a:r>
            <a:endParaRPr lang="en-US"/>
          </a:p>
        </p:txBody>
      </p:sp>
      <p:pic>
        <p:nvPicPr>
          <p:cNvPr id="6" name="Picture 5"/>
          <p:cNvPicPr>
            <a:picLocks noChangeAspect="1"/>
          </p:cNvPicPr>
          <p:nvPr/>
        </p:nvPicPr>
        <p:blipFill>
          <a:blip r:embed="rId1"/>
          <a:stretch>
            <a:fillRect/>
          </a:stretch>
        </p:blipFill>
        <p:spPr>
          <a:xfrm>
            <a:off x="5181600" y="1373505"/>
            <a:ext cx="3733800" cy="46050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09600"/>
            <a:ext cx="6348730" cy="717550"/>
          </a:xfrm>
        </p:spPr>
        <p:txBody>
          <a:bodyPr/>
          <a:p>
            <a:r>
              <a:rPr lang="en-US" sz="3000"/>
              <a:t>Overview of DES</a:t>
            </a:r>
            <a:endParaRPr lang="en-US" sz="3000"/>
          </a:p>
        </p:txBody>
      </p:sp>
      <p:pic>
        <p:nvPicPr>
          <p:cNvPr id="4" name="Picture 3"/>
          <p:cNvPicPr>
            <a:picLocks noChangeAspect="1"/>
          </p:cNvPicPr>
          <p:nvPr/>
        </p:nvPicPr>
        <p:blipFill>
          <a:blip r:embed="rId1"/>
          <a:stretch>
            <a:fillRect/>
          </a:stretch>
        </p:blipFill>
        <p:spPr>
          <a:xfrm>
            <a:off x="534035" y="1130300"/>
            <a:ext cx="7505065" cy="557466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09600"/>
            <a:ext cx="6348730" cy="717550"/>
          </a:xfrm>
        </p:spPr>
        <p:txBody>
          <a:bodyPr/>
          <a:p>
            <a:r>
              <a:rPr lang="en-US" sz="3000"/>
              <a:t>Internal Structure of DES</a:t>
            </a:r>
            <a:endParaRPr lang="en-US" sz="3000"/>
          </a:p>
        </p:txBody>
      </p:sp>
      <p:pic>
        <p:nvPicPr>
          <p:cNvPr id="6" name="Picture 5"/>
          <p:cNvPicPr>
            <a:picLocks noChangeAspect="1"/>
          </p:cNvPicPr>
          <p:nvPr/>
        </p:nvPicPr>
        <p:blipFill>
          <a:blip r:embed="rId1"/>
          <a:stretch>
            <a:fillRect/>
          </a:stretch>
        </p:blipFill>
        <p:spPr>
          <a:xfrm>
            <a:off x="1066165" y="3277870"/>
            <a:ext cx="6680200" cy="3475990"/>
          </a:xfrm>
          <a:prstGeom prst="rect">
            <a:avLst/>
          </a:prstGeom>
        </p:spPr>
      </p:pic>
      <p:sp>
        <p:nvSpPr>
          <p:cNvPr id="7" name="Text Box 6"/>
          <p:cNvSpPr txBox="1"/>
          <p:nvPr/>
        </p:nvSpPr>
        <p:spPr>
          <a:xfrm>
            <a:off x="396875" y="1191895"/>
            <a:ext cx="7606030" cy="2030095"/>
          </a:xfrm>
          <a:prstGeom prst="rect">
            <a:avLst/>
          </a:prstGeom>
          <a:noFill/>
        </p:spPr>
        <p:txBody>
          <a:bodyPr wrap="square" rtlCol="0" anchor="t">
            <a:spAutoFit/>
          </a:bodyPr>
          <a:p>
            <a:pPr algn="just"/>
            <a:r>
              <a:rPr lang="en-US"/>
              <a:t>The details of the transformation IP are given in Fig. 3.8. This table, like all other tables in this chapter, should be read from left to right, top to bottom. The table indicates that input bit 58 is mapped to output position 1, input bit 50 is mapped to the second output position, and so forth. </a:t>
            </a:r>
            <a:endParaRPr lang="en-US"/>
          </a:p>
          <a:p>
            <a:pPr algn="just"/>
            <a:endParaRPr lang="en-US"/>
          </a:p>
          <a:p>
            <a:pPr algn="just"/>
            <a:r>
              <a:rPr lang="en-US"/>
              <a:t>The final permutation IP−1 performs the inverse operation of IP as shown in Fig. 3.9.</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09600"/>
            <a:ext cx="6348730" cy="717550"/>
          </a:xfrm>
        </p:spPr>
        <p:txBody>
          <a:bodyPr/>
          <a:p>
            <a:r>
              <a:rPr lang="en-US" sz="3000"/>
              <a:t>The f Function</a:t>
            </a:r>
            <a:endParaRPr lang="en-US" sz="3000"/>
          </a:p>
        </p:txBody>
      </p:sp>
      <p:pic>
        <p:nvPicPr>
          <p:cNvPr id="3" name="Picture 2"/>
          <p:cNvPicPr>
            <a:picLocks noChangeAspect="1"/>
          </p:cNvPicPr>
          <p:nvPr/>
        </p:nvPicPr>
        <p:blipFill>
          <a:blip r:embed="rId1"/>
          <a:stretch>
            <a:fillRect/>
          </a:stretch>
        </p:blipFill>
        <p:spPr>
          <a:xfrm>
            <a:off x="304800" y="1141095"/>
            <a:ext cx="7855585" cy="54368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The f Function</a:t>
            </a:r>
            <a:endParaRPr lang="en-US"/>
          </a:p>
        </p:txBody>
      </p:sp>
      <p:pic>
        <p:nvPicPr>
          <p:cNvPr id="4" name="Picture 3"/>
          <p:cNvPicPr>
            <a:picLocks noChangeAspect="1"/>
          </p:cNvPicPr>
          <p:nvPr/>
        </p:nvPicPr>
        <p:blipFill>
          <a:blip r:embed="rId1"/>
          <a:stretch>
            <a:fillRect/>
          </a:stretch>
        </p:blipFill>
        <p:spPr>
          <a:xfrm>
            <a:off x="777240" y="1189990"/>
            <a:ext cx="7304405" cy="5401310"/>
          </a:xfrm>
          <a:prstGeom prst="rect">
            <a:avLst/>
          </a:prstGeom>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4262</Words>
  <Application>WPS Presentation</Application>
  <PresentationFormat>On-screen Show (4:3)</PresentationFormat>
  <Paragraphs>76</Paragraphs>
  <Slides>20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20</vt:i4>
      </vt:variant>
    </vt:vector>
  </HeadingPairs>
  <TitlesOfParts>
    <vt:vector size="30" baseType="lpstr">
      <vt:lpstr>Arial</vt:lpstr>
      <vt:lpstr>SimSun</vt:lpstr>
      <vt:lpstr>Wingdings</vt:lpstr>
      <vt:lpstr>Trebuchet MS</vt:lpstr>
      <vt:lpstr>Wingdings 3</vt:lpstr>
      <vt:lpstr>Wingdings</vt:lpstr>
      <vt:lpstr>Microsoft YaHei</vt:lpstr>
      <vt:lpstr>Arial Unicode MS</vt:lpstr>
      <vt:lpstr>Calibri</vt:lpstr>
      <vt:lpstr>Facet</vt:lpstr>
      <vt:lpstr>DES </vt:lpstr>
      <vt:lpstr>DES - Confusion and Diffusion Property</vt:lpstr>
      <vt:lpstr>DES - Confusion and Diffusion Property</vt:lpstr>
      <vt:lpstr>Overview of DES</vt:lpstr>
      <vt:lpstr>Overview of DES</vt:lpstr>
      <vt:lpstr>Overview of DES</vt:lpstr>
      <vt:lpstr>Internal Structure of DES</vt:lpstr>
      <vt:lpstr>The f Function</vt:lpstr>
      <vt:lpstr>The f Function</vt:lpstr>
      <vt:lpstr>The f Function</vt:lpstr>
      <vt:lpstr>PowerPoint 演示文稿</vt:lpstr>
      <vt:lpstr>The f Function</vt:lpstr>
      <vt:lpstr>Key Schedule </vt:lpstr>
      <vt:lpstr>Key Schedule </vt:lpstr>
      <vt:lpstr>Key Schedule </vt:lpstr>
      <vt:lpstr>Decryption</vt:lpstr>
      <vt:lpstr>Decryption</vt:lpstr>
      <vt:lpstr>Decryption</vt:lpstr>
      <vt:lpstr>Decryption in Fiestal Networks</vt:lpstr>
      <vt:lpstr>Decryption in Fiestal Networks</vt:lpstr>
    </vt:vector>
  </TitlesOfParts>
  <Company>Purdue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chap3_slides</dc:title>
  <dc:creator>nausheen</dc:creator>
  <cp:lastModifiedBy>Hp</cp:lastModifiedBy>
  <cp:revision>780</cp:revision>
  <dcterms:created xsi:type="dcterms:W3CDTF">2005-06-03T01:33:00Z</dcterms:created>
  <dcterms:modified xsi:type="dcterms:W3CDTF">2024-09-06T09:26:38Z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B65072197FB14C5C92AC2072F86D40DB_13</vt:lpwstr>
  </property>
  <property fmtid="{D5CDD505-2E9C-101B-9397-08002B2CF9AE}" pid="3" name="KSOProductBuildVer">
    <vt:lpwstr>1033-12.2.0.17562</vt:lpwstr>
  </property>
</Properties>
</file>