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4"/>
  </p:notesMasterIdLst>
  <p:sldIdLst>
    <p:sldId id="257" r:id="rId3"/>
    <p:sldId id="539" r:id="rId4"/>
    <p:sldId id="582" r:id="rId5"/>
    <p:sldId id="583" r:id="rId6"/>
    <p:sldId id="585" r:id="rId7"/>
    <p:sldId id="586" r:id="rId8"/>
    <p:sldId id="584" r:id="rId9"/>
    <p:sldId id="593" r:id="rId10"/>
    <p:sldId id="594" r:id="rId11"/>
    <p:sldId id="595" r:id="rId12"/>
    <p:sldId id="596" r:id="rId13"/>
    <p:sldId id="597" r:id="rId14"/>
    <p:sldId id="598" r:id="rId15"/>
    <p:sldId id="600" r:id="rId16"/>
    <p:sldId id="601" r:id="rId17"/>
    <p:sldId id="605" r:id="rId18"/>
    <p:sldId id="606" r:id="rId19"/>
    <p:sldId id="607" r:id="rId20"/>
    <p:sldId id="608" r:id="rId21"/>
    <p:sldId id="609" r:id="rId22"/>
    <p:sldId id="610" r:id="rId23"/>
  </p:sldIdLst>
  <p:sldSz cx="9144000" cy="6858000" type="screen4x3"/>
  <p:notesSz cx="6858000" cy="9144000"/>
  <p:defaultTextStyle>
    <a:defPPr>
      <a:defRPr lang="en-US"/>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209" userDrawn="1">
          <p15:clr>
            <a:srgbClr val="A4A3A4"/>
          </p15:clr>
        </p15:guide>
        <p15:guide id="2" pos="2856"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p" initials="H"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2FDB2607-1784-4EEB-B798-7EB5836EED8A}">
        <p14:showMediaCtrls xmlns:p14="http://schemas.microsoft.com/office/powerpoint/2010/main" val="1"/>
      </p:ext>
    </p:extLst>
  </p:showPr>
  <p:clrMru>
    <a:srgbClr val="FF0000"/>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146"/>
    <p:restoredTop sz="93895"/>
  </p:normalViewPr>
  <p:slideViewPr>
    <p:cSldViewPr showGuides="1">
      <p:cViewPr varScale="1">
        <p:scale>
          <a:sx n="66" d="100"/>
          <a:sy n="66" d="100"/>
        </p:scale>
        <p:origin x="1440" y="72"/>
      </p:cViewPr>
      <p:guideLst>
        <p:guide orient="horz" pos="2209"/>
        <p:guide pos="2856"/>
      </p:guideLst>
    </p:cSldViewPr>
  </p:slideViewPr>
  <p:notesTextViewPr>
    <p:cViewPr>
      <p:scale>
        <a:sx n="100" d="100"/>
        <a:sy n="100" d="100"/>
      </p:scale>
      <p:origin x="0" y="0"/>
    </p:cViewPr>
  </p:notesTextViewPr>
  <p:gridSpacing cx="76199" cy="76199"/>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8" Type="http://schemas.openxmlformats.org/officeDocument/2006/relationships/commentAuthors" Target="commentAuthors.xml"/><Relationship Id="rId27" Type="http://schemas.openxmlformats.org/officeDocument/2006/relationships/tableStyles" Target="tableStyles.xml"/><Relationship Id="rId26" Type="http://schemas.openxmlformats.org/officeDocument/2006/relationships/viewProps" Target="viewProps.xml"/><Relationship Id="rId25" Type="http://schemas.openxmlformats.org/officeDocument/2006/relationships/presProps" Target="presProps.xml"/><Relationship Id="rId24" Type="http://schemas.openxmlformats.org/officeDocument/2006/relationships/notesMaster" Target="notesMasters/notesMaster1.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grpSp>
        <p:nvGrpSpPr>
          <p:cNvPr id="3074" name="Group 17"/>
          <p:cNvGrpSpPr/>
          <p:nvPr/>
        </p:nvGrpSpPr>
        <p:grpSpPr>
          <a:xfrm>
            <a:off x="-7937" y="-7937"/>
            <a:ext cx="9169400" cy="6873875"/>
            <a:chOff x="-8466" y="-8468"/>
            <a:chExt cx="9169804" cy="6874935"/>
          </a:xfrm>
        </p:grpSpPr>
        <p:cxnSp>
          <p:nvCxnSpPr>
            <p:cNvPr id="19" name="Straight Connector 18"/>
            <p:cNvCxnSpPr/>
            <p:nvPr/>
          </p:nvCxnSpPr>
          <p:spPr>
            <a:xfrm flipV="1">
              <a:off x="5130498" y="4175239"/>
              <a:ext cx="4022902" cy="2683288"/>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7041932" y="-529"/>
              <a:ext cx="1219254" cy="6859057"/>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21" name="Freeform 20"/>
            <p:cNvSpPr/>
            <p:nvPr/>
          </p:nvSpPr>
          <p:spPr>
            <a:xfrm>
              <a:off x="6891113" y="-529"/>
              <a:ext cx="2270225" cy="686699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205452" y="-8468"/>
              <a:ext cx="1947948" cy="6866996"/>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6638689" y="3919613"/>
              <a:ext cx="2513123" cy="2938915"/>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7010180" y="-8468"/>
              <a:ext cx="2143219" cy="6866996"/>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296112" y="-8468"/>
              <a:ext cx="857288" cy="6866996"/>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Freeform 25"/>
            <p:cNvSpPr/>
            <p:nvPr/>
          </p:nvSpPr>
          <p:spPr>
            <a:xfrm>
              <a:off x="8077027" y="-8468"/>
              <a:ext cx="1066847" cy="6866996"/>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Freeform 26"/>
            <p:cNvSpPr/>
            <p:nvPr/>
          </p:nvSpPr>
          <p:spPr>
            <a:xfrm>
              <a:off x="8059565" y="4894488"/>
              <a:ext cx="1095423" cy="1964040"/>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39" cy="5698416"/>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pPr fontAlgn="base"/>
            <a:r>
              <a:rPr lang="en-US" strike="noStrike" noProof="1" smtClean="0"/>
              <a:t>Click to edit Master title style</a:t>
            </a:r>
            <a:endParaRPr lang="en-US" strike="noStrike" noProof="1" dirty="0"/>
          </a:p>
        </p:txBody>
      </p:sp>
      <p:sp>
        <p:nvSpPr>
          <p:cNvPr id="3" name="Subtitle 2"/>
          <p:cNvSpPr>
            <a:spLocks noGrp="1"/>
          </p:cNvSpPr>
          <p:nvPr>
            <p:ph type="subTitle" idx="1"/>
          </p:nvPr>
        </p:nvSpPr>
        <p:spPr>
          <a:xfrm>
            <a:off x="1130595" y="4050834"/>
            <a:ext cx="5826719" cy="1096899"/>
          </a:xfrm>
        </p:spPr>
        <p:txBody>
          <a:bodyPr/>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fontAlgn="base"/>
            <a:r>
              <a:rPr lang="en-US" strike="noStrike" noProof="1" smtClean="0"/>
              <a:t>Click to edit Master subtitle style</a:t>
            </a:r>
            <a:endParaRPr lang="en-US" strike="noStrike" noProof="1" dirty="0"/>
          </a:p>
        </p:txBody>
      </p:sp>
      <p:sp>
        <p:nvSpPr>
          <p:cNvPr id="29" name="Date Placeholder 3"/>
          <p:cNvSpPr>
            <a:spLocks noGrp="1"/>
          </p:cNvSpPr>
          <p:nvPr>
            <p:ph type="dt" sz="half" idx="2"/>
          </p:nvPr>
        </p:nvSpPr>
        <p:spPr>
          <a:xfrm>
            <a:off x="5405438" y="6042025"/>
            <a:ext cx="684213" cy="365125"/>
          </a:xfrm>
          <a:prstGeom prst="rect">
            <a:avLst/>
          </a:prstGeom>
        </p:spPr>
        <p:txBody>
          <a:bodyPr vert="horz" lIns="91440" tIns="45720" rIns="91440" bIns="45720" rtlCol="0" anchor="ctr"/>
          <a:lstStyle>
            <a:lvl1pPr>
              <a:defRPr/>
            </a:lvl1pPr>
          </a:lstStyle>
          <a:p>
            <a:pPr marL="0" marR="0" lvl="0" indent="0" algn="r" defTabSz="914400" rtl="0" eaLnBrk="0" fontAlgn="base" latinLnBrk="0" hangingPunct="0">
              <a:lnSpc>
                <a:spcPct val="100000"/>
              </a:lnSpc>
              <a:spcBef>
                <a:spcPct val="0"/>
              </a:spcBef>
              <a:spcAft>
                <a:spcPct val="0"/>
              </a:spcAft>
              <a:buClrTx/>
              <a:buSzTx/>
              <a:buFontTx/>
              <a:buNone/>
              <a:defRPr/>
            </a:pPr>
            <a:endParaRPr kumimoji="0" lang="en-US" sz="9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endParaRPr>
          </a:p>
        </p:txBody>
      </p:sp>
      <p:sp>
        <p:nvSpPr>
          <p:cNvPr id="30" name="Footer Placeholder 4"/>
          <p:cNvSpPr>
            <a:spLocks noGrp="1"/>
          </p:cNvSpPr>
          <p:nvPr>
            <p:ph type="ftr" sz="quarter" idx="3"/>
          </p:nvPr>
        </p:nvSpPr>
        <p:spPr>
          <a:xfrm>
            <a:off x="609600" y="6042025"/>
            <a:ext cx="4622800" cy="365125"/>
          </a:xfrm>
          <a:prstGeom prst="rect">
            <a:avLst/>
          </a:prstGeom>
        </p:spPr>
        <p:txBody>
          <a:bodyPr vert="horz" lIns="91440" tIns="45720" rIns="91440" bIns="45720" rtlCol="0" anchor="ct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9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endParaRPr>
          </a:p>
        </p:txBody>
      </p:sp>
      <p:sp>
        <p:nvSpPr>
          <p:cNvPr id="31" name="Slide Number Placeholder 5"/>
          <p:cNvSpPr>
            <a:spLocks noGrp="1"/>
          </p:cNvSpPr>
          <p:nvPr>
            <p:ph type="sldNum" sz="quarter" idx="4"/>
          </p:nvPr>
        </p:nvSpPr>
        <p:spPr>
          <a:xfrm>
            <a:off x="6445250" y="6042025"/>
            <a:ext cx="512763" cy="365125"/>
          </a:xfrm>
          <a:prstGeom prst="rect">
            <a:avLst/>
          </a:prstGeom>
        </p:spPr>
        <p:txBody>
          <a:bodyPr vert="horz" lIns="91440" tIns="45720" rIns="91440" bIns="45720" rtlCol="0" anchor="ctr"/>
          <a:lstStyle>
            <a:lvl1pPr>
              <a:defRPr/>
            </a:lvl1pPr>
          </a:lstStyle>
          <a:p>
            <a:pPr marL="0" marR="0" lvl="0" indent="0" algn="r" defTabSz="914400" rtl="0" eaLnBrk="0" fontAlgn="base" latinLnBrk="0" hangingPunct="0">
              <a:lnSpc>
                <a:spcPct val="100000"/>
              </a:lnSpc>
              <a:spcBef>
                <a:spcPct val="0"/>
              </a:spcBef>
              <a:spcAft>
                <a:spcPct val="0"/>
              </a:spcAft>
              <a:buClrTx/>
              <a:buSzTx/>
              <a:buFontTx/>
              <a:buNone/>
              <a:defRPr/>
            </a:pPr>
            <a:fld id="{090CB0E2-6119-4683-8C54-9467FF8B9FFA}" type="slidenum">
              <a:rPr kumimoji="0" lang="en-US" sz="900" b="0" i="0" u="none" strike="noStrike" kern="1200" cap="none" spc="0" normalizeH="0" baseline="0" noProof="0">
                <a:ln>
                  <a:noFill/>
                </a:ln>
                <a:solidFill>
                  <a:schemeClr val="accent1"/>
                </a:solidFill>
                <a:effectLst/>
                <a:uLnTx/>
                <a:uFillTx/>
                <a:latin typeface="Arial" panose="020B0604020202020204" pitchFamily="34" charset="0"/>
                <a:ea typeface="+mn-ea"/>
                <a:cs typeface="+mn-cs"/>
              </a:rPr>
            </a:fld>
            <a:endParaRPr kumimoji="0" lang="en-US" sz="900" b="0" i="0" u="none" strike="noStrike" kern="1200" cap="none" spc="0" normalizeH="0" baseline="0" noProof="0">
              <a:ln>
                <a:noFill/>
              </a:ln>
              <a:solidFill>
                <a:schemeClr val="accent1"/>
              </a:solidFill>
              <a:effectLst/>
              <a:uLnTx/>
              <a:uFillTx/>
              <a:latin typeface="Arial" panose="020B0604020202020204" pitchFamily="34" charset="0"/>
              <a:ea typeface="+mn-ea"/>
              <a:cs typeface="+mn-c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pPr fontAlgn="base"/>
            <a:r>
              <a:rPr lang="en-US" strike="noStrike" noProof="1" smtClean="0"/>
              <a:t>Click to edit Master title style</a:t>
            </a:r>
            <a:endParaRPr lang="en-US" strike="noStrike" noProof="1"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fontAlgn="base"/>
            <a:r>
              <a:rPr lang="en-US" strike="noStrike" noProof="1" smtClean="0"/>
              <a:t>Click to edit Master text styles</a:t>
            </a:r>
            <a:endParaRPr lang="en-US" strike="noStrike" noProof="1" smtClean="0"/>
          </a:p>
        </p:txBody>
      </p:sp>
      <p:sp>
        <p:nvSpPr>
          <p:cNvPr id="4" name="Date Placeholder 3"/>
          <p:cNvSpPr>
            <a:spLocks noGrp="1"/>
          </p:cNvSpPr>
          <p:nvPr>
            <p:ph type="dt" sz="half" idx="10"/>
          </p:nvPr>
        </p:nvSpPr>
        <p:spPr/>
        <p:txBody>
          <a:bodyPr/>
          <a:p>
            <a:pPr marL="0" marR="0" lvl="0" indent="0" algn="r" defTabSz="914400" rtl="0" eaLnBrk="0" fontAlgn="base" latinLnBrk="0" hangingPunct="0">
              <a:lnSpc>
                <a:spcPct val="100000"/>
              </a:lnSpc>
              <a:spcBef>
                <a:spcPct val="0"/>
              </a:spcBef>
              <a:spcAft>
                <a:spcPct val="0"/>
              </a:spcAft>
              <a:buClrTx/>
              <a:buSzTx/>
              <a:buFontTx/>
              <a:buNone/>
              <a:defRPr/>
            </a:pPr>
            <a:endParaRPr kumimoji="0" lang="en-US" sz="9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endParaRPr>
          </a:p>
        </p:txBody>
      </p:sp>
      <p:sp>
        <p:nvSpPr>
          <p:cNvPr id="5" name="Footer Placeholder 4"/>
          <p:cNvSpPr>
            <a:spLocks noGrp="1"/>
          </p:cNvSpPr>
          <p:nvPr>
            <p:ph type="ftr" sz="quarter" idx="11"/>
          </p:nvPr>
        </p:nvSpPr>
        <p:spPr/>
        <p:txBody>
          <a:bodyPr/>
          <a:p>
            <a:pPr marL="0" marR="0" lvl="0" indent="0" algn="l" defTabSz="914400" rtl="0" eaLnBrk="0" fontAlgn="base" latinLnBrk="0" hangingPunct="0">
              <a:lnSpc>
                <a:spcPct val="100000"/>
              </a:lnSpc>
              <a:spcBef>
                <a:spcPct val="0"/>
              </a:spcBef>
              <a:spcAft>
                <a:spcPct val="0"/>
              </a:spcAft>
              <a:buClrTx/>
              <a:buSzTx/>
              <a:buFontTx/>
              <a:buNone/>
              <a:defRPr/>
            </a:pPr>
            <a:endParaRPr kumimoji="0" lang="en-US" sz="9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endParaRPr>
          </a:p>
        </p:txBody>
      </p:sp>
      <p:sp>
        <p:nvSpPr>
          <p:cNvPr id="6" name="Slide Number Placeholder 5"/>
          <p:cNvSpPr>
            <a:spLocks noGrp="1"/>
          </p:cNvSpPr>
          <p:nvPr>
            <p:ph type="sldNum" sz="quarter" idx="12"/>
          </p:nvPr>
        </p:nvSpPr>
        <p:spPr/>
        <p:txBody>
          <a:bodyPr/>
          <a:p>
            <a:pPr marL="0" marR="0" lvl="0" indent="0" algn="r" defTabSz="914400" rtl="0" eaLnBrk="0" fontAlgn="base" latinLnBrk="0" hangingPunct="0">
              <a:lnSpc>
                <a:spcPct val="100000"/>
              </a:lnSpc>
              <a:spcBef>
                <a:spcPct val="0"/>
              </a:spcBef>
              <a:spcAft>
                <a:spcPct val="0"/>
              </a:spcAft>
              <a:buClrTx/>
              <a:buSzTx/>
              <a:buFontTx/>
              <a:buNone/>
              <a:defRPr/>
            </a:pPr>
            <a:fld id="{BBFA8080-EB02-449E-928E-A3D716E8E93A}" type="slidenum">
              <a:rPr kumimoji="0" lang="en-US" sz="900" b="0" i="0" u="none" strike="noStrike" kern="1200" cap="none" spc="0" normalizeH="0" baseline="0" noProof="0">
                <a:ln>
                  <a:noFill/>
                </a:ln>
                <a:solidFill>
                  <a:schemeClr val="accent1"/>
                </a:solidFill>
                <a:effectLst/>
                <a:uLnTx/>
                <a:uFillTx/>
                <a:latin typeface="Arial" panose="020B0604020202020204" pitchFamily="34" charset="0"/>
                <a:ea typeface="+mn-ea"/>
                <a:cs typeface="+mn-cs"/>
              </a:rPr>
            </a:fld>
            <a:endParaRPr kumimoji="0" lang="en-US" sz="900" b="0" i="0" u="none" strike="noStrike" kern="1200" cap="none" spc="0" normalizeH="0" baseline="0" noProof="0">
              <a:ln>
                <a:noFill/>
              </a:ln>
              <a:solidFill>
                <a:schemeClr val="accent1"/>
              </a:solidFill>
              <a:effectLst/>
              <a:uLnTx/>
              <a:uFillTx/>
              <a:latin typeface="Arial" panose="020B0604020202020204" pitchFamily="34" charset="0"/>
              <a:ea typeface="+mn-ea"/>
              <a:cs typeface="+mn-c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bg>
      <p:bgPr>
        <a:solidFill>
          <a:schemeClr val="bg1"/>
        </a:solidFill>
        <a:effectLst/>
      </p:bgPr>
    </p:bg>
    <p:spTree>
      <p:nvGrpSpPr>
        <p:cNvPr id="1" name=""/>
        <p:cNvGrpSpPr/>
        <p:nvPr/>
      </p:nvGrpSpPr>
      <p:grpSpPr>
        <a:xfrm>
          <a:off x="0" y="0"/>
          <a:ext cx="0" cy="0"/>
          <a:chOff x="0" y="0"/>
          <a:chExt cx="0" cy="0"/>
        </a:xfrm>
      </p:grpSpPr>
      <p:sp>
        <p:nvSpPr>
          <p:cNvPr id="18" name="TextBox 17"/>
          <p:cNvSpPr txBox="1">
            <a:spLocks noChangeArrowheads="1"/>
          </p:cNvSpPr>
          <p:nvPr/>
        </p:nvSpPr>
        <p:spPr bwMode="auto">
          <a:xfrm>
            <a:off x="482600" y="790575"/>
            <a:ext cx="4572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8000" b="0" i="0" u="none" strike="noStrike" kern="1200" cap="none" spc="0" normalizeH="0" baseline="0" noProof="0" smtClean="0">
                <a:ln>
                  <a:noFill/>
                </a:ln>
                <a:solidFill>
                  <a:srgbClr val="C0E474"/>
                </a:solidFill>
                <a:effectLst/>
                <a:uLnTx/>
                <a:uFillTx/>
                <a:latin typeface="Arial" panose="020B0604020202020204" pitchFamily="34" charset="0"/>
                <a:ea typeface="+mn-ea"/>
                <a:cs typeface="+mn-cs"/>
              </a:rPr>
              <a:t>“</a:t>
            </a:r>
            <a:endParaRPr kumimoji="0" lang="en-US" sz="8000" b="0" i="0" u="none" strike="noStrike" kern="1200" cap="none" spc="0" normalizeH="0" baseline="0" noProof="0" smtClean="0">
              <a:ln>
                <a:noFill/>
              </a:ln>
              <a:solidFill>
                <a:srgbClr val="C0E474"/>
              </a:solidFill>
              <a:effectLst/>
              <a:uLnTx/>
              <a:uFillTx/>
              <a:latin typeface="Arial" panose="020B0604020202020204" pitchFamily="34" charset="0"/>
              <a:ea typeface="+mn-ea"/>
              <a:cs typeface="+mn-cs"/>
            </a:endParaRPr>
          </a:p>
        </p:txBody>
      </p:sp>
      <p:sp>
        <p:nvSpPr>
          <p:cNvPr id="19" name="TextBox 18"/>
          <p:cNvSpPr txBox="1">
            <a:spLocks noChangeArrowheads="1"/>
          </p:cNvSpPr>
          <p:nvPr/>
        </p:nvSpPr>
        <p:spPr bwMode="auto">
          <a:xfrm>
            <a:off x="6748463" y="2886075"/>
            <a:ext cx="45720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8000" b="0" i="0" u="none" strike="noStrike" kern="1200" cap="none" spc="0" normalizeH="0" baseline="0" noProof="0" smtClean="0">
                <a:ln>
                  <a:noFill/>
                </a:ln>
                <a:solidFill>
                  <a:srgbClr val="C0E474"/>
                </a:solidFill>
                <a:effectLst/>
                <a:uLnTx/>
                <a:uFillTx/>
                <a:latin typeface="Arial" panose="020B0604020202020204" pitchFamily="34" charset="0"/>
                <a:ea typeface="+mn-ea"/>
                <a:cs typeface="+mn-cs"/>
              </a:rPr>
              <a:t>”</a:t>
            </a:r>
            <a:endParaRPr kumimoji="0" lang="en-US" sz="8000" b="0" i="0" u="none" strike="noStrike" kern="1200" cap="none" spc="0" normalizeH="0" baseline="0" noProof="0" smtClean="0">
              <a:ln>
                <a:noFill/>
              </a:ln>
              <a:solidFill>
                <a:srgbClr val="C0E474"/>
              </a:solidFill>
              <a:effectLst/>
              <a:uLnTx/>
              <a:uFillTx/>
              <a:latin typeface="Arial" panose="020B0604020202020204" pitchFamily="34" charset="0"/>
              <a:ea typeface="+mn-ea"/>
              <a:cs typeface="+mn-cs"/>
            </a:endParaRPr>
          </a:p>
        </p:txBody>
      </p:sp>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pPr fontAlgn="base"/>
            <a:r>
              <a:rPr lang="en-US" strike="noStrike" noProof="1" smtClean="0"/>
              <a:t>Click to edit Master title style</a:t>
            </a:r>
            <a:endParaRPr lang="en-US" strike="noStrike" noProof="1"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fontAlgn="base"/>
            <a:r>
              <a:rPr lang="en-US" strike="noStrike" noProof="1" smtClean="0"/>
              <a:t>Click to edit Master text styles</a:t>
            </a:r>
            <a:endParaRPr lang="en-US" strike="noStrike" noProof="1" smtClean="0"/>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fontAlgn="base"/>
            <a:r>
              <a:rPr lang="en-US" strike="noStrike" noProof="1" smtClean="0"/>
              <a:t>Click to edit Master text styles</a:t>
            </a:r>
            <a:endParaRPr lang="en-US" strike="noStrike" noProof="1" smtClean="0"/>
          </a:p>
        </p:txBody>
      </p:sp>
      <p:sp>
        <p:nvSpPr>
          <p:cNvPr id="20" name="Date Placeholder 3"/>
          <p:cNvSpPr>
            <a:spLocks noGrp="1"/>
          </p:cNvSpPr>
          <p:nvPr>
            <p:ph type="dt" sz="half" idx="2"/>
          </p:nvPr>
        </p:nvSpPr>
        <p:spPr>
          <a:xfrm>
            <a:off x="5405438" y="6042025"/>
            <a:ext cx="684213" cy="365125"/>
          </a:xfrm>
          <a:prstGeom prst="rect">
            <a:avLst/>
          </a:prstGeom>
        </p:spPr>
        <p:txBody>
          <a:bodyPr vert="horz" lIns="91440" tIns="45720" rIns="91440" bIns="45720" rtlCol="0" anchor="ctr"/>
          <a:lstStyle>
            <a:lvl1pPr>
              <a:defRPr/>
            </a:lvl1pPr>
          </a:lstStyle>
          <a:p>
            <a:pPr marL="0" marR="0" lvl="0" indent="0" algn="r" defTabSz="914400" rtl="0" eaLnBrk="0" fontAlgn="base" latinLnBrk="0" hangingPunct="0">
              <a:lnSpc>
                <a:spcPct val="100000"/>
              </a:lnSpc>
              <a:spcBef>
                <a:spcPct val="0"/>
              </a:spcBef>
              <a:spcAft>
                <a:spcPct val="0"/>
              </a:spcAft>
              <a:buClrTx/>
              <a:buSzTx/>
              <a:buFontTx/>
              <a:buNone/>
              <a:defRPr/>
            </a:pPr>
            <a:endParaRPr kumimoji="0" lang="en-US" sz="9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endParaRPr>
          </a:p>
        </p:txBody>
      </p:sp>
      <p:sp>
        <p:nvSpPr>
          <p:cNvPr id="21" name="Footer Placeholder 4"/>
          <p:cNvSpPr>
            <a:spLocks noGrp="1"/>
          </p:cNvSpPr>
          <p:nvPr>
            <p:ph type="ftr" sz="quarter" idx="3"/>
          </p:nvPr>
        </p:nvSpPr>
        <p:spPr>
          <a:xfrm>
            <a:off x="609600" y="6042025"/>
            <a:ext cx="4622800" cy="365125"/>
          </a:xfrm>
          <a:prstGeom prst="rect">
            <a:avLst/>
          </a:prstGeom>
        </p:spPr>
        <p:txBody>
          <a:bodyPr vert="horz" lIns="91440" tIns="45720" rIns="91440" bIns="45720" rtlCol="0" anchor="ct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9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endParaRPr>
          </a:p>
        </p:txBody>
      </p:sp>
      <p:sp>
        <p:nvSpPr>
          <p:cNvPr id="22" name="Slide Number Placeholder 5"/>
          <p:cNvSpPr>
            <a:spLocks noGrp="1"/>
          </p:cNvSpPr>
          <p:nvPr>
            <p:ph type="sldNum" sz="quarter" idx="4"/>
          </p:nvPr>
        </p:nvSpPr>
        <p:spPr>
          <a:xfrm>
            <a:off x="6445250" y="6042025"/>
            <a:ext cx="512763" cy="365125"/>
          </a:xfrm>
          <a:prstGeom prst="rect">
            <a:avLst/>
          </a:prstGeom>
        </p:spPr>
        <p:txBody>
          <a:bodyPr vert="horz" lIns="91440" tIns="45720" rIns="91440" bIns="45720" rtlCol="0" anchor="ctr"/>
          <a:lstStyle>
            <a:lvl1pPr>
              <a:defRPr/>
            </a:lvl1pPr>
          </a:lstStyle>
          <a:p>
            <a:pPr marL="0" marR="0" lvl="0" indent="0" algn="r" defTabSz="914400" rtl="0" eaLnBrk="0" fontAlgn="base" latinLnBrk="0" hangingPunct="0">
              <a:lnSpc>
                <a:spcPct val="100000"/>
              </a:lnSpc>
              <a:spcBef>
                <a:spcPct val="0"/>
              </a:spcBef>
              <a:spcAft>
                <a:spcPct val="0"/>
              </a:spcAft>
              <a:buClrTx/>
              <a:buSzTx/>
              <a:buFontTx/>
              <a:buNone/>
              <a:defRPr/>
            </a:pPr>
            <a:fld id="{3CDE89D0-895D-42F3-805F-08C9E1E59DFC}" type="slidenum">
              <a:rPr kumimoji="0" lang="en-US" sz="900" b="0" i="0" u="none" strike="noStrike" kern="1200" cap="none" spc="0" normalizeH="0" baseline="0" noProof="0">
                <a:ln>
                  <a:noFill/>
                </a:ln>
                <a:solidFill>
                  <a:schemeClr val="accent1"/>
                </a:solidFill>
                <a:effectLst/>
                <a:uLnTx/>
                <a:uFillTx/>
                <a:latin typeface="Arial" panose="020B0604020202020204" pitchFamily="34" charset="0"/>
                <a:ea typeface="+mn-ea"/>
                <a:cs typeface="+mn-cs"/>
              </a:rPr>
            </a:fld>
            <a:endParaRPr kumimoji="0" lang="en-US" sz="900" b="0" i="0" u="none" strike="noStrike" kern="1200" cap="none" spc="0" normalizeH="0" baseline="0" noProof="0">
              <a:ln>
                <a:noFill/>
              </a:ln>
              <a:solidFill>
                <a:schemeClr val="accent1"/>
              </a:solidFill>
              <a:effectLst/>
              <a:uLnTx/>
              <a:uFillTx/>
              <a:latin typeface="Arial" panose="020B0604020202020204" pitchFamily="34" charset="0"/>
              <a:ea typeface="+mn-ea"/>
              <a:cs typeface="+mn-cs"/>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pPr fontAlgn="base"/>
            <a:r>
              <a:rPr lang="en-US" strike="noStrike" noProof="1" smtClean="0"/>
              <a:t>Click to edit Master title style</a:t>
            </a:r>
            <a:endParaRPr lang="en-US" strike="noStrike" noProof="1" dirty="0"/>
          </a:p>
        </p:txBody>
      </p:sp>
      <p:sp>
        <p:nvSpPr>
          <p:cNvPr id="3" name="Text Placeholder 2"/>
          <p:cNvSpPr>
            <a:spLocks noGrp="1"/>
          </p:cNvSpPr>
          <p:nvPr>
            <p:ph type="body" idx="1"/>
          </p:nvPr>
        </p:nvSpPr>
        <p:spPr>
          <a:xfrm>
            <a:off x="609598" y="4527448"/>
            <a:ext cx="6347715" cy="1513914"/>
          </a:xfrm>
        </p:spPr>
        <p:txBody>
          <a:bodyP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fontAlgn="base"/>
            <a:r>
              <a:rPr lang="en-US" strike="noStrike" noProof="1" smtClean="0"/>
              <a:t>Click to edit Master text styles</a:t>
            </a:r>
            <a:endParaRPr lang="en-US" strike="noStrike" noProof="1" smtClean="0"/>
          </a:p>
        </p:txBody>
      </p:sp>
      <p:sp>
        <p:nvSpPr>
          <p:cNvPr id="4" name="Date Placeholder 3"/>
          <p:cNvSpPr>
            <a:spLocks noGrp="1"/>
          </p:cNvSpPr>
          <p:nvPr>
            <p:ph type="dt" sz="half" idx="10"/>
          </p:nvPr>
        </p:nvSpPr>
        <p:spPr/>
        <p:txBody>
          <a:bodyPr/>
          <a:p>
            <a:pPr marL="0" marR="0" lvl="0" indent="0" algn="r" defTabSz="914400" rtl="0" eaLnBrk="0" fontAlgn="base" latinLnBrk="0" hangingPunct="0">
              <a:lnSpc>
                <a:spcPct val="100000"/>
              </a:lnSpc>
              <a:spcBef>
                <a:spcPct val="0"/>
              </a:spcBef>
              <a:spcAft>
                <a:spcPct val="0"/>
              </a:spcAft>
              <a:buClrTx/>
              <a:buSzTx/>
              <a:buFontTx/>
              <a:buNone/>
              <a:defRPr/>
            </a:pPr>
            <a:endParaRPr kumimoji="0" lang="en-US" sz="9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endParaRPr>
          </a:p>
        </p:txBody>
      </p:sp>
      <p:sp>
        <p:nvSpPr>
          <p:cNvPr id="5" name="Footer Placeholder 4"/>
          <p:cNvSpPr>
            <a:spLocks noGrp="1"/>
          </p:cNvSpPr>
          <p:nvPr>
            <p:ph type="ftr" sz="quarter" idx="11"/>
          </p:nvPr>
        </p:nvSpPr>
        <p:spPr/>
        <p:txBody>
          <a:bodyPr/>
          <a:p>
            <a:pPr marL="0" marR="0" lvl="0" indent="0" algn="l" defTabSz="914400" rtl="0" eaLnBrk="0" fontAlgn="base" latinLnBrk="0" hangingPunct="0">
              <a:lnSpc>
                <a:spcPct val="100000"/>
              </a:lnSpc>
              <a:spcBef>
                <a:spcPct val="0"/>
              </a:spcBef>
              <a:spcAft>
                <a:spcPct val="0"/>
              </a:spcAft>
              <a:buClrTx/>
              <a:buSzTx/>
              <a:buFontTx/>
              <a:buNone/>
              <a:defRPr/>
            </a:pPr>
            <a:endParaRPr kumimoji="0" lang="en-US" sz="9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endParaRPr>
          </a:p>
        </p:txBody>
      </p:sp>
      <p:sp>
        <p:nvSpPr>
          <p:cNvPr id="6" name="Slide Number Placeholder 5"/>
          <p:cNvSpPr>
            <a:spLocks noGrp="1"/>
          </p:cNvSpPr>
          <p:nvPr>
            <p:ph type="sldNum" sz="quarter" idx="12"/>
          </p:nvPr>
        </p:nvSpPr>
        <p:spPr/>
        <p:txBody>
          <a:bodyPr/>
          <a:p>
            <a:pPr marL="0" marR="0" lvl="0" indent="0" algn="r" defTabSz="914400" rtl="0" eaLnBrk="0" fontAlgn="base" latinLnBrk="0" hangingPunct="0">
              <a:lnSpc>
                <a:spcPct val="100000"/>
              </a:lnSpc>
              <a:spcBef>
                <a:spcPct val="0"/>
              </a:spcBef>
              <a:spcAft>
                <a:spcPct val="0"/>
              </a:spcAft>
              <a:buClrTx/>
              <a:buSzTx/>
              <a:buFontTx/>
              <a:buNone/>
              <a:defRPr/>
            </a:pPr>
            <a:fld id="{BBFA8080-EB02-449E-928E-A3D716E8E93A}" type="slidenum">
              <a:rPr kumimoji="0" lang="en-US" sz="900" b="0" i="0" u="none" strike="noStrike" kern="1200" cap="none" spc="0" normalizeH="0" baseline="0" noProof="0">
                <a:ln>
                  <a:noFill/>
                </a:ln>
                <a:solidFill>
                  <a:schemeClr val="accent1"/>
                </a:solidFill>
                <a:effectLst/>
                <a:uLnTx/>
                <a:uFillTx/>
                <a:latin typeface="Arial" panose="020B0604020202020204" pitchFamily="34" charset="0"/>
                <a:ea typeface="+mn-ea"/>
                <a:cs typeface="+mn-cs"/>
              </a:rPr>
            </a:fld>
            <a:endParaRPr kumimoji="0" lang="en-US" sz="900" b="0" i="0" u="none" strike="noStrike" kern="1200" cap="none" spc="0" normalizeH="0" baseline="0" noProof="0">
              <a:ln>
                <a:noFill/>
              </a:ln>
              <a:solidFill>
                <a:schemeClr val="accent1"/>
              </a:solidFill>
              <a:effectLst/>
              <a:uLnTx/>
              <a:uFillTx/>
              <a:latin typeface="Arial" panose="020B0604020202020204" pitchFamily="34" charset="0"/>
              <a:ea typeface="+mn-ea"/>
              <a:cs typeface="+mn-cs"/>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bg>
      <p:bgPr>
        <a:solidFill>
          <a:schemeClr val="bg1"/>
        </a:solidFill>
        <a:effectLst/>
      </p:bgPr>
    </p:bg>
    <p:spTree>
      <p:nvGrpSpPr>
        <p:cNvPr id="1" name=""/>
        <p:cNvGrpSpPr/>
        <p:nvPr/>
      </p:nvGrpSpPr>
      <p:grpSpPr>
        <a:xfrm>
          <a:off x="0" y="0"/>
          <a:ext cx="0" cy="0"/>
          <a:chOff x="0" y="0"/>
          <a:chExt cx="0" cy="0"/>
        </a:xfrm>
      </p:grpSpPr>
      <p:sp>
        <p:nvSpPr>
          <p:cNvPr id="18" name="TextBox 17"/>
          <p:cNvSpPr txBox="1">
            <a:spLocks noChangeArrowheads="1"/>
          </p:cNvSpPr>
          <p:nvPr/>
        </p:nvSpPr>
        <p:spPr bwMode="auto">
          <a:xfrm>
            <a:off x="482600" y="790575"/>
            <a:ext cx="4572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8000" b="0" i="0" u="none" strike="noStrike" kern="1200" cap="none" spc="0" normalizeH="0" baseline="0" noProof="0" smtClean="0">
                <a:ln>
                  <a:noFill/>
                </a:ln>
                <a:solidFill>
                  <a:srgbClr val="C0E474"/>
                </a:solidFill>
                <a:effectLst/>
                <a:uLnTx/>
                <a:uFillTx/>
                <a:latin typeface="Arial" panose="020B0604020202020204" pitchFamily="34" charset="0"/>
                <a:ea typeface="+mn-ea"/>
                <a:cs typeface="+mn-cs"/>
              </a:rPr>
              <a:t>“</a:t>
            </a:r>
            <a:endParaRPr kumimoji="0" lang="en-US" sz="8000" b="0" i="0" u="none" strike="noStrike" kern="1200" cap="none" spc="0" normalizeH="0" baseline="0" noProof="0" smtClean="0">
              <a:ln>
                <a:noFill/>
              </a:ln>
              <a:solidFill>
                <a:srgbClr val="C0E474"/>
              </a:solidFill>
              <a:effectLst/>
              <a:uLnTx/>
              <a:uFillTx/>
              <a:latin typeface="Arial" panose="020B0604020202020204" pitchFamily="34" charset="0"/>
              <a:ea typeface="+mn-ea"/>
              <a:cs typeface="+mn-cs"/>
            </a:endParaRPr>
          </a:p>
        </p:txBody>
      </p:sp>
      <p:sp>
        <p:nvSpPr>
          <p:cNvPr id="19" name="TextBox 18"/>
          <p:cNvSpPr txBox="1">
            <a:spLocks noChangeArrowheads="1"/>
          </p:cNvSpPr>
          <p:nvPr/>
        </p:nvSpPr>
        <p:spPr bwMode="auto">
          <a:xfrm>
            <a:off x="6748463" y="2886075"/>
            <a:ext cx="45720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8000" b="0" i="0" u="none" strike="noStrike" kern="1200" cap="none" spc="0" normalizeH="0" baseline="0" noProof="0" smtClean="0">
                <a:ln>
                  <a:noFill/>
                </a:ln>
                <a:solidFill>
                  <a:srgbClr val="C0E474"/>
                </a:solidFill>
                <a:effectLst/>
                <a:uLnTx/>
                <a:uFillTx/>
                <a:latin typeface="Arial" panose="020B0604020202020204" pitchFamily="34" charset="0"/>
                <a:ea typeface="+mn-ea"/>
                <a:cs typeface="+mn-cs"/>
              </a:rPr>
              <a:t>”</a:t>
            </a:r>
            <a:endParaRPr kumimoji="0" lang="en-US" sz="8000" b="0" i="0" u="none" strike="noStrike" kern="1200" cap="none" spc="0" normalizeH="0" baseline="0" noProof="0" smtClean="0">
              <a:ln>
                <a:noFill/>
              </a:ln>
              <a:solidFill>
                <a:srgbClr val="C0E474"/>
              </a:solidFill>
              <a:effectLst/>
              <a:uLnTx/>
              <a:uFillTx/>
              <a:latin typeface="Arial" panose="020B0604020202020204" pitchFamily="34" charset="0"/>
              <a:ea typeface="+mn-ea"/>
              <a:cs typeface="+mn-cs"/>
            </a:endParaRPr>
          </a:p>
        </p:txBody>
      </p:sp>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pPr fontAlgn="base"/>
            <a:r>
              <a:rPr lang="en-US" strike="noStrike" noProof="1" smtClean="0"/>
              <a:t>Click to edit Master title style</a:t>
            </a:r>
            <a:endParaRPr lang="en-US" strike="noStrike" noProof="1"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fontAlgn="base"/>
            <a:r>
              <a:rPr lang="en-US" strike="noStrike" noProof="1" smtClean="0"/>
              <a:t>Click to edit Master text styles</a:t>
            </a:r>
            <a:endParaRPr lang="en-US" strike="noStrike" noProof="1" smtClean="0"/>
          </a:p>
        </p:txBody>
      </p:sp>
      <p:sp>
        <p:nvSpPr>
          <p:cNvPr id="3" name="Text Placeholder 2"/>
          <p:cNvSpPr>
            <a:spLocks noGrp="1"/>
          </p:cNvSpPr>
          <p:nvPr>
            <p:ph type="body" idx="1"/>
          </p:nvPr>
        </p:nvSpPr>
        <p:spPr>
          <a:xfrm>
            <a:off x="609598" y="4527448"/>
            <a:ext cx="6347715" cy="1513914"/>
          </a:xfrm>
        </p:spPr>
        <p:txBody>
          <a:bodyPr>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fontAlgn="base"/>
            <a:r>
              <a:rPr lang="en-US" strike="noStrike" noProof="1" smtClean="0"/>
              <a:t>Click to edit Master text styles</a:t>
            </a:r>
            <a:endParaRPr lang="en-US" strike="noStrike" noProof="1" smtClean="0"/>
          </a:p>
        </p:txBody>
      </p:sp>
      <p:sp>
        <p:nvSpPr>
          <p:cNvPr id="20" name="Date Placeholder 3"/>
          <p:cNvSpPr>
            <a:spLocks noGrp="1"/>
          </p:cNvSpPr>
          <p:nvPr>
            <p:ph type="dt" sz="half" idx="2"/>
          </p:nvPr>
        </p:nvSpPr>
        <p:spPr>
          <a:xfrm>
            <a:off x="5405438" y="6042025"/>
            <a:ext cx="684213" cy="365125"/>
          </a:xfrm>
          <a:prstGeom prst="rect">
            <a:avLst/>
          </a:prstGeom>
        </p:spPr>
        <p:txBody>
          <a:bodyPr vert="horz" lIns="91440" tIns="45720" rIns="91440" bIns="45720" rtlCol="0" anchor="ctr"/>
          <a:lstStyle>
            <a:lvl1pPr>
              <a:defRPr/>
            </a:lvl1pPr>
          </a:lstStyle>
          <a:p>
            <a:pPr marL="0" marR="0" lvl="0" indent="0" algn="r" defTabSz="914400" rtl="0" eaLnBrk="0" fontAlgn="base" latinLnBrk="0" hangingPunct="0">
              <a:lnSpc>
                <a:spcPct val="100000"/>
              </a:lnSpc>
              <a:spcBef>
                <a:spcPct val="0"/>
              </a:spcBef>
              <a:spcAft>
                <a:spcPct val="0"/>
              </a:spcAft>
              <a:buClrTx/>
              <a:buSzTx/>
              <a:buFontTx/>
              <a:buNone/>
              <a:defRPr/>
            </a:pPr>
            <a:endParaRPr kumimoji="0" lang="en-US" sz="9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endParaRPr>
          </a:p>
        </p:txBody>
      </p:sp>
      <p:sp>
        <p:nvSpPr>
          <p:cNvPr id="21" name="Footer Placeholder 4"/>
          <p:cNvSpPr>
            <a:spLocks noGrp="1"/>
          </p:cNvSpPr>
          <p:nvPr>
            <p:ph type="ftr" sz="quarter" idx="3"/>
          </p:nvPr>
        </p:nvSpPr>
        <p:spPr>
          <a:xfrm>
            <a:off x="609600" y="6042025"/>
            <a:ext cx="4622800" cy="365125"/>
          </a:xfrm>
          <a:prstGeom prst="rect">
            <a:avLst/>
          </a:prstGeom>
        </p:spPr>
        <p:txBody>
          <a:bodyPr vert="horz" lIns="91440" tIns="45720" rIns="91440" bIns="45720" rtlCol="0" anchor="ct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9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endParaRPr>
          </a:p>
        </p:txBody>
      </p:sp>
      <p:sp>
        <p:nvSpPr>
          <p:cNvPr id="22" name="Slide Number Placeholder 5"/>
          <p:cNvSpPr>
            <a:spLocks noGrp="1"/>
          </p:cNvSpPr>
          <p:nvPr>
            <p:ph type="sldNum" sz="quarter" idx="4"/>
          </p:nvPr>
        </p:nvSpPr>
        <p:spPr>
          <a:xfrm>
            <a:off x="6445250" y="6042025"/>
            <a:ext cx="512763" cy="365125"/>
          </a:xfrm>
          <a:prstGeom prst="rect">
            <a:avLst/>
          </a:prstGeom>
        </p:spPr>
        <p:txBody>
          <a:bodyPr vert="horz" lIns="91440" tIns="45720" rIns="91440" bIns="45720" rtlCol="0" anchor="ctr"/>
          <a:lstStyle>
            <a:lvl1pPr>
              <a:defRPr/>
            </a:lvl1pPr>
          </a:lstStyle>
          <a:p>
            <a:pPr marL="0" marR="0" lvl="0" indent="0" algn="r" defTabSz="914400" rtl="0" eaLnBrk="0" fontAlgn="base" latinLnBrk="0" hangingPunct="0">
              <a:lnSpc>
                <a:spcPct val="100000"/>
              </a:lnSpc>
              <a:spcBef>
                <a:spcPct val="0"/>
              </a:spcBef>
              <a:spcAft>
                <a:spcPct val="0"/>
              </a:spcAft>
              <a:buClrTx/>
              <a:buSzTx/>
              <a:buFontTx/>
              <a:buNone/>
              <a:defRPr/>
            </a:pPr>
            <a:fld id="{73252F5E-ECFE-4100-8174-C55E2545C7AF}" type="slidenum">
              <a:rPr kumimoji="0" lang="en-US" sz="900" b="0" i="0" u="none" strike="noStrike" kern="1200" cap="none" spc="0" normalizeH="0" baseline="0" noProof="0">
                <a:ln>
                  <a:noFill/>
                </a:ln>
                <a:solidFill>
                  <a:schemeClr val="accent1"/>
                </a:solidFill>
                <a:effectLst/>
                <a:uLnTx/>
                <a:uFillTx/>
                <a:latin typeface="Arial" panose="020B0604020202020204" pitchFamily="34" charset="0"/>
                <a:ea typeface="+mn-ea"/>
                <a:cs typeface="+mn-cs"/>
              </a:rPr>
            </a:fld>
            <a:endParaRPr kumimoji="0" lang="en-US" sz="900" b="0" i="0" u="none" strike="noStrike" kern="1200" cap="none" spc="0" normalizeH="0" baseline="0" noProof="0">
              <a:ln>
                <a:noFill/>
              </a:ln>
              <a:solidFill>
                <a:schemeClr val="accent1"/>
              </a:solidFill>
              <a:effectLst/>
              <a:uLnTx/>
              <a:uFillTx/>
              <a:latin typeface="Arial" panose="020B0604020202020204" pitchFamily="34" charset="0"/>
              <a:ea typeface="+mn-ea"/>
              <a:cs typeface="+mn-cs"/>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pPr fontAlgn="base"/>
            <a:r>
              <a:rPr lang="en-US" strike="noStrike" noProof="1" smtClean="0"/>
              <a:t>Click to edit Master title style</a:t>
            </a:r>
            <a:endParaRPr lang="en-US" strike="noStrike" noProof="1"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fontAlgn="base"/>
            <a:r>
              <a:rPr lang="en-US" strike="noStrike" noProof="1" smtClean="0"/>
              <a:t>Click to edit Master text styles</a:t>
            </a:r>
            <a:endParaRPr lang="en-US" strike="noStrike" noProof="1" smtClean="0"/>
          </a:p>
        </p:txBody>
      </p:sp>
      <p:sp>
        <p:nvSpPr>
          <p:cNvPr id="3" name="Text Placeholder 2"/>
          <p:cNvSpPr>
            <a:spLocks noGrp="1"/>
          </p:cNvSpPr>
          <p:nvPr>
            <p:ph type="body" idx="1"/>
          </p:nvPr>
        </p:nvSpPr>
        <p:spPr>
          <a:xfrm>
            <a:off x="609598" y="4527448"/>
            <a:ext cx="6347715" cy="1513914"/>
          </a:xfrm>
        </p:spPr>
        <p:txBody>
          <a:bodyPr>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fontAlgn="base"/>
            <a:r>
              <a:rPr lang="en-US" strike="noStrike" noProof="1" smtClean="0"/>
              <a:t>Click to edit Master text styles</a:t>
            </a:r>
            <a:endParaRPr lang="en-US" strike="noStrike" noProof="1" smtClean="0"/>
          </a:p>
        </p:txBody>
      </p:sp>
      <p:sp>
        <p:nvSpPr>
          <p:cNvPr id="4" name="Date Placeholder 3"/>
          <p:cNvSpPr>
            <a:spLocks noGrp="1"/>
          </p:cNvSpPr>
          <p:nvPr>
            <p:ph type="dt" sz="half" idx="14"/>
          </p:nvPr>
        </p:nvSpPr>
        <p:spPr/>
        <p:txBody>
          <a:bodyPr/>
          <a:p>
            <a:pPr marL="0" marR="0" lvl="0" indent="0" algn="r" defTabSz="914400" rtl="0" eaLnBrk="0" fontAlgn="base" latinLnBrk="0" hangingPunct="0">
              <a:lnSpc>
                <a:spcPct val="100000"/>
              </a:lnSpc>
              <a:spcBef>
                <a:spcPct val="0"/>
              </a:spcBef>
              <a:spcAft>
                <a:spcPct val="0"/>
              </a:spcAft>
              <a:buClrTx/>
              <a:buSzTx/>
              <a:buFontTx/>
              <a:buNone/>
              <a:defRPr/>
            </a:pPr>
            <a:endParaRPr kumimoji="0" lang="en-US" sz="9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endParaRPr>
          </a:p>
        </p:txBody>
      </p:sp>
      <p:sp>
        <p:nvSpPr>
          <p:cNvPr id="5" name="Footer Placeholder 4"/>
          <p:cNvSpPr>
            <a:spLocks noGrp="1"/>
          </p:cNvSpPr>
          <p:nvPr>
            <p:ph type="ftr" sz="quarter" idx="15"/>
          </p:nvPr>
        </p:nvSpPr>
        <p:spPr/>
        <p:txBody>
          <a:bodyPr/>
          <a:p>
            <a:pPr marL="0" marR="0" lvl="0" indent="0" algn="l" defTabSz="914400" rtl="0" eaLnBrk="0" fontAlgn="base" latinLnBrk="0" hangingPunct="0">
              <a:lnSpc>
                <a:spcPct val="100000"/>
              </a:lnSpc>
              <a:spcBef>
                <a:spcPct val="0"/>
              </a:spcBef>
              <a:spcAft>
                <a:spcPct val="0"/>
              </a:spcAft>
              <a:buClrTx/>
              <a:buSzTx/>
              <a:buFontTx/>
              <a:buNone/>
              <a:defRPr/>
            </a:pPr>
            <a:endParaRPr kumimoji="0" lang="en-US" sz="9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endParaRPr>
          </a:p>
        </p:txBody>
      </p:sp>
      <p:sp>
        <p:nvSpPr>
          <p:cNvPr id="6" name="Slide Number Placeholder 5"/>
          <p:cNvSpPr>
            <a:spLocks noGrp="1"/>
          </p:cNvSpPr>
          <p:nvPr>
            <p:ph type="sldNum" sz="quarter" idx="16"/>
          </p:nvPr>
        </p:nvSpPr>
        <p:spPr/>
        <p:txBody>
          <a:bodyPr/>
          <a:p>
            <a:pPr marL="0" marR="0" lvl="0" indent="0" algn="r" defTabSz="914400" rtl="0" eaLnBrk="0" fontAlgn="base" latinLnBrk="0" hangingPunct="0">
              <a:lnSpc>
                <a:spcPct val="100000"/>
              </a:lnSpc>
              <a:spcBef>
                <a:spcPct val="0"/>
              </a:spcBef>
              <a:spcAft>
                <a:spcPct val="0"/>
              </a:spcAft>
              <a:buClrTx/>
              <a:buSzTx/>
              <a:buFontTx/>
              <a:buNone/>
              <a:defRPr/>
            </a:pPr>
            <a:fld id="{BBFA8080-EB02-449E-928E-A3D716E8E93A}" type="slidenum">
              <a:rPr kumimoji="0" lang="en-US" sz="900" b="0" i="0" u="none" strike="noStrike" kern="1200" cap="none" spc="0" normalizeH="0" baseline="0" noProof="0">
                <a:ln>
                  <a:noFill/>
                </a:ln>
                <a:solidFill>
                  <a:schemeClr val="accent1"/>
                </a:solidFill>
                <a:effectLst/>
                <a:uLnTx/>
                <a:uFillTx/>
                <a:latin typeface="Arial" panose="020B0604020202020204" pitchFamily="34" charset="0"/>
                <a:ea typeface="+mn-ea"/>
                <a:cs typeface="+mn-cs"/>
              </a:rPr>
            </a:fld>
            <a:endParaRPr kumimoji="0" lang="en-US" sz="900" b="0" i="0" u="none" strike="noStrike" kern="1200" cap="none" spc="0" normalizeH="0" baseline="0" noProof="0">
              <a:ln>
                <a:noFill/>
              </a:ln>
              <a:solidFill>
                <a:schemeClr val="accent1"/>
              </a:solidFill>
              <a:effectLst/>
              <a:uLnTx/>
              <a:uFillTx/>
              <a:latin typeface="Arial" panose="020B0604020202020204" pitchFamily="34" charset="0"/>
              <a:ea typeface="+mn-ea"/>
              <a:cs typeface="+mn-cs"/>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smtClean="0"/>
              <a:t>Click to edit Master title style</a:t>
            </a:r>
            <a:endParaRPr lang="en-US" strike="noStrike" noProof="1" dirty="0"/>
          </a:p>
        </p:txBody>
      </p:sp>
      <p:sp>
        <p:nvSpPr>
          <p:cNvPr id="3" name="Vertical Text Placeholder 2"/>
          <p:cNvSpPr>
            <a:spLocks noGrp="1"/>
          </p:cNvSpPr>
          <p:nvPr>
            <p:ph type="body" orient="vert" idx="1"/>
          </p:nvPr>
        </p:nvSpPr>
        <p:spPr/>
        <p:txBody>
          <a:bodyPr vert="eaVert"/>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dirty="0"/>
          </a:p>
        </p:txBody>
      </p:sp>
      <p:sp>
        <p:nvSpPr>
          <p:cNvPr id="4" name="Date Placeholder 3"/>
          <p:cNvSpPr>
            <a:spLocks noGrp="1"/>
          </p:cNvSpPr>
          <p:nvPr>
            <p:ph type="dt" sz="half" idx="10"/>
          </p:nvPr>
        </p:nvSpPr>
        <p:spPr/>
        <p:txBody>
          <a:bodyPr/>
          <a:p>
            <a:pPr marL="0" marR="0" lvl="0" indent="0" algn="r" defTabSz="914400" rtl="0" eaLnBrk="0" fontAlgn="base" latinLnBrk="0" hangingPunct="0">
              <a:lnSpc>
                <a:spcPct val="100000"/>
              </a:lnSpc>
              <a:spcBef>
                <a:spcPct val="0"/>
              </a:spcBef>
              <a:spcAft>
                <a:spcPct val="0"/>
              </a:spcAft>
              <a:buClrTx/>
              <a:buSzTx/>
              <a:buFontTx/>
              <a:buNone/>
              <a:defRPr/>
            </a:pPr>
            <a:endParaRPr kumimoji="0" lang="en-US" sz="9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endParaRPr>
          </a:p>
        </p:txBody>
      </p:sp>
      <p:sp>
        <p:nvSpPr>
          <p:cNvPr id="5" name="Footer Placeholder 4"/>
          <p:cNvSpPr>
            <a:spLocks noGrp="1"/>
          </p:cNvSpPr>
          <p:nvPr>
            <p:ph type="ftr" sz="quarter" idx="11"/>
          </p:nvPr>
        </p:nvSpPr>
        <p:spPr/>
        <p:txBody>
          <a:bodyPr/>
          <a:p>
            <a:pPr marL="0" marR="0" lvl="0" indent="0" algn="l" defTabSz="914400" rtl="0" eaLnBrk="0" fontAlgn="base" latinLnBrk="0" hangingPunct="0">
              <a:lnSpc>
                <a:spcPct val="100000"/>
              </a:lnSpc>
              <a:spcBef>
                <a:spcPct val="0"/>
              </a:spcBef>
              <a:spcAft>
                <a:spcPct val="0"/>
              </a:spcAft>
              <a:buClrTx/>
              <a:buSzTx/>
              <a:buFontTx/>
              <a:buNone/>
              <a:defRPr/>
            </a:pPr>
            <a:endParaRPr kumimoji="0" lang="en-US" sz="9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endParaRPr>
          </a:p>
        </p:txBody>
      </p:sp>
      <p:sp>
        <p:nvSpPr>
          <p:cNvPr id="6" name="Slide Number Placeholder 5"/>
          <p:cNvSpPr>
            <a:spLocks noGrp="1"/>
          </p:cNvSpPr>
          <p:nvPr>
            <p:ph type="sldNum" sz="quarter" idx="12"/>
          </p:nvPr>
        </p:nvSpPr>
        <p:spPr/>
        <p:txBody>
          <a:bodyPr/>
          <a:p>
            <a:pPr marL="0" marR="0" lvl="0" indent="0" algn="r" defTabSz="914400" rtl="0" eaLnBrk="0" fontAlgn="base" latinLnBrk="0" hangingPunct="0">
              <a:lnSpc>
                <a:spcPct val="100000"/>
              </a:lnSpc>
              <a:spcBef>
                <a:spcPct val="0"/>
              </a:spcBef>
              <a:spcAft>
                <a:spcPct val="0"/>
              </a:spcAft>
              <a:buClrTx/>
              <a:buSzTx/>
              <a:buFontTx/>
              <a:buNone/>
              <a:defRPr/>
            </a:pPr>
            <a:fld id="{BBFA8080-EB02-449E-928E-A3D716E8E93A}" type="slidenum">
              <a:rPr kumimoji="0" lang="en-US" sz="900" b="0" i="0" u="none" strike="noStrike" kern="1200" cap="none" spc="0" normalizeH="0" baseline="0" noProof="0">
                <a:ln>
                  <a:noFill/>
                </a:ln>
                <a:solidFill>
                  <a:schemeClr val="accent1"/>
                </a:solidFill>
                <a:effectLst/>
                <a:uLnTx/>
                <a:uFillTx/>
                <a:latin typeface="Arial" panose="020B0604020202020204" pitchFamily="34" charset="0"/>
                <a:ea typeface="+mn-ea"/>
                <a:cs typeface="+mn-cs"/>
              </a:rPr>
            </a:fld>
            <a:endParaRPr kumimoji="0" lang="en-US" sz="900" b="0" i="0" u="none" strike="noStrike" kern="1200" cap="none" spc="0" normalizeH="0" baseline="0" noProof="0">
              <a:ln>
                <a:noFill/>
              </a:ln>
              <a:solidFill>
                <a:schemeClr val="accent1"/>
              </a:solidFill>
              <a:effectLst/>
              <a:uLnTx/>
              <a:uFillTx/>
              <a:latin typeface="Arial" panose="020B0604020202020204" pitchFamily="34" charset="0"/>
              <a:ea typeface="+mn-ea"/>
              <a:cs typeface="+mn-cs"/>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pPr fontAlgn="base"/>
            <a:r>
              <a:rPr lang="en-US" strike="noStrike" noProof="1" smtClean="0"/>
              <a:t>Click to edit Master title style</a:t>
            </a:r>
            <a:endParaRPr lang="en-US" strike="noStrike" noProof="1"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dirty="0"/>
          </a:p>
        </p:txBody>
      </p:sp>
      <p:sp>
        <p:nvSpPr>
          <p:cNvPr id="4" name="Date Placeholder 3"/>
          <p:cNvSpPr>
            <a:spLocks noGrp="1"/>
          </p:cNvSpPr>
          <p:nvPr>
            <p:ph type="dt" sz="half" idx="10"/>
          </p:nvPr>
        </p:nvSpPr>
        <p:spPr/>
        <p:txBody>
          <a:bodyPr/>
          <a:p>
            <a:pPr marL="0" marR="0" lvl="0" indent="0" algn="r" defTabSz="914400" rtl="0" eaLnBrk="0" fontAlgn="base" latinLnBrk="0" hangingPunct="0">
              <a:lnSpc>
                <a:spcPct val="100000"/>
              </a:lnSpc>
              <a:spcBef>
                <a:spcPct val="0"/>
              </a:spcBef>
              <a:spcAft>
                <a:spcPct val="0"/>
              </a:spcAft>
              <a:buClrTx/>
              <a:buSzTx/>
              <a:buFontTx/>
              <a:buNone/>
              <a:defRPr/>
            </a:pPr>
            <a:endParaRPr kumimoji="0" lang="en-US" sz="9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endParaRPr>
          </a:p>
        </p:txBody>
      </p:sp>
      <p:sp>
        <p:nvSpPr>
          <p:cNvPr id="5" name="Footer Placeholder 4"/>
          <p:cNvSpPr>
            <a:spLocks noGrp="1"/>
          </p:cNvSpPr>
          <p:nvPr>
            <p:ph type="ftr" sz="quarter" idx="11"/>
          </p:nvPr>
        </p:nvSpPr>
        <p:spPr/>
        <p:txBody>
          <a:bodyPr/>
          <a:p>
            <a:pPr marL="0" marR="0" lvl="0" indent="0" algn="l" defTabSz="914400" rtl="0" eaLnBrk="0" fontAlgn="base" latinLnBrk="0" hangingPunct="0">
              <a:lnSpc>
                <a:spcPct val="100000"/>
              </a:lnSpc>
              <a:spcBef>
                <a:spcPct val="0"/>
              </a:spcBef>
              <a:spcAft>
                <a:spcPct val="0"/>
              </a:spcAft>
              <a:buClrTx/>
              <a:buSzTx/>
              <a:buFontTx/>
              <a:buNone/>
              <a:defRPr/>
            </a:pPr>
            <a:endParaRPr kumimoji="0" lang="en-US" sz="9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endParaRPr>
          </a:p>
        </p:txBody>
      </p:sp>
      <p:sp>
        <p:nvSpPr>
          <p:cNvPr id="6" name="Slide Number Placeholder 5"/>
          <p:cNvSpPr>
            <a:spLocks noGrp="1"/>
          </p:cNvSpPr>
          <p:nvPr>
            <p:ph type="sldNum" sz="quarter" idx="12"/>
          </p:nvPr>
        </p:nvSpPr>
        <p:spPr/>
        <p:txBody>
          <a:bodyPr/>
          <a:p>
            <a:pPr marL="0" marR="0" lvl="0" indent="0" algn="r" defTabSz="914400" rtl="0" eaLnBrk="0" fontAlgn="base" latinLnBrk="0" hangingPunct="0">
              <a:lnSpc>
                <a:spcPct val="100000"/>
              </a:lnSpc>
              <a:spcBef>
                <a:spcPct val="0"/>
              </a:spcBef>
              <a:spcAft>
                <a:spcPct val="0"/>
              </a:spcAft>
              <a:buClrTx/>
              <a:buSzTx/>
              <a:buFontTx/>
              <a:buNone/>
              <a:defRPr/>
            </a:pPr>
            <a:fld id="{BBFA8080-EB02-449E-928E-A3D716E8E93A}" type="slidenum">
              <a:rPr kumimoji="0" lang="en-US" sz="900" b="0" i="0" u="none" strike="noStrike" kern="1200" cap="none" spc="0" normalizeH="0" baseline="0" noProof="0">
                <a:ln>
                  <a:noFill/>
                </a:ln>
                <a:solidFill>
                  <a:schemeClr val="accent1"/>
                </a:solidFill>
                <a:effectLst/>
                <a:uLnTx/>
                <a:uFillTx/>
                <a:latin typeface="Arial" panose="020B0604020202020204" pitchFamily="34" charset="0"/>
                <a:ea typeface="+mn-ea"/>
                <a:cs typeface="+mn-cs"/>
              </a:rPr>
            </a:fld>
            <a:endParaRPr kumimoji="0" lang="en-US" sz="900" b="0" i="0" u="none" strike="noStrike" kern="1200" cap="none" spc="0" normalizeH="0" baseline="0" noProof="0">
              <a:ln>
                <a:noFill/>
              </a:ln>
              <a:solidFill>
                <a:schemeClr val="accent1"/>
              </a:solidFill>
              <a:effectLst/>
              <a:uLnTx/>
              <a:uFillTx/>
              <a:latin typeface="Arial" panose="020B0604020202020204" pitchFamily="34" charset="0"/>
              <a:ea typeface="+mn-ea"/>
              <a:cs typeface="+mn-cs"/>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914400"/>
          </a:xfrm>
        </p:spPr>
        <p:txBody>
          <a:bodyPr/>
          <a:lstStyle/>
          <a:p>
            <a:pPr fontAlgn="base"/>
            <a:r>
              <a:rPr lang="en-US" strike="noStrike" noProof="1" smtClean="0"/>
              <a:t>Click to edit Master title style</a:t>
            </a:r>
            <a:endParaRPr lang="en-US" strike="noStrike" noProof="1"/>
          </a:p>
        </p:txBody>
      </p:sp>
      <p:sp>
        <p:nvSpPr>
          <p:cNvPr id="3" name="Text Placeholder 2"/>
          <p:cNvSpPr>
            <a:spLocks noGrp="1"/>
          </p:cNvSpPr>
          <p:nvPr>
            <p:ph type="body" sz="half" idx="1"/>
          </p:nvPr>
        </p:nvSpPr>
        <p:spPr>
          <a:xfrm>
            <a:off x="457200" y="1036638"/>
            <a:ext cx="4038600" cy="4906962"/>
          </a:xfrm>
        </p:spPr>
        <p:txBody>
          <a:body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4" name="Content Placeholder 3"/>
          <p:cNvSpPr>
            <a:spLocks noGrp="1"/>
          </p:cNvSpPr>
          <p:nvPr>
            <p:ph sz="half" idx="2"/>
          </p:nvPr>
        </p:nvSpPr>
        <p:spPr>
          <a:xfrm>
            <a:off x="4648200" y="1036638"/>
            <a:ext cx="4038600" cy="4906962"/>
          </a:xfrm>
        </p:spPr>
        <p:txBody>
          <a:body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5" name="Date Placeholder 4"/>
          <p:cNvSpPr>
            <a:spLocks noGrp="1"/>
          </p:cNvSpPr>
          <p:nvPr>
            <p:ph type="dt" sz="half" idx="10"/>
          </p:nvPr>
        </p:nvSpPr>
        <p:spPr/>
        <p:txBody>
          <a:bodyPr/>
          <a:p>
            <a:pPr marL="0" marR="0" lvl="0" indent="0" algn="r" defTabSz="914400" rtl="0" eaLnBrk="0" fontAlgn="base" latinLnBrk="0" hangingPunct="0">
              <a:lnSpc>
                <a:spcPct val="100000"/>
              </a:lnSpc>
              <a:spcBef>
                <a:spcPct val="0"/>
              </a:spcBef>
              <a:spcAft>
                <a:spcPct val="0"/>
              </a:spcAft>
              <a:buClrTx/>
              <a:buSzTx/>
              <a:buFontTx/>
              <a:buNone/>
              <a:defRPr/>
            </a:pPr>
            <a:endParaRPr kumimoji="0" lang="en-US" sz="9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endParaRPr>
          </a:p>
        </p:txBody>
      </p:sp>
      <p:sp>
        <p:nvSpPr>
          <p:cNvPr id="6" name="Footer Placeholder 5"/>
          <p:cNvSpPr>
            <a:spLocks noGrp="1"/>
          </p:cNvSpPr>
          <p:nvPr>
            <p:ph type="ftr" sz="quarter" idx="11"/>
          </p:nvPr>
        </p:nvSpPr>
        <p:spPr/>
        <p:txBody>
          <a:bodyPr/>
          <a:p>
            <a:pPr marL="0" marR="0" lvl="0" indent="0" algn="l" defTabSz="914400" rtl="0" eaLnBrk="0" fontAlgn="base" latinLnBrk="0" hangingPunct="0">
              <a:lnSpc>
                <a:spcPct val="100000"/>
              </a:lnSpc>
              <a:spcBef>
                <a:spcPct val="0"/>
              </a:spcBef>
              <a:spcAft>
                <a:spcPct val="0"/>
              </a:spcAft>
              <a:buClrTx/>
              <a:buSzTx/>
              <a:buFontTx/>
              <a:buNone/>
              <a:defRPr/>
            </a:pPr>
            <a:endParaRPr kumimoji="0" lang="en-US" sz="9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endParaRPr>
          </a:p>
        </p:txBody>
      </p:sp>
      <p:sp>
        <p:nvSpPr>
          <p:cNvPr id="7" name="Slide Number Placeholder 6"/>
          <p:cNvSpPr>
            <a:spLocks noGrp="1"/>
          </p:cNvSpPr>
          <p:nvPr>
            <p:ph type="sldNum" sz="quarter" idx="12"/>
          </p:nvPr>
        </p:nvSpPr>
        <p:spPr/>
        <p:txBody>
          <a:bodyPr/>
          <a:p>
            <a:pPr marL="0" marR="0" lvl="0" indent="0" algn="r" defTabSz="914400" rtl="0" eaLnBrk="0" fontAlgn="base" latinLnBrk="0" hangingPunct="0">
              <a:lnSpc>
                <a:spcPct val="100000"/>
              </a:lnSpc>
              <a:spcBef>
                <a:spcPct val="0"/>
              </a:spcBef>
              <a:spcAft>
                <a:spcPct val="0"/>
              </a:spcAft>
              <a:buClrTx/>
              <a:buSzTx/>
              <a:buFontTx/>
              <a:buNone/>
              <a:defRPr/>
            </a:pPr>
            <a:fld id="{BBFA8080-EB02-449E-928E-A3D716E8E93A}" type="slidenum">
              <a:rPr kumimoji="0" lang="en-US" sz="900" b="0" i="0" u="none" strike="noStrike" kern="1200" cap="none" spc="0" normalizeH="0" baseline="0" noProof="0">
                <a:ln>
                  <a:noFill/>
                </a:ln>
                <a:solidFill>
                  <a:schemeClr val="accent1"/>
                </a:solidFill>
                <a:effectLst/>
                <a:uLnTx/>
                <a:uFillTx/>
                <a:latin typeface="Arial" panose="020B0604020202020204" pitchFamily="34" charset="0"/>
                <a:ea typeface="+mn-ea"/>
                <a:cs typeface="+mn-cs"/>
              </a:rPr>
            </a:fld>
            <a:endParaRPr kumimoji="0" lang="en-US" sz="900" b="0" i="0" u="none" strike="noStrike" kern="1200" cap="none" spc="0" normalizeH="0" baseline="0" noProof="0">
              <a:ln>
                <a:noFill/>
              </a:ln>
              <a:solidFill>
                <a:schemeClr val="accent1"/>
              </a:solidFill>
              <a:effectLst/>
              <a:uLnTx/>
              <a:uFillTx/>
              <a:latin typeface="Arial" panose="020B0604020202020204" pitchFamily="34" charset="0"/>
              <a:ea typeface="+mn-ea"/>
              <a:cs typeface="+mn-cs"/>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914400"/>
          </a:xfrm>
        </p:spPr>
        <p:txBody>
          <a:bodyPr/>
          <a:lstStyle/>
          <a:p>
            <a:pPr fontAlgn="base"/>
            <a:r>
              <a:rPr lang="en-US" strike="noStrike" noProof="1" smtClean="0"/>
              <a:t>Click to edit Master title style</a:t>
            </a:r>
            <a:endParaRPr lang="en-US" strike="noStrike" noProof="1"/>
          </a:p>
        </p:txBody>
      </p:sp>
      <p:sp>
        <p:nvSpPr>
          <p:cNvPr id="3" name="Text Placeholder 2"/>
          <p:cNvSpPr>
            <a:spLocks noGrp="1"/>
          </p:cNvSpPr>
          <p:nvPr>
            <p:ph type="body" sz="half" idx="1"/>
          </p:nvPr>
        </p:nvSpPr>
        <p:spPr>
          <a:xfrm>
            <a:off x="457200" y="1036638"/>
            <a:ext cx="8229600" cy="2376487"/>
          </a:xfrm>
        </p:spPr>
        <p:txBody>
          <a:body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4" name="Content Placeholder 3"/>
          <p:cNvSpPr>
            <a:spLocks noGrp="1"/>
          </p:cNvSpPr>
          <p:nvPr>
            <p:ph sz="half" idx="2"/>
          </p:nvPr>
        </p:nvSpPr>
        <p:spPr>
          <a:xfrm>
            <a:off x="457200" y="3565525"/>
            <a:ext cx="8229600" cy="2378075"/>
          </a:xfrm>
        </p:spPr>
        <p:txBody>
          <a:body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5" name="Date Placeholder 4"/>
          <p:cNvSpPr>
            <a:spLocks noGrp="1"/>
          </p:cNvSpPr>
          <p:nvPr>
            <p:ph type="dt" sz="half" idx="10"/>
          </p:nvPr>
        </p:nvSpPr>
        <p:spPr/>
        <p:txBody>
          <a:bodyPr/>
          <a:p>
            <a:pPr marL="0" marR="0" lvl="0" indent="0" algn="r" defTabSz="914400" rtl="0" eaLnBrk="0" fontAlgn="base" latinLnBrk="0" hangingPunct="0">
              <a:lnSpc>
                <a:spcPct val="100000"/>
              </a:lnSpc>
              <a:spcBef>
                <a:spcPct val="0"/>
              </a:spcBef>
              <a:spcAft>
                <a:spcPct val="0"/>
              </a:spcAft>
              <a:buClrTx/>
              <a:buSzTx/>
              <a:buFontTx/>
              <a:buNone/>
              <a:defRPr/>
            </a:pPr>
            <a:endParaRPr kumimoji="0" lang="en-US" sz="9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endParaRPr>
          </a:p>
        </p:txBody>
      </p:sp>
      <p:sp>
        <p:nvSpPr>
          <p:cNvPr id="6" name="Footer Placeholder 5"/>
          <p:cNvSpPr>
            <a:spLocks noGrp="1"/>
          </p:cNvSpPr>
          <p:nvPr>
            <p:ph type="ftr" sz="quarter" idx="11"/>
          </p:nvPr>
        </p:nvSpPr>
        <p:spPr/>
        <p:txBody>
          <a:bodyPr/>
          <a:p>
            <a:pPr marL="0" marR="0" lvl="0" indent="0" algn="l" defTabSz="914400" rtl="0" eaLnBrk="0" fontAlgn="base" latinLnBrk="0" hangingPunct="0">
              <a:lnSpc>
                <a:spcPct val="100000"/>
              </a:lnSpc>
              <a:spcBef>
                <a:spcPct val="0"/>
              </a:spcBef>
              <a:spcAft>
                <a:spcPct val="0"/>
              </a:spcAft>
              <a:buClrTx/>
              <a:buSzTx/>
              <a:buFontTx/>
              <a:buNone/>
              <a:defRPr/>
            </a:pPr>
            <a:endParaRPr kumimoji="0" lang="en-US" sz="9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endParaRPr>
          </a:p>
        </p:txBody>
      </p:sp>
      <p:sp>
        <p:nvSpPr>
          <p:cNvPr id="7" name="Slide Number Placeholder 6"/>
          <p:cNvSpPr>
            <a:spLocks noGrp="1"/>
          </p:cNvSpPr>
          <p:nvPr>
            <p:ph type="sldNum" sz="quarter" idx="12"/>
          </p:nvPr>
        </p:nvSpPr>
        <p:spPr/>
        <p:txBody>
          <a:bodyPr/>
          <a:p>
            <a:pPr marL="0" marR="0" lvl="0" indent="0" algn="r" defTabSz="914400" rtl="0" eaLnBrk="0" fontAlgn="base" latinLnBrk="0" hangingPunct="0">
              <a:lnSpc>
                <a:spcPct val="100000"/>
              </a:lnSpc>
              <a:spcBef>
                <a:spcPct val="0"/>
              </a:spcBef>
              <a:spcAft>
                <a:spcPct val="0"/>
              </a:spcAft>
              <a:buClrTx/>
              <a:buSzTx/>
              <a:buFontTx/>
              <a:buNone/>
              <a:defRPr/>
            </a:pPr>
            <a:fld id="{BBFA8080-EB02-449E-928E-A3D716E8E93A}" type="slidenum">
              <a:rPr kumimoji="0" lang="en-US" sz="900" b="0" i="0" u="none" strike="noStrike" kern="1200" cap="none" spc="0" normalizeH="0" baseline="0" noProof="0">
                <a:ln>
                  <a:noFill/>
                </a:ln>
                <a:solidFill>
                  <a:schemeClr val="accent1"/>
                </a:solidFill>
                <a:effectLst/>
                <a:uLnTx/>
                <a:uFillTx/>
                <a:latin typeface="Arial" panose="020B0604020202020204" pitchFamily="34" charset="0"/>
                <a:ea typeface="+mn-ea"/>
                <a:cs typeface="+mn-cs"/>
              </a:rPr>
            </a:fld>
            <a:endParaRPr kumimoji="0" lang="en-US" sz="900" b="0" i="0" u="none" strike="noStrike" kern="1200" cap="none" spc="0" normalizeH="0" baseline="0" noProof="0">
              <a:ln>
                <a:noFill/>
              </a:ln>
              <a:solidFill>
                <a:schemeClr val="accent1"/>
              </a:solidFill>
              <a:effectLst/>
              <a:uLnTx/>
              <a:uFillTx/>
              <a:latin typeface="Arial" panose="020B0604020202020204" pitchFamily="34" charset="0"/>
              <a:ea typeface="+mn-ea"/>
              <a:cs typeface="+mn-cs"/>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OverTx">
  <p:cSld name="Title and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914400"/>
          </a:xfrm>
        </p:spPr>
        <p:txBody>
          <a:bodyPr/>
          <a:lstStyle/>
          <a:p>
            <a:pPr fontAlgn="base"/>
            <a:r>
              <a:rPr lang="en-US" strike="noStrike" noProof="1" smtClean="0"/>
              <a:t>Click to edit Master title style</a:t>
            </a:r>
            <a:endParaRPr lang="en-US" strike="noStrike" noProof="1"/>
          </a:p>
        </p:txBody>
      </p:sp>
      <p:sp>
        <p:nvSpPr>
          <p:cNvPr id="3" name="Content Placeholder 2"/>
          <p:cNvSpPr>
            <a:spLocks noGrp="1"/>
          </p:cNvSpPr>
          <p:nvPr>
            <p:ph sz="half" idx="1"/>
          </p:nvPr>
        </p:nvSpPr>
        <p:spPr>
          <a:xfrm>
            <a:off x="457200" y="1036638"/>
            <a:ext cx="8229600" cy="2376487"/>
          </a:xfrm>
        </p:spPr>
        <p:txBody>
          <a:body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4" name="Text Placeholder 3"/>
          <p:cNvSpPr>
            <a:spLocks noGrp="1"/>
          </p:cNvSpPr>
          <p:nvPr>
            <p:ph type="body" sz="half" idx="2"/>
          </p:nvPr>
        </p:nvSpPr>
        <p:spPr>
          <a:xfrm>
            <a:off x="457200" y="3565525"/>
            <a:ext cx="8229600" cy="2378075"/>
          </a:xfrm>
        </p:spPr>
        <p:txBody>
          <a:body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5" name="Date Placeholder 4"/>
          <p:cNvSpPr>
            <a:spLocks noGrp="1"/>
          </p:cNvSpPr>
          <p:nvPr>
            <p:ph type="dt" sz="half" idx="10"/>
          </p:nvPr>
        </p:nvSpPr>
        <p:spPr/>
        <p:txBody>
          <a:bodyPr/>
          <a:p>
            <a:pPr marL="0" marR="0" lvl="0" indent="0" algn="r" defTabSz="914400" rtl="0" eaLnBrk="0" fontAlgn="base" latinLnBrk="0" hangingPunct="0">
              <a:lnSpc>
                <a:spcPct val="100000"/>
              </a:lnSpc>
              <a:spcBef>
                <a:spcPct val="0"/>
              </a:spcBef>
              <a:spcAft>
                <a:spcPct val="0"/>
              </a:spcAft>
              <a:buClrTx/>
              <a:buSzTx/>
              <a:buFontTx/>
              <a:buNone/>
              <a:defRPr/>
            </a:pPr>
            <a:endParaRPr kumimoji="0" lang="en-US" sz="9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endParaRPr>
          </a:p>
        </p:txBody>
      </p:sp>
      <p:sp>
        <p:nvSpPr>
          <p:cNvPr id="6" name="Footer Placeholder 5"/>
          <p:cNvSpPr>
            <a:spLocks noGrp="1"/>
          </p:cNvSpPr>
          <p:nvPr>
            <p:ph type="ftr" sz="quarter" idx="11"/>
          </p:nvPr>
        </p:nvSpPr>
        <p:spPr/>
        <p:txBody>
          <a:bodyPr/>
          <a:p>
            <a:pPr marL="0" marR="0" lvl="0" indent="0" algn="l" defTabSz="914400" rtl="0" eaLnBrk="0" fontAlgn="base" latinLnBrk="0" hangingPunct="0">
              <a:lnSpc>
                <a:spcPct val="100000"/>
              </a:lnSpc>
              <a:spcBef>
                <a:spcPct val="0"/>
              </a:spcBef>
              <a:spcAft>
                <a:spcPct val="0"/>
              </a:spcAft>
              <a:buClrTx/>
              <a:buSzTx/>
              <a:buFontTx/>
              <a:buNone/>
              <a:defRPr/>
            </a:pPr>
            <a:endParaRPr kumimoji="0" lang="en-US" sz="9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endParaRPr>
          </a:p>
        </p:txBody>
      </p:sp>
      <p:sp>
        <p:nvSpPr>
          <p:cNvPr id="7" name="Slide Number Placeholder 6"/>
          <p:cNvSpPr>
            <a:spLocks noGrp="1"/>
          </p:cNvSpPr>
          <p:nvPr>
            <p:ph type="sldNum" sz="quarter" idx="12"/>
          </p:nvPr>
        </p:nvSpPr>
        <p:spPr/>
        <p:txBody>
          <a:bodyPr/>
          <a:p>
            <a:pPr marL="0" marR="0" lvl="0" indent="0" algn="r" defTabSz="914400" rtl="0" eaLnBrk="0" fontAlgn="base" latinLnBrk="0" hangingPunct="0">
              <a:lnSpc>
                <a:spcPct val="100000"/>
              </a:lnSpc>
              <a:spcBef>
                <a:spcPct val="0"/>
              </a:spcBef>
              <a:spcAft>
                <a:spcPct val="0"/>
              </a:spcAft>
              <a:buClrTx/>
              <a:buSzTx/>
              <a:buFontTx/>
              <a:buNone/>
              <a:defRPr/>
            </a:pPr>
            <a:fld id="{BBFA8080-EB02-449E-928E-A3D716E8E93A}" type="slidenum">
              <a:rPr kumimoji="0" lang="en-US" sz="900" b="0" i="0" u="none" strike="noStrike" kern="1200" cap="none" spc="0" normalizeH="0" baseline="0" noProof="0">
                <a:ln>
                  <a:noFill/>
                </a:ln>
                <a:solidFill>
                  <a:schemeClr val="accent1"/>
                </a:solidFill>
                <a:effectLst/>
                <a:uLnTx/>
                <a:uFillTx/>
                <a:latin typeface="Arial" panose="020B0604020202020204" pitchFamily="34" charset="0"/>
                <a:ea typeface="+mn-ea"/>
                <a:cs typeface="+mn-cs"/>
              </a:rPr>
            </a:fld>
            <a:endParaRPr kumimoji="0" lang="en-US" sz="900" b="0" i="0" u="none" strike="noStrike" kern="1200" cap="none" spc="0" normalizeH="0" baseline="0" noProof="0">
              <a:ln>
                <a:noFill/>
              </a:ln>
              <a:solidFill>
                <a:schemeClr val="accent1"/>
              </a:solidFill>
              <a:effectLst/>
              <a:uLnTx/>
              <a:uFillTx/>
              <a:latin typeface="Arial" panose="020B0604020202020204" pitchFamily="34" charset="0"/>
              <a:ea typeface="+mn-ea"/>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smtClean="0"/>
              <a:t>Click to edit Master title style</a:t>
            </a:r>
            <a:endParaRPr lang="en-US" strike="noStrike" noProof="1" dirty="0"/>
          </a:p>
        </p:txBody>
      </p:sp>
      <p:sp>
        <p:nvSpPr>
          <p:cNvPr id="3" name="Content Placeholder 2"/>
          <p:cNvSpPr>
            <a:spLocks noGrp="1"/>
          </p:cNvSpPr>
          <p:nvPr>
            <p:ph idx="1"/>
          </p:nvPr>
        </p:nvSpPr>
        <p:spPr/>
        <p:txBody>
          <a:body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dirty="0"/>
          </a:p>
        </p:txBody>
      </p:sp>
      <p:sp>
        <p:nvSpPr>
          <p:cNvPr id="4" name="Date Placeholder 3"/>
          <p:cNvSpPr>
            <a:spLocks noGrp="1"/>
          </p:cNvSpPr>
          <p:nvPr>
            <p:ph type="dt" sz="half" idx="10"/>
          </p:nvPr>
        </p:nvSpPr>
        <p:spPr/>
        <p:txBody>
          <a:bodyPr/>
          <a:p>
            <a:pPr marL="0" marR="0" lvl="0" indent="0" algn="r" defTabSz="914400" rtl="0" eaLnBrk="0" fontAlgn="base" latinLnBrk="0" hangingPunct="0">
              <a:lnSpc>
                <a:spcPct val="100000"/>
              </a:lnSpc>
              <a:spcBef>
                <a:spcPct val="0"/>
              </a:spcBef>
              <a:spcAft>
                <a:spcPct val="0"/>
              </a:spcAft>
              <a:buClrTx/>
              <a:buSzTx/>
              <a:buFontTx/>
              <a:buNone/>
              <a:defRPr/>
            </a:pPr>
            <a:endParaRPr kumimoji="0" lang="en-US" sz="9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endParaRPr>
          </a:p>
        </p:txBody>
      </p:sp>
      <p:sp>
        <p:nvSpPr>
          <p:cNvPr id="5" name="Footer Placeholder 4"/>
          <p:cNvSpPr>
            <a:spLocks noGrp="1"/>
          </p:cNvSpPr>
          <p:nvPr>
            <p:ph type="ftr" sz="quarter" idx="11"/>
          </p:nvPr>
        </p:nvSpPr>
        <p:spPr/>
        <p:txBody>
          <a:bodyPr/>
          <a:p>
            <a:pPr marL="0" marR="0" lvl="0" indent="0" algn="l" defTabSz="914400" rtl="0" eaLnBrk="0" fontAlgn="base" latinLnBrk="0" hangingPunct="0">
              <a:lnSpc>
                <a:spcPct val="100000"/>
              </a:lnSpc>
              <a:spcBef>
                <a:spcPct val="0"/>
              </a:spcBef>
              <a:spcAft>
                <a:spcPct val="0"/>
              </a:spcAft>
              <a:buClrTx/>
              <a:buSzTx/>
              <a:buFontTx/>
              <a:buNone/>
              <a:defRPr/>
            </a:pPr>
            <a:endParaRPr kumimoji="0" lang="en-US" sz="9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endParaRPr>
          </a:p>
        </p:txBody>
      </p:sp>
      <p:sp>
        <p:nvSpPr>
          <p:cNvPr id="6" name="Slide Number Placeholder 5"/>
          <p:cNvSpPr>
            <a:spLocks noGrp="1"/>
          </p:cNvSpPr>
          <p:nvPr>
            <p:ph type="sldNum" sz="quarter" idx="12"/>
          </p:nvPr>
        </p:nvSpPr>
        <p:spPr/>
        <p:txBody>
          <a:bodyPr/>
          <a:p>
            <a:pPr marL="0" marR="0" lvl="0" indent="0" algn="r" defTabSz="914400" rtl="0" eaLnBrk="0" fontAlgn="base" latinLnBrk="0" hangingPunct="0">
              <a:lnSpc>
                <a:spcPct val="100000"/>
              </a:lnSpc>
              <a:spcBef>
                <a:spcPct val="0"/>
              </a:spcBef>
              <a:spcAft>
                <a:spcPct val="0"/>
              </a:spcAft>
              <a:buClrTx/>
              <a:buSzTx/>
              <a:buFontTx/>
              <a:buNone/>
              <a:defRPr/>
            </a:pPr>
            <a:fld id="{BBFA8080-EB02-449E-928E-A3D716E8E93A}" type="slidenum">
              <a:rPr kumimoji="0" lang="en-US" sz="900" b="0" i="0" u="none" strike="noStrike" kern="1200" cap="none" spc="0" normalizeH="0" baseline="0" noProof="0">
                <a:ln>
                  <a:noFill/>
                </a:ln>
                <a:solidFill>
                  <a:schemeClr val="accent1"/>
                </a:solidFill>
                <a:effectLst/>
                <a:uLnTx/>
                <a:uFillTx/>
                <a:latin typeface="Arial" panose="020B0604020202020204" pitchFamily="34" charset="0"/>
                <a:ea typeface="+mn-ea"/>
                <a:cs typeface="+mn-cs"/>
              </a:rPr>
            </a:fld>
            <a:endParaRPr kumimoji="0" lang="en-US" sz="900" b="0" i="0" u="none" strike="noStrike" kern="1200" cap="none" spc="0" normalizeH="0" baseline="0" noProof="0">
              <a:ln>
                <a:noFill/>
              </a:ln>
              <a:solidFill>
                <a:schemeClr val="accent1"/>
              </a:solidFill>
              <a:effectLst/>
              <a:uLnTx/>
              <a:uFillTx/>
              <a:latin typeface="Arial" panose="020B0604020202020204" pitchFamily="34" charset="0"/>
              <a:ea typeface="+mn-ea"/>
              <a:cs typeface="+mn-cs"/>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OverTx">
  <p:cSld name="Title and 2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914400"/>
          </a:xfrm>
        </p:spPr>
        <p:txBody>
          <a:bodyPr/>
          <a:lstStyle/>
          <a:p>
            <a:pPr fontAlgn="base"/>
            <a:r>
              <a:rPr lang="en-US" strike="noStrike" noProof="1" smtClean="0"/>
              <a:t>Click to edit Master title style</a:t>
            </a:r>
            <a:endParaRPr lang="en-US" strike="noStrike" noProof="1"/>
          </a:p>
        </p:txBody>
      </p:sp>
      <p:sp>
        <p:nvSpPr>
          <p:cNvPr id="3" name="Content Placeholder 2"/>
          <p:cNvSpPr>
            <a:spLocks noGrp="1"/>
          </p:cNvSpPr>
          <p:nvPr>
            <p:ph sz="quarter" idx="1"/>
          </p:nvPr>
        </p:nvSpPr>
        <p:spPr>
          <a:xfrm>
            <a:off x="457200" y="1036638"/>
            <a:ext cx="4038600" cy="2376487"/>
          </a:xfrm>
        </p:spPr>
        <p:txBody>
          <a:body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4" name="Content Placeholder 3"/>
          <p:cNvSpPr>
            <a:spLocks noGrp="1"/>
          </p:cNvSpPr>
          <p:nvPr>
            <p:ph sz="quarter" idx="2"/>
          </p:nvPr>
        </p:nvSpPr>
        <p:spPr>
          <a:xfrm>
            <a:off x="4648200" y="1036638"/>
            <a:ext cx="4038600" cy="2376487"/>
          </a:xfrm>
        </p:spPr>
        <p:txBody>
          <a:body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5" name="Text Placeholder 4"/>
          <p:cNvSpPr>
            <a:spLocks noGrp="1"/>
          </p:cNvSpPr>
          <p:nvPr>
            <p:ph type="body" sz="half" idx="3"/>
          </p:nvPr>
        </p:nvSpPr>
        <p:spPr>
          <a:xfrm>
            <a:off x="457200" y="3565525"/>
            <a:ext cx="8229600" cy="2378075"/>
          </a:xfrm>
        </p:spPr>
        <p:txBody>
          <a:body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6" name="Date Placeholder 5"/>
          <p:cNvSpPr>
            <a:spLocks noGrp="1"/>
          </p:cNvSpPr>
          <p:nvPr>
            <p:ph type="dt" sz="half" idx="10"/>
          </p:nvPr>
        </p:nvSpPr>
        <p:spPr/>
        <p:txBody>
          <a:bodyPr/>
          <a:p>
            <a:pPr marL="0" marR="0" lvl="0" indent="0" algn="r" defTabSz="914400" rtl="0" eaLnBrk="0" fontAlgn="base" latinLnBrk="0" hangingPunct="0">
              <a:lnSpc>
                <a:spcPct val="100000"/>
              </a:lnSpc>
              <a:spcBef>
                <a:spcPct val="0"/>
              </a:spcBef>
              <a:spcAft>
                <a:spcPct val="0"/>
              </a:spcAft>
              <a:buClrTx/>
              <a:buSzTx/>
              <a:buFontTx/>
              <a:buNone/>
              <a:defRPr/>
            </a:pPr>
            <a:endParaRPr kumimoji="0" lang="en-US" sz="9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endParaRPr>
          </a:p>
        </p:txBody>
      </p:sp>
      <p:sp>
        <p:nvSpPr>
          <p:cNvPr id="7" name="Footer Placeholder 6"/>
          <p:cNvSpPr>
            <a:spLocks noGrp="1"/>
          </p:cNvSpPr>
          <p:nvPr>
            <p:ph type="ftr" sz="quarter" idx="11"/>
          </p:nvPr>
        </p:nvSpPr>
        <p:spPr/>
        <p:txBody>
          <a:bodyPr/>
          <a:p>
            <a:pPr marL="0" marR="0" lvl="0" indent="0" algn="l" defTabSz="914400" rtl="0" eaLnBrk="0" fontAlgn="base" latinLnBrk="0" hangingPunct="0">
              <a:lnSpc>
                <a:spcPct val="100000"/>
              </a:lnSpc>
              <a:spcBef>
                <a:spcPct val="0"/>
              </a:spcBef>
              <a:spcAft>
                <a:spcPct val="0"/>
              </a:spcAft>
              <a:buClrTx/>
              <a:buSzTx/>
              <a:buFontTx/>
              <a:buNone/>
              <a:defRPr/>
            </a:pPr>
            <a:endParaRPr kumimoji="0" lang="en-US" sz="9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endParaRPr>
          </a:p>
        </p:txBody>
      </p:sp>
      <p:sp>
        <p:nvSpPr>
          <p:cNvPr id="8" name="Slide Number Placeholder 7"/>
          <p:cNvSpPr>
            <a:spLocks noGrp="1"/>
          </p:cNvSpPr>
          <p:nvPr>
            <p:ph type="sldNum" sz="quarter" idx="12"/>
          </p:nvPr>
        </p:nvSpPr>
        <p:spPr/>
        <p:txBody>
          <a:bodyPr/>
          <a:p>
            <a:pPr marL="0" marR="0" lvl="0" indent="0" algn="r" defTabSz="914400" rtl="0" eaLnBrk="0" fontAlgn="base" latinLnBrk="0" hangingPunct="0">
              <a:lnSpc>
                <a:spcPct val="100000"/>
              </a:lnSpc>
              <a:spcBef>
                <a:spcPct val="0"/>
              </a:spcBef>
              <a:spcAft>
                <a:spcPct val="0"/>
              </a:spcAft>
              <a:buClrTx/>
              <a:buSzTx/>
              <a:buFontTx/>
              <a:buNone/>
              <a:defRPr/>
            </a:pPr>
            <a:fld id="{BBFA8080-EB02-449E-928E-A3D716E8E93A}" type="slidenum">
              <a:rPr kumimoji="0" lang="en-US" sz="900" b="0" i="0" u="none" strike="noStrike" kern="1200" cap="none" spc="0" normalizeH="0" baseline="0" noProof="0">
                <a:ln>
                  <a:noFill/>
                </a:ln>
                <a:solidFill>
                  <a:schemeClr val="accent1"/>
                </a:solidFill>
                <a:effectLst/>
                <a:uLnTx/>
                <a:uFillTx/>
                <a:latin typeface="Arial" panose="020B0604020202020204" pitchFamily="34" charset="0"/>
                <a:ea typeface="+mn-ea"/>
                <a:cs typeface="+mn-cs"/>
              </a:rPr>
            </a:fld>
            <a:endParaRPr kumimoji="0" lang="en-US" sz="900" b="0" i="0" u="none" strike="noStrike" kern="1200" cap="none" spc="0" normalizeH="0" baseline="0" noProof="0">
              <a:ln>
                <a:noFill/>
              </a:ln>
              <a:solidFill>
                <a:schemeClr val="accent1"/>
              </a:solidFill>
              <a:effectLst/>
              <a:uLnTx/>
              <a:uFillTx/>
              <a:latin typeface="Arial" panose="020B0604020202020204" pitchFamily="34" charset="0"/>
              <a:ea typeface="+mn-ea"/>
              <a:cs typeface="+mn-cs"/>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914400"/>
          </a:xfrm>
        </p:spPr>
        <p:txBody>
          <a:bodyPr/>
          <a:lstStyle/>
          <a:p>
            <a:pPr fontAlgn="base"/>
            <a:r>
              <a:rPr lang="en-US" strike="noStrike" noProof="1" smtClean="0"/>
              <a:t>Click to edit Master title style</a:t>
            </a:r>
            <a:endParaRPr lang="en-US" strike="noStrike" noProof="1"/>
          </a:p>
        </p:txBody>
      </p:sp>
      <p:sp>
        <p:nvSpPr>
          <p:cNvPr id="3" name="Text Placeholder 2"/>
          <p:cNvSpPr>
            <a:spLocks noGrp="1"/>
          </p:cNvSpPr>
          <p:nvPr>
            <p:ph type="body" sz="half" idx="1"/>
          </p:nvPr>
        </p:nvSpPr>
        <p:spPr>
          <a:xfrm>
            <a:off x="457200" y="1036638"/>
            <a:ext cx="4038600" cy="4906962"/>
          </a:xfrm>
        </p:spPr>
        <p:txBody>
          <a:body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4" name="Content Placeholder 3"/>
          <p:cNvSpPr>
            <a:spLocks noGrp="1"/>
          </p:cNvSpPr>
          <p:nvPr>
            <p:ph sz="quarter" idx="2"/>
          </p:nvPr>
        </p:nvSpPr>
        <p:spPr>
          <a:xfrm>
            <a:off x="4648200" y="1036638"/>
            <a:ext cx="4038600" cy="2376487"/>
          </a:xfrm>
        </p:spPr>
        <p:txBody>
          <a:body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5" name="Content Placeholder 4"/>
          <p:cNvSpPr>
            <a:spLocks noGrp="1"/>
          </p:cNvSpPr>
          <p:nvPr>
            <p:ph sz="quarter" idx="3"/>
          </p:nvPr>
        </p:nvSpPr>
        <p:spPr>
          <a:xfrm>
            <a:off x="4648200" y="3565525"/>
            <a:ext cx="4038600" cy="2378075"/>
          </a:xfrm>
        </p:spPr>
        <p:txBody>
          <a:body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6" name="Date Placeholder 5"/>
          <p:cNvSpPr>
            <a:spLocks noGrp="1"/>
          </p:cNvSpPr>
          <p:nvPr>
            <p:ph type="dt" sz="half" idx="10"/>
          </p:nvPr>
        </p:nvSpPr>
        <p:spPr/>
        <p:txBody>
          <a:bodyPr/>
          <a:p>
            <a:pPr marL="0" marR="0" lvl="0" indent="0" algn="r" defTabSz="914400" rtl="0" eaLnBrk="0" fontAlgn="base" latinLnBrk="0" hangingPunct="0">
              <a:lnSpc>
                <a:spcPct val="100000"/>
              </a:lnSpc>
              <a:spcBef>
                <a:spcPct val="0"/>
              </a:spcBef>
              <a:spcAft>
                <a:spcPct val="0"/>
              </a:spcAft>
              <a:buClrTx/>
              <a:buSzTx/>
              <a:buFontTx/>
              <a:buNone/>
              <a:defRPr/>
            </a:pPr>
            <a:endParaRPr kumimoji="0" lang="en-US" sz="9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endParaRPr>
          </a:p>
        </p:txBody>
      </p:sp>
      <p:sp>
        <p:nvSpPr>
          <p:cNvPr id="7" name="Footer Placeholder 6"/>
          <p:cNvSpPr>
            <a:spLocks noGrp="1"/>
          </p:cNvSpPr>
          <p:nvPr>
            <p:ph type="ftr" sz="quarter" idx="11"/>
          </p:nvPr>
        </p:nvSpPr>
        <p:spPr/>
        <p:txBody>
          <a:bodyPr/>
          <a:p>
            <a:pPr marL="0" marR="0" lvl="0" indent="0" algn="l" defTabSz="914400" rtl="0" eaLnBrk="0" fontAlgn="base" latinLnBrk="0" hangingPunct="0">
              <a:lnSpc>
                <a:spcPct val="100000"/>
              </a:lnSpc>
              <a:spcBef>
                <a:spcPct val="0"/>
              </a:spcBef>
              <a:spcAft>
                <a:spcPct val="0"/>
              </a:spcAft>
              <a:buClrTx/>
              <a:buSzTx/>
              <a:buFontTx/>
              <a:buNone/>
              <a:defRPr/>
            </a:pPr>
            <a:endParaRPr kumimoji="0" lang="en-US" sz="9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endParaRPr>
          </a:p>
        </p:txBody>
      </p:sp>
      <p:sp>
        <p:nvSpPr>
          <p:cNvPr id="8" name="Slide Number Placeholder 7"/>
          <p:cNvSpPr>
            <a:spLocks noGrp="1"/>
          </p:cNvSpPr>
          <p:nvPr>
            <p:ph type="sldNum" sz="quarter" idx="12"/>
          </p:nvPr>
        </p:nvSpPr>
        <p:spPr/>
        <p:txBody>
          <a:bodyPr/>
          <a:p>
            <a:pPr marL="0" marR="0" lvl="0" indent="0" algn="r" defTabSz="914400" rtl="0" eaLnBrk="0" fontAlgn="base" latinLnBrk="0" hangingPunct="0">
              <a:lnSpc>
                <a:spcPct val="100000"/>
              </a:lnSpc>
              <a:spcBef>
                <a:spcPct val="0"/>
              </a:spcBef>
              <a:spcAft>
                <a:spcPct val="0"/>
              </a:spcAft>
              <a:buClrTx/>
              <a:buSzTx/>
              <a:buFontTx/>
              <a:buNone/>
              <a:defRPr/>
            </a:pPr>
            <a:fld id="{BBFA8080-EB02-449E-928E-A3D716E8E93A}" type="slidenum">
              <a:rPr kumimoji="0" lang="en-US" sz="900" b="0" i="0" u="none" strike="noStrike" kern="1200" cap="none" spc="0" normalizeH="0" baseline="0" noProof="0">
                <a:ln>
                  <a:noFill/>
                </a:ln>
                <a:solidFill>
                  <a:schemeClr val="accent1"/>
                </a:solidFill>
                <a:effectLst/>
                <a:uLnTx/>
                <a:uFillTx/>
                <a:latin typeface="Arial" panose="020B0604020202020204" pitchFamily="34" charset="0"/>
                <a:ea typeface="+mn-ea"/>
                <a:cs typeface="+mn-cs"/>
              </a:rPr>
            </a:fld>
            <a:endParaRPr kumimoji="0" lang="en-US" sz="900" b="0" i="0" u="none" strike="noStrike" kern="1200" cap="none" spc="0" normalizeH="0" baseline="0" noProof="0">
              <a:ln>
                <a:noFill/>
              </a:ln>
              <a:solidFill>
                <a:schemeClr val="accent1"/>
              </a:solidFill>
              <a:effectLst/>
              <a:uLnTx/>
              <a:uFillTx/>
              <a:latin typeface="Arial" panose="020B0604020202020204" pitchFamily="34" charset="0"/>
              <a:ea typeface="+mn-ea"/>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pPr fontAlgn="base"/>
            <a:r>
              <a:rPr lang="en-US" strike="noStrike" noProof="1" smtClean="0"/>
              <a:t>Click to edit Master title style</a:t>
            </a:r>
            <a:endParaRPr lang="en-US" strike="noStrike" noProof="1" dirty="0"/>
          </a:p>
        </p:txBody>
      </p:sp>
      <p:sp>
        <p:nvSpPr>
          <p:cNvPr id="3" name="Text Placeholder 2"/>
          <p:cNvSpPr>
            <a:spLocks noGrp="1"/>
          </p:cNvSpPr>
          <p:nvPr>
            <p:ph type="body" idx="1"/>
          </p:nvPr>
        </p:nvSpPr>
        <p:spPr>
          <a:xfrm>
            <a:off x="609598" y="4527448"/>
            <a:ext cx="6347715" cy="860400"/>
          </a:xfrm>
        </p:spPr>
        <p:txBody>
          <a:bodyPr/>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fontAlgn="base"/>
            <a:r>
              <a:rPr lang="en-US" strike="noStrike" noProof="1" smtClean="0"/>
              <a:t>Click to edit Master text styles</a:t>
            </a:r>
            <a:endParaRPr lang="en-US" strike="noStrike" noProof="1" smtClean="0"/>
          </a:p>
        </p:txBody>
      </p:sp>
      <p:sp>
        <p:nvSpPr>
          <p:cNvPr id="4" name="Date Placeholder 3"/>
          <p:cNvSpPr>
            <a:spLocks noGrp="1"/>
          </p:cNvSpPr>
          <p:nvPr>
            <p:ph type="dt" sz="half" idx="10"/>
          </p:nvPr>
        </p:nvSpPr>
        <p:spPr/>
        <p:txBody>
          <a:bodyPr/>
          <a:p>
            <a:pPr marL="0" marR="0" lvl="0" indent="0" algn="r" defTabSz="914400" rtl="0" eaLnBrk="0" fontAlgn="base" latinLnBrk="0" hangingPunct="0">
              <a:lnSpc>
                <a:spcPct val="100000"/>
              </a:lnSpc>
              <a:spcBef>
                <a:spcPct val="0"/>
              </a:spcBef>
              <a:spcAft>
                <a:spcPct val="0"/>
              </a:spcAft>
              <a:buClrTx/>
              <a:buSzTx/>
              <a:buFontTx/>
              <a:buNone/>
              <a:defRPr/>
            </a:pPr>
            <a:endParaRPr kumimoji="0" lang="en-US" sz="9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endParaRPr>
          </a:p>
        </p:txBody>
      </p:sp>
      <p:sp>
        <p:nvSpPr>
          <p:cNvPr id="5" name="Footer Placeholder 4"/>
          <p:cNvSpPr>
            <a:spLocks noGrp="1"/>
          </p:cNvSpPr>
          <p:nvPr>
            <p:ph type="ftr" sz="quarter" idx="11"/>
          </p:nvPr>
        </p:nvSpPr>
        <p:spPr/>
        <p:txBody>
          <a:bodyPr/>
          <a:p>
            <a:pPr marL="0" marR="0" lvl="0" indent="0" algn="l" defTabSz="914400" rtl="0" eaLnBrk="0" fontAlgn="base" latinLnBrk="0" hangingPunct="0">
              <a:lnSpc>
                <a:spcPct val="100000"/>
              </a:lnSpc>
              <a:spcBef>
                <a:spcPct val="0"/>
              </a:spcBef>
              <a:spcAft>
                <a:spcPct val="0"/>
              </a:spcAft>
              <a:buClrTx/>
              <a:buSzTx/>
              <a:buFontTx/>
              <a:buNone/>
              <a:defRPr/>
            </a:pPr>
            <a:endParaRPr kumimoji="0" lang="en-US" sz="9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endParaRPr>
          </a:p>
        </p:txBody>
      </p:sp>
      <p:sp>
        <p:nvSpPr>
          <p:cNvPr id="6" name="Slide Number Placeholder 5"/>
          <p:cNvSpPr>
            <a:spLocks noGrp="1"/>
          </p:cNvSpPr>
          <p:nvPr>
            <p:ph type="sldNum" sz="quarter" idx="12"/>
          </p:nvPr>
        </p:nvSpPr>
        <p:spPr/>
        <p:txBody>
          <a:bodyPr/>
          <a:p>
            <a:pPr marL="0" marR="0" lvl="0" indent="0" algn="r" defTabSz="914400" rtl="0" eaLnBrk="0" fontAlgn="base" latinLnBrk="0" hangingPunct="0">
              <a:lnSpc>
                <a:spcPct val="100000"/>
              </a:lnSpc>
              <a:spcBef>
                <a:spcPct val="0"/>
              </a:spcBef>
              <a:spcAft>
                <a:spcPct val="0"/>
              </a:spcAft>
              <a:buClrTx/>
              <a:buSzTx/>
              <a:buFontTx/>
              <a:buNone/>
              <a:defRPr/>
            </a:pPr>
            <a:fld id="{BBFA8080-EB02-449E-928E-A3D716E8E93A}" type="slidenum">
              <a:rPr kumimoji="0" lang="en-US" sz="900" b="0" i="0" u="none" strike="noStrike" kern="1200" cap="none" spc="0" normalizeH="0" baseline="0" noProof="0">
                <a:ln>
                  <a:noFill/>
                </a:ln>
                <a:solidFill>
                  <a:schemeClr val="accent1"/>
                </a:solidFill>
                <a:effectLst/>
                <a:uLnTx/>
                <a:uFillTx/>
                <a:latin typeface="Arial" panose="020B0604020202020204" pitchFamily="34" charset="0"/>
                <a:ea typeface="+mn-ea"/>
                <a:cs typeface="+mn-cs"/>
              </a:rPr>
            </a:fld>
            <a:endParaRPr kumimoji="0" lang="en-US" sz="900" b="0" i="0" u="none" strike="noStrike" kern="1200" cap="none" spc="0" normalizeH="0" baseline="0" noProof="0">
              <a:ln>
                <a:noFill/>
              </a:ln>
              <a:solidFill>
                <a:schemeClr val="accent1"/>
              </a:solidFill>
              <a:effectLst/>
              <a:uLnTx/>
              <a:uFillTx/>
              <a:latin typeface="Arial" panose="020B0604020202020204" pitchFamily="34" charset="0"/>
              <a:ea typeface="+mn-ea"/>
              <a:cs typeface="+mn-c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pPr fontAlgn="base"/>
            <a:r>
              <a:rPr lang="en-US" strike="noStrike" noProof="1" smtClean="0"/>
              <a:t>Click to edit Master title style</a:t>
            </a:r>
            <a:endParaRPr lang="en-US" strike="noStrike" noProof="1"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dirty="0"/>
          </a:p>
        </p:txBody>
      </p:sp>
      <p:sp>
        <p:nvSpPr>
          <p:cNvPr id="5" name="Date Placeholder 4"/>
          <p:cNvSpPr>
            <a:spLocks noGrp="1"/>
          </p:cNvSpPr>
          <p:nvPr>
            <p:ph type="dt" sz="half" idx="10"/>
          </p:nvPr>
        </p:nvSpPr>
        <p:spPr/>
        <p:txBody>
          <a:bodyPr/>
          <a:p>
            <a:pPr marL="0" marR="0" lvl="0" indent="0" algn="r" defTabSz="914400" rtl="0" eaLnBrk="0" fontAlgn="base" latinLnBrk="0" hangingPunct="0">
              <a:lnSpc>
                <a:spcPct val="100000"/>
              </a:lnSpc>
              <a:spcBef>
                <a:spcPct val="0"/>
              </a:spcBef>
              <a:spcAft>
                <a:spcPct val="0"/>
              </a:spcAft>
              <a:buClrTx/>
              <a:buSzTx/>
              <a:buFontTx/>
              <a:buNone/>
              <a:defRPr/>
            </a:pPr>
            <a:endParaRPr kumimoji="0" lang="en-US" sz="9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endParaRPr>
          </a:p>
        </p:txBody>
      </p:sp>
      <p:sp>
        <p:nvSpPr>
          <p:cNvPr id="6" name="Footer Placeholder 5"/>
          <p:cNvSpPr>
            <a:spLocks noGrp="1"/>
          </p:cNvSpPr>
          <p:nvPr>
            <p:ph type="ftr" sz="quarter" idx="11"/>
          </p:nvPr>
        </p:nvSpPr>
        <p:spPr/>
        <p:txBody>
          <a:bodyPr/>
          <a:p>
            <a:pPr marL="0" marR="0" lvl="0" indent="0" algn="l" defTabSz="914400" rtl="0" eaLnBrk="0" fontAlgn="base" latinLnBrk="0" hangingPunct="0">
              <a:lnSpc>
                <a:spcPct val="100000"/>
              </a:lnSpc>
              <a:spcBef>
                <a:spcPct val="0"/>
              </a:spcBef>
              <a:spcAft>
                <a:spcPct val="0"/>
              </a:spcAft>
              <a:buClrTx/>
              <a:buSzTx/>
              <a:buFontTx/>
              <a:buNone/>
              <a:defRPr/>
            </a:pPr>
            <a:endParaRPr kumimoji="0" lang="en-US" sz="9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endParaRPr>
          </a:p>
        </p:txBody>
      </p:sp>
      <p:sp>
        <p:nvSpPr>
          <p:cNvPr id="7" name="Slide Number Placeholder 6"/>
          <p:cNvSpPr>
            <a:spLocks noGrp="1"/>
          </p:cNvSpPr>
          <p:nvPr>
            <p:ph type="sldNum" sz="quarter" idx="12"/>
          </p:nvPr>
        </p:nvSpPr>
        <p:spPr/>
        <p:txBody>
          <a:bodyPr/>
          <a:p>
            <a:pPr marL="0" marR="0" lvl="0" indent="0" algn="r" defTabSz="914400" rtl="0" eaLnBrk="0" fontAlgn="base" latinLnBrk="0" hangingPunct="0">
              <a:lnSpc>
                <a:spcPct val="100000"/>
              </a:lnSpc>
              <a:spcBef>
                <a:spcPct val="0"/>
              </a:spcBef>
              <a:spcAft>
                <a:spcPct val="0"/>
              </a:spcAft>
              <a:buClrTx/>
              <a:buSzTx/>
              <a:buFontTx/>
              <a:buNone/>
              <a:defRPr/>
            </a:pPr>
            <a:fld id="{BBFA8080-EB02-449E-928E-A3D716E8E93A}" type="slidenum">
              <a:rPr kumimoji="0" lang="en-US" sz="900" b="0" i="0" u="none" strike="noStrike" kern="1200" cap="none" spc="0" normalizeH="0" baseline="0" noProof="0">
                <a:ln>
                  <a:noFill/>
                </a:ln>
                <a:solidFill>
                  <a:schemeClr val="accent1"/>
                </a:solidFill>
                <a:effectLst/>
                <a:uLnTx/>
                <a:uFillTx/>
                <a:latin typeface="Arial" panose="020B0604020202020204" pitchFamily="34" charset="0"/>
                <a:ea typeface="+mn-ea"/>
                <a:cs typeface="+mn-cs"/>
              </a:rPr>
            </a:fld>
            <a:endParaRPr kumimoji="0" lang="en-US" sz="900" b="0" i="0" u="none" strike="noStrike" kern="1200" cap="none" spc="0" normalizeH="0" baseline="0" noProof="0">
              <a:ln>
                <a:noFill/>
              </a:ln>
              <a:solidFill>
                <a:schemeClr val="accent1"/>
              </a:solidFill>
              <a:effectLst/>
              <a:uLnTx/>
              <a:uFillTx/>
              <a:latin typeface="Arial" panose="020B0604020202020204" pitchFamily="34" charset="0"/>
              <a:ea typeface="+mn-ea"/>
              <a:cs typeface="+mn-c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pPr fontAlgn="base"/>
            <a:r>
              <a:rPr lang="en-US" strike="noStrike" noProof="1" smtClean="0"/>
              <a:t>Click to edit Master title style</a:t>
            </a:r>
            <a:endParaRPr lang="en-US" strike="noStrike" noProof="1"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en-US" strike="noStrike" noProof="1" smtClean="0"/>
              <a:t>Click to edit Master text styles</a:t>
            </a:r>
            <a:endParaRPr lang="en-US" strike="noStrike" noProof="1" smtClean="0"/>
          </a:p>
        </p:txBody>
      </p:sp>
      <p:sp>
        <p:nvSpPr>
          <p:cNvPr id="4" name="Content Placeholder 3"/>
          <p:cNvSpPr>
            <a:spLocks noGrp="1"/>
          </p:cNvSpPr>
          <p:nvPr>
            <p:ph sz="half" idx="2"/>
          </p:nvPr>
        </p:nvSpPr>
        <p:spPr>
          <a:xfrm>
            <a:off x="609599" y="2737246"/>
            <a:ext cx="3090672" cy="3304117"/>
          </a:xfrm>
        </p:spPr>
        <p:txBody>
          <a:bodyPr>
            <a:normAutofit/>
          </a:body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en-US" strike="noStrike" noProof="1" smtClean="0"/>
              <a:t>Click to edit Master text styles</a:t>
            </a:r>
            <a:endParaRPr lang="en-US" strike="noStrike" noProof="1" smtClean="0"/>
          </a:p>
        </p:txBody>
      </p:sp>
      <p:sp>
        <p:nvSpPr>
          <p:cNvPr id="6" name="Content Placeholder 5"/>
          <p:cNvSpPr>
            <a:spLocks noGrp="1"/>
          </p:cNvSpPr>
          <p:nvPr>
            <p:ph sz="quarter" idx="4"/>
          </p:nvPr>
        </p:nvSpPr>
        <p:spPr>
          <a:xfrm>
            <a:off x="3866640" y="2737246"/>
            <a:ext cx="3090672" cy="3304117"/>
          </a:xfrm>
        </p:spPr>
        <p:txBody>
          <a:bodyPr>
            <a:normAutofit/>
          </a:body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dirty="0"/>
          </a:p>
        </p:txBody>
      </p:sp>
      <p:sp>
        <p:nvSpPr>
          <p:cNvPr id="7" name="Date Placeholder 6"/>
          <p:cNvSpPr>
            <a:spLocks noGrp="1"/>
          </p:cNvSpPr>
          <p:nvPr>
            <p:ph type="dt" sz="half" idx="10"/>
          </p:nvPr>
        </p:nvSpPr>
        <p:spPr/>
        <p:txBody>
          <a:bodyPr/>
          <a:p>
            <a:pPr marL="0" marR="0" lvl="0" indent="0" algn="r" defTabSz="914400" rtl="0" eaLnBrk="0" fontAlgn="base" latinLnBrk="0" hangingPunct="0">
              <a:lnSpc>
                <a:spcPct val="100000"/>
              </a:lnSpc>
              <a:spcBef>
                <a:spcPct val="0"/>
              </a:spcBef>
              <a:spcAft>
                <a:spcPct val="0"/>
              </a:spcAft>
              <a:buClrTx/>
              <a:buSzTx/>
              <a:buFontTx/>
              <a:buNone/>
              <a:defRPr/>
            </a:pPr>
            <a:endParaRPr kumimoji="0" lang="en-US" sz="9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endParaRPr>
          </a:p>
        </p:txBody>
      </p:sp>
      <p:sp>
        <p:nvSpPr>
          <p:cNvPr id="8" name="Footer Placeholder 7"/>
          <p:cNvSpPr>
            <a:spLocks noGrp="1"/>
          </p:cNvSpPr>
          <p:nvPr>
            <p:ph type="ftr" sz="quarter" idx="11"/>
          </p:nvPr>
        </p:nvSpPr>
        <p:spPr/>
        <p:txBody>
          <a:bodyPr/>
          <a:p>
            <a:pPr marL="0" marR="0" lvl="0" indent="0" algn="l" defTabSz="914400" rtl="0" eaLnBrk="0" fontAlgn="base" latinLnBrk="0" hangingPunct="0">
              <a:lnSpc>
                <a:spcPct val="100000"/>
              </a:lnSpc>
              <a:spcBef>
                <a:spcPct val="0"/>
              </a:spcBef>
              <a:spcAft>
                <a:spcPct val="0"/>
              </a:spcAft>
              <a:buClrTx/>
              <a:buSzTx/>
              <a:buFontTx/>
              <a:buNone/>
              <a:defRPr/>
            </a:pPr>
            <a:endParaRPr kumimoji="0" lang="en-US" sz="9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endParaRPr>
          </a:p>
        </p:txBody>
      </p:sp>
      <p:sp>
        <p:nvSpPr>
          <p:cNvPr id="9" name="Slide Number Placeholder 8"/>
          <p:cNvSpPr>
            <a:spLocks noGrp="1"/>
          </p:cNvSpPr>
          <p:nvPr>
            <p:ph type="sldNum" sz="quarter" idx="12"/>
          </p:nvPr>
        </p:nvSpPr>
        <p:spPr/>
        <p:txBody>
          <a:bodyPr/>
          <a:p>
            <a:pPr marL="0" marR="0" lvl="0" indent="0" algn="r" defTabSz="914400" rtl="0" eaLnBrk="0" fontAlgn="base" latinLnBrk="0" hangingPunct="0">
              <a:lnSpc>
                <a:spcPct val="100000"/>
              </a:lnSpc>
              <a:spcBef>
                <a:spcPct val="0"/>
              </a:spcBef>
              <a:spcAft>
                <a:spcPct val="0"/>
              </a:spcAft>
              <a:buClrTx/>
              <a:buSzTx/>
              <a:buFontTx/>
              <a:buNone/>
              <a:defRPr/>
            </a:pPr>
            <a:fld id="{BBFA8080-EB02-449E-928E-A3D716E8E93A}" type="slidenum">
              <a:rPr kumimoji="0" lang="en-US" sz="900" b="0" i="0" u="none" strike="noStrike" kern="1200" cap="none" spc="0" normalizeH="0" baseline="0" noProof="0">
                <a:ln>
                  <a:noFill/>
                </a:ln>
                <a:solidFill>
                  <a:schemeClr val="accent1"/>
                </a:solidFill>
                <a:effectLst/>
                <a:uLnTx/>
                <a:uFillTx/>
                <a:latin typeface="Arial" panose="020B0604020202020204" pitchFamily="34" charset="0"/>
                <a:ea typeface="+mn-ea"/>
                <a:cs typeface="+mn-cs"/>
              </a:rPr>
            </a:fld>
            <a:endParaRPr kumimoji="0" lang="en-US" sz="900" b="0" i="0" u="none" strike="noStrike" kern="1200" cap="none" spc="0" normalizeH="0" baseline="0" noProof="0">
              <a:ln>
                <a:noFill/>
              </a:ln>
              <a:solidFill>
                <a:schemeClr val="accent1"/>
              </a:solidFill>
              <a:effectLst/>
              <a:uLnTx/>
              <a:uFillTx/>
              <a:latin typeface="Arial" panose="020B0604020202020204" pitchFamily="34" charset="0"/>
              <a:ea typeface="+mn-ea"/>
              <a:cs typeface="+mn-c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pPr fontAlgn="base"/>
            <a:r>
              <a:rPr lang="en-US" strike="noStrike" noProof="1" smtClean="0"/>
              <a:t>Click to edit Master title style</a:t>
            </a:r>
            <a:endParaRPr lang="en-US" strike="noStrike" noProof="1" dirty="0"/>
          </a:p>
        </p:txBody>
      </p:sp>
      <p:sp>
        <p:nvSpPr>
          <p:cNvPr id="3" name="Date Placeholder 2"/>
          <p:cNvSpPr>
            <a:spLocks noGrp="1"/>
          </p:cNvSpPr>
          <p:nvPr>
            <p:ph type="dt" sz="half" idx="10"/>
          </p:nvPr>
        </p:nvSpPr>
        <p:spPr/>
        <p:txBody>
          <a:bodyPr/>
          <a:p>
            <a:pPr marL="0" marR="0" lvl="0" indent="0" algn="r" defTabSz="914400" rtl="0" eaLnBrk="0" fontAlgn="base" latinLnBrk="0" hangingPunct="0">
              <a:lnSpc>
                <a:spcPct val="100000"/>
              </a:lnSpc>
              <a:spcBef>
                <a:spcPct val="0"/>
              </a:spcBef>
              <a:spcAft>
                <a:spcPct val="0"/>
              </a:spcAft>
              <a:buClrTx/>
              <a:buSzTx/>
              <a:buFontTx/>
              <a:buNone/>
              <a:defRPr/>
            </a:pPr>
            <a:endParaRPr kumimoji="0" lang="en-US" sz="9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endParaRPr>
          </a:p>
        </p:txBody>
      </p:sp>
      <p:sp>
        <p:nvSpPr>
          <p:cNvPr id="4" name="Footer Placeholder 3"/>
          <p:cNvSpPr>
            <a:spLocks noGrp="1"/>
          </p:cNvSpPr>
          <p:nvPr>
            <p:ph type="ftr" sz="quarter" idx="11"/>
          </p:nvPr>
        </p:nvSpPr>
        <p:spPr/>
        <p:txBody>
          <a:bodyPr/>
          <a:p>
            <a:pPr marL="0" marR="0" lvl="0" indent="0" algn="l" defTabSz="914400" rtl="0" eaLnBrk="0" fontAlgn="base" latinLnBrk="0" hangingPunct="0">
              <a:lnSpc>
                <a:spcPct val="100000"/>
              </a:lnSpc>
              <a:spcBef>
                <a:spcPct val="0"/>
              </a:spcBef>
              <a:spcAft>
                <a:spcPct val="0"/>
              </a:spcAft>
              <a:buClrTx/>
              <a:buSzTx/>
              <a:buFontTx/>
              <a:buNone/>
              <a:defRPr/>
            </a:pPr>
            <a:endParaRPr kumimoji="0" lang="en-US" sz="9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endParaRPr>
          </a:p>
        </p:txBody>
      </p:sp>
      <p:sp>
        <p:nvSpPr>
          <p:cNvPr id="5" name="Slide Number Placeholder 4"/>
          <p:cNvSpPr>
            <a:spLocks noGrp="1"/>
          </p:cNvSpPr>
          <p:nvPr>
            <p:ph type="sldNum" sz="quarter" idx="12"/>
          </p:nvPr>
        </p:nvSpPr>
        <p:spPr/>
        <p:txBody>
          <a:bodyPr/>
          <a:p>
            <a:pPr marL="0" marR="0" lvl="0" indent="0" algn="r" defTabSz="914400" rtl="0" eaLnBrk="0" fontAlgn="base" latinLnBrk="0" hangingPunct="0">
              <a:lnSpc>
                <a:spcPct val="100000"/>
              </a:lnSpc>
              <a:spcBef>
                <a:spcPct val="0"/>
              </a:spcBef>
              <a:spcAft>
                <a:spcPct val="0"/>
              </a:spcAft>
              <a:buClrTx/>
              <a:buSzTx/>
              <a:buFontTx/>
              <a:buNone/>
              <a:defRPr/>
            </a:pPr>
            <a:fld id="{BBFA8080-EB02-449E-928E-A3D716E8E93A}" type="slidenum">
              <a:rPr kumimoji="0" lang="en-US" sz="900" b="0" i="0" u="none" strike="noStrike" kern="1200" cap="none" spc="0" normalizeH="0" baseline="0" noProof="0">
                <a:ln>
                  <a:noFill/>
                </a:ln>
                <a:solidFill>
                  <a:schemeClr val="accent1"/>
                </a:solidFill>
                <a:effectLst/>
                <a:uLnTx/>
                <a:uFillTx/>
                <a:latin typeface="Arial" panose="020B0604020202020204" pitchFamily="34" charset="0"/>
                <a:ea typeface="+mn-ea"/>
                <a:cs typeface="+mn-cs"/>
              </a:rPr>
            </a:fld>
            <a:endParaRPr kumimoji="0" lang="en-US" sz="900" b="0" i="0" u="none" strike="noStrike" kern="1200" cap="none" spc="0" normalizeH="0" baseline="0" noProof="0">
              <a:ln>
                <a:noFill/>
              </a:ln>
              <a:solidFill>
                <a:schemeClr val="accent1"/>
              </a:solidFill>
              <a:effectLst/>
              <a:uLnTx/>
              <a:uFillTx/>
              <a:latin typeface="Arial" panose="020B0604020202020204" pitchFamily="34" charset="0"/>
              <a:ea typeface="+mn-ea"/>
              <a:cs typeface="+mn-c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pPr marL="0" marR="0" lvl="0" indent="0" algn="r" defTabSz="914400" rtl="0" eaLnBrk="0" fontAlgn="base" latinLnBrk="0" hangingPunct="0">
              <a:lnSpc>
                <a:spcPct val="100000"/>
              </a:lnSpc>
              <a:spcBef>
                <a:spcPct val="0"/>
              </a:spcBef>
              <a:spcAft>
                <a:spcPct val="0"/>
              </a:spcAft>
              <a:buClrTx/>
              <a:buSzTx/>
              <a:buFontTx/>
              <a:buNone/>
              <a:defRPr/>
            </a:pPr>
            <a:endParaRPr kumimoji="0" lang="en-US" sz="9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endParaRPr>
          </a:p>
        </p:txBody>
      </p:sp>
      <p:sp>
        <p:nvSpPr>
          <p:cNvPr id="3" name="Footer Placeholder 2"/>
          <p:cNvSpPr>
            <a:spLocks noGrp="1"/>
          </p:cNvSpPr>
          <p:nvPr>
            <p:ph type="ftr" sz="quarter" idx="11"/>
          </p:nvPr>
        </p:nvSpPr>
        <p:spPr/>
        <p:txBody>
          <a:bodyPr/>
          <a:p>
            <a:pPr marL="0" marR="0" lvl="0" indent="0" algn="l" defTabSz="914400" rtl="0" eaLnBrk="0" fontAlgn="base" latinLnBrk="0" hangingPunct="0">
              <a:lnSpc>
                <a:spcPct val="100000"/>
              </a:lnSpc>
              <a:spcBef>
                <a:spcPct val="0"/>
              </a:spcBef>
              <a:spcAft>
                <a:spcPct val="0"/>
              </a:spcAft>
              <a:buClrTx/>
              <a:buSzTx/>
              <a:buFontTx/>
              <a:buNone/>
              <a:defRPr/>
            </a:pPr>
            <a:endParaRPr kumimoji="0" lang="en-US" sz="9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endParaRPr>
          </a:p>
        </p:txBody>
      </p:sp>
      <p:sp>
        <p:nvSpPr>
          <p:cNvPr id="4" name="Slide Number Placeholder 3"/>
          <p:cNvSpPr>
            <a:spLocks noGrp="1"/>
          </p:cNvSpPr>
          <p:nvPr>
            <p:ph type="sldNum" sz="quarter" idx="12"/>
          </p:nvPr>
        </p:nvSpPr>
        <p:spPr/>
        <p:txBody>
          <a:bodyPr/>
          <a:p>
            <a:pPr marL="0" marR="0" lvl="0" indent="0" algn="r" defTabSz="914400" rtl="0" eaLnBrk="0" fontAlgn="base" latinLnBrk="0" hangingPunct="0">
              <a:lnSpc>
                <a:spcPct val="100000"/>
              </a:lnSpc>
              <a:spcBef>
                <a:spcPct val="0"/>
              </a:spcBef>
              <a:spcAft>
                <a:spcPct val="0"/>
              </a:spcAft>
              <a:buClrTx/>
              <a:buSzTx/>
              <a:buFontTx/>
              <a:buNone/>
              <a:defRPr/>
            </a:pPr>
            <a:fld id="{BBFA8080-EB02-449E-928E-A3D716E8E93A}" type="slidenum">
              <a:rPr kumimoji="0" lang="en-US" sz="900" b="0" i="0" u="none" strike="noStrike" kern="1200" cap="none" spc="0" normalizeH="0" baseline="0" noProof="0">
                <a:ln>
                  <a:noFill/>
                </a:ln>
                <a:solidFill>
                  <a:schemeClr val="accent1"/>
                </a:solidFill>
                <a:effectLst/>
                <a:uLnTx/>
                <a:uFillTx/>
                <a:latin typeface="Arial" panose="020B0604020202020204" pitchFamily="34" charset="0"/>
                <a:ea typeface="+mn-ea"/>
                <a:cs typeface="+mn-cs"/>
              </a:rPr>
            </a:fld>
            <a:endParaRPr kumimoji="0" lang="en-US" sz="900" b="0" i="0" u="none" strike="noStrike" kern="1200" cap="none" spc="0" normalizeH="0" baseline="0" noProof="0">
              <a:ln>
                <a:noFill/>
              </a:ln>
              <a:solidFill>
                <a:schemeClr val="accent1"/>
              </a:solidFill>
              <a:effectLst/>
              <a:uLnTx/>
              <a:uFillTx/>
              <a:latin typeface="Arial" panose="020B0604020202020204" pitchFamily="34" charset="0"/>
              <a:ea typeface="+mn-ea"/>
              <a:cs typeface="+mn-c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pPr fontAlgn="base"/>
            <a:r>
              <a:rPr lang="en-US" strike="noStrike" noProof="1" smtClean="0"/>
              <a:t>Click to edit Master title style</a:t>
            </a:r>
            <a:endParaRPr lang="en-US" strike="noStrike" noProof="1" dirty="0"/>
          </a:p>
        </p:txBody>
      </p:sp>
      <p:sp>
        <p:nvSpPr>
          <p:cNvPr id="3" name="Content Placeholder 2"/>
          <p:cNvSpPr>
            <a:spLocks noGrp="1"/>
          </p:cNvSpPr>
          <p:nvPr>
            <p:ph idx="1"/>
          </p:nvPr>
        </p:nvSpPr>
        <p:spPr>
          <a:xfrm>
            <a:off x="3571275" y="514925"/>
            <a:ext cx="3386037" cy="5526437"/>
          </a:xfrm>
        </p:spPr>
        <p:txBody>
          <a:bodyPr>
            <a:normAutofit/>
          </a:body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en-US" strike="noStrike" noProof="1" smtClean="0"/>
              <a:t>Click to edit Master text styles</a:t>
            </a:r>
            <a:endParaRPr lang="en-US" strike="noStrike" noProof="1" smtClean="0"/>
          </a:p>
        </p:txBody>
      </p:sp>
      <p:sp>
        <p:nvSpPr>
          <p:cNvPr id="5" name="Date Placeholder 4"/>
          <p:cNvSpPr>
            <a:spLocks noGrp="1"/>
          </p:cNvSpPr>
          <p:nvPr>
            <p:ph type="dt" sz="half" idx="10"/>
          </p:nvPr>
        </p:nvSpPr>
        <p:spPr/>
        <p:txBody>
          <a:bodyPr/>
          <a:p>
            <a:pPr marL="0" marR="0" lvl="0" indent="0" algn="r" defTabSz="914400" rtl="0" eaLnBrk="0" fontAlgn="base" latinLnBrk="0" hangingPunct="0">
              <a:lnSpc>
                <a:spcPct val="100000"/>
              </a:lnSpc>
              <a:spcBef>
                <a:spcPct val="0"/>
              </a:spcBef>
              <a:spcAft>
                <a:spcPct val="0"/>
              </a:spcAft>
              <a:buClrTx/>
              <a:buSzTx/>
              <a:buFontTx/>
              <a:buNone/>
              <a:defRPr/>
            </a:pPr>
            <a:endParaRPr kumimoji="0" lang="en-US" sz="9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endParaRPr>
          </a:p>
        </p:txBody>
      </p:sp>
      <p:sp>
        <p:nvSpPr>
          <p:cNvPr id="6" name="Footer Placeholder 5"/>
          <p:cNvSpPr>
            <a:spLocks noGrp="1"/>
          </p:cNvSpPr>
          <p:nvPr>
            <p:ph type="ftr" sz="quarter" idx="11"/>
          </p:nvPr>
        </p:nvSpPr>
        <p:spPr/>
        <p:txBody>
          <a:bodyPr/>
          <a:p>
            <a:pPr marL="0" marR="0" lvl="0" indent="0" algn="l" defTabSz="914400" rtl="0" eaLnBrk="0" fontAlgn="base" latinLnBrk="0" hangingPunct="0">
              <a:lnSpc>
                <a:spcPct val="100000"/>
              </a:lnSpc>
              <a:spcBef>
                <a:spcPct val="0"/>
              </a:spcBef>
              <a:spcAft>
                <a:spcPct val="0"/>
              </a:spcAft>
              <a:buClrTx/>
              <a:buSzTx/>
              <a:buFontTx/>
              <a:buNone/>
              <a:defRPr/>
            </a:pPr>
            <a:endParaRPr kumimoji="0" lang="en-US" sz="9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endParaRPr>
          </a:p>
        </p:txBody>
      </p:sp>
      <p:sp>
        <p:nvSpPr>
          <p:cNvPr id="7" name="Slide Number Placeholder 6"/>
          <p:cNvSpPr>
            <a:spLocks noGrp="1"/>
          </p:cNvSpPr>
          <p:nvPr>
            <p:ph type="sldNum" sz="quarter" idx="12"/>
          </p:nvPr>
        </p:nvSpPr>
        <p:spPr/>
        <p:txBody>
          <a:bodyPr/>
          <a:p>
            <a:pPr marL="0" marR="0" lvl="0" indent="0" algn="r" defTabSz="914400" rtl="0" eaLnBrk="0" fontAlgn="base" latinLnBrk="0" hangingPunct="0">
              <a:lnSpc>
                <a:spcPct val="100000"/>
              </a:lnSpc>
              <a:spcBef>
                <a:spcPct val="0"/>
              </a:spcBef>
              <a:spcAft>
                <a:spcPct val="0"/>
              </a:spcAft>
              <a:buClrTx/>
              <a:buSzTx/>
              <a:buFontTx/>
              <a:buNone/>
              <a:defRPr/>
            </a:pPr>
            <a:fld id="{BBFA8080-EB02-449E-928E-A3D716E8E93A}" type="slidenum">
              <a:rPr kumimoji="0" lang="en-US" sz="900" b="0" i="0" u="none" strike="noStrike" kern="1200" cap="none" spc="0" normalizeH="0" baseline="0" noProof="0">
                <a:ln>
                  <a:noFill/>
                </a:ln>
                <a:solidFill>
                  <a:schemeClr val="accent1"/>
                </a:solidFill>
                <a:effectLst/>
                <a:uLnTx/>
                <a:uFillTx/>
                <a:latin typeface="Arial" panose="020B0604020202020204" pitchFamily="34" charset="0"/>
                <a:ea typeface="+mn-ea"/>
                <a:cs typeface="+mn-cs"/>
              </a:rPr>
            </a:fld>
            <a:endParaRPr kumimoji="0" lang="en-US" sz="900" b="0" i="0" u="none" strike="noStrike" kern="1200" cap="none" spc="0" normalizeH="0" baseline="0" noProof="0">
              <a:ln>
                <a:noFill/>
              </a:ln>
              <a:solidFill>
                <a:schemeClr val="accent1"/>
              </a:solidFill>
              <a:effectLst/>
              <a:uLnTx/>
              <a:uFillTx/>
              <a:latin typeface="Arial" panose="020B0604020202020204" pitchFamily="34" charset="0"/>
              <a:ea typeface="+mn-ea"/>
              <a:cs typeface="+mn-c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pPr fontAlgn="base"/>
            <a:r>
              <a:rPr lang="en-US" strike="noStrike" noProof="1" smtClean="0"/>
              <a:t>Click to edit Master title style</a:t>
            </a:r>
            <a:endParaRPr lang="en-US" strike="noStrike" noProof="1" dirty="0"/>
          </a:p>
        </p:txBody>
      </p:sp>
      <p:sp>
        <p:nvSpPr>
          <p:cNvPr id="3" name="Picture Placeholder 2"/>
          <p:cNvSpPr>
            <a:spLocks noGrp="1" noChangeAspect="1"/>
          </p:cNvSpPr>
          <p:nvPr>
            <p:ph type="pic" idx="1"/>
          </p:nvPr>
        </p:nvSpPr>
        <p:spPr>
          <a:xfrm>
            <a:off x="609599" y="609600"/>
            <a:ext cx="6347714" cy="3845718"/>
          </a:xfrm>
        </p:spPr>
        <p:txBody>
          <a:bodyPr vert="horz" wrap="square" lIns="91440" tIns="45720" rIns="91440" bIns="45720" numCol="1" rtlCol="0" anchor="t" anchorCtr="0" compatLnSpc="1">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marR="0" lvl="0" indent="0" algn="ctr" defTabSz="457200" rtl="0" eaLnBrk="0" fontAlgn="base" latinLnBrk="0" hangingPunct="0">
              <a:lnSpc>
                <a:spcPct val="100000"/>
              </a:lnSpc>
              <a:spcBef>
                <a:spcPts val="1000"/>
              </a:spcBef>
              <a:spcAft>
                <a:spcPct val="0"/>
              </a:spcAft>
              <a:buClr>
                <a:schemeClr val="accent1"/>
              </a:buClr>
              <a:buSzPct val="80000"/>
              <a:buFont typeface="Wingdings 3" panose="05040102010807070707" pitchFamily="18" charset="2"/>
              <a:buNone/>
              <a:defRPr/>
            </a:pPr>
            <a:r>
              <a:rPr kumimoji="0" lang="en-US" sz="1600" b="0" i="0" u="none" strike="noStrike" kern="1200" cap="none" spc="0" normalizeH="0" baseline="0" noProof="0" smtClean="0">
                <a:ln>
                  <a:noFill/>
                </a:ln>
                <a:solidFill>
                  <a:srgbClr val="404040"/>
                </a:solidFill>
                <a:effectLst/>
                <a:uLnTx/>
                <a:uFillTx/>
                <a:latin typeface="+mn-lt"/>
                <a:ea typeface="+mn-ea"/>
                <a:cs typeface="+mn-cs"/>
              </a:rPr>
              <a:t>Click icon to add picture</a:t>
            </a:r>
            <a:endParaRPr kumimoji="0" lang="en-US" sz="1600" b="0" i="0" u="none" strike="noStrike" kern="1200" cap="none" spc="0" normalizeH="0" baseline="0" noProof="0" dirty="0">
              <a:ln>
                <a:noFill/>
              </a:ln>
              <a:solidFill>
                <a:srgbClr val="404040"/>
              </a:solidFill>
              <a:effectLst/>
              <a:uLnTx/>
              <a:uFillTx/>
              <a:latin typeface="+mn-lt"/>
              <a:ea typeface="+mn-ea"/>
              <a:cs typeface="+mn-cs"/>
            </a:endParaRPr>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en-US" strike="noStrike" noProof="1" smtClean="0"/>
              <a:t>Click to edit Master text styles</a:t>
            </a:r>
            <a:endParaRPr lang="en-US" strike="noStrike" noProof="1" smtClean="0"/>
          </a:p>
        </p:txBody>
      </p:sp>
      <p:sp>
        <p:nvSpPr>
          <p:cNvPr id="5" name="Date Placeholder 4"/>
          <p:cNvSpPr>
            <a:spLocks noGrp="1"/>
          </p:cNvSpPr>
          <p:nvPr>
            <p:ph type="dt" sz="half" idx="10"/>
          </p:nvPr>
        </p:nvSpPr>
        <p:spPr/>
        <p:txBody>
          <a:bodyPr/>
          <a:p>
            <a:pPr marL="0" marR="0" lvl="0" indent="0" algn="r" defTabSz="914400" rtl="0" eaLnBrk="0" fontAlgn="base" latinLnBrk="0" hangingPunct="0">
              <a:lnSpc>
                <a:spcPct val="100000"/>
              </a:lnSpc>
              <a:spcBef>
                <a:spcPct val="0"/>
              </a:spcBef>
              <a:spcAft>
                <a:spcPct val="0"/>
              </a:spcAft>
              <a:buClrTx/>
              <a:buSzTx/>
              <a:buFontTx/>
              <a:buNone/>
              <a:defRPr/>
            </a:pPr>
            <a:endParaRPr kumimoji="0" lang="en-US" sz="9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endParaRPr>
          </a:p>
        </p:txBody>
      </p:sp>
      <p:sp>
        <p:nvSpPr>
          <p:cNvPr id="6" name="Footer Placeholder 5"/>
          <p:cNvSpPr>
            <a:spLocks noGrp="1"/>
          </p:cNvSpPr>
          <p:nvPr>
            <p:ph type="ftr" sz="quarter" idx="11"/>
          </p:nvPr>
        </p:nvSpPr>
        <p:spPr/>
        <p:txBody>
          <a:bodyPr/>
          <a:p>
            <a:pPr marL="0" marR="0" lvl="0" indent="0" algn="l" defTabSz="914400" rtl="0" eaLnBrk="0" fontAlgn="base" latinLnBrk="0" hangingPunct="0">
              <a:lnSpc>
                <a:spcPct val="100000"/>
              </a:lnSpc>
              <a:spcBef>
                <a:spcPct val="0"/>
              </a:spcBef>
              <a:spcAft>
                <a:spcPct val="0"/>
              </a:spcAft>
              <a:buClrTx/>
              <a:buSzTx/>
              <a:buFontTx/>
              <a:buNone/>
              <a:defRPr/>
            </a:pPr>
            <a:endParaRPr kumimoji="0" lang="en-US" sz="9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endParaRPr>
          </a:p>
        </p:txBody>
      </p:sp>
      <p:sp>
        <p:nvSpPr>
          <p:cNvPr id="7" name="Slide Number Placeholder 6"/>
          <p:cNvSpPr>
            <a:spLocks noGrp="1"/>
          </p:cNvSpPr>
          <p:nvPr>
            <p:ph type="sldNum" sz="quarter" idx="12"/>
          </p:nvPr>
        </p:nvSpPr>
        <p:spPr/>
        <p:txBody>
          <a:bodyPr/>
          <a:p>
            <a:pPr marL="0" marR="0" lvl="0" indent="0" algn="r" defTabSz="914400" rtl="0" eaLnBrk="0" fontAlgn="base" latinLnBrk="0" hangingPunct="0">
              <a:lnSpc>
                <a:spcPct val="100000"/>
              </a:lnSpc>
              <a:spcBef>
                <a:spcPct val="0"/>
              </a:spcBef>
              <a:spcAft>
                <a:spcPct val="0"/>
              </a:spcAft>
              <a:buClrTx/>
              <a:buSzTx/>
              <a:buFontTx/>
              <a:buNone/>
              <a:defRPr/>
            </a:pPr>
            <a:fld id="{BBFA8080-EB02-449E-928E-A3D716E8E93A}" type="slidenum">
              <a:rPr kumimoji="0" lang="en-US" sz="900" b="0" i="0" u="none" strike="noStrike" kern="1200" cap="none" spc="0" normalizeH="0" baseline="0" noProof="0">
                <a:ln>
                  <a:noFill/>
                </a:ln>
                <a:solidFill>
                  <a:schemeClr val="accent1"/>
                </a:solidFill>
                <a:effectLst/>
                <a:uLnTx/>
                <a:uFillTx/>
                <a:latin typeface="Arial" panose="020B0604020202020204" pitchFamily="34" charset="0"/>
                <a:ea typeface="+mn-ea"/>
                <a:cs typeface="+mn-cs"/>
              </a:rPr>
            </a:fld>
            <a:endParaRPr kumimoji="0" lang="en-US" sz="900" b="0" i="0" u="none" strike="noStrike" kern="1200" cap="none" spc="0" normalizeH="0" baseline="0" noProof="0">
              <a:ln>
                <a:noFill/>
              </a:ln>
              <a:solidFill>
                <a:schemeClr val="accent1"/>
              </a:solidFill>
              <a:effectLst/>
              <a:uLnTx/>
              <a:uFillTx/>
              <a:latin typeface="Arial" panose="020B0604020202020204" pitchFamily="34" charset="0"/>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2" Type="http://schemas.openxmlformats.org/officeDocument/2006/relationships/theme" Target="../theme/theme1.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grpSp>
        <p:nvGrpSpPr>
          <p:cNvPr id="1026" name="Group 16"/>
          <p:cNvGrpSpPr/>
          <p:nvPr/>
        </p:nvGrpSpPr>
        <p:grpSpPr>
          <a:xfrm>
            <a:off x="-7937" y="-7937"/>
            <a:ext cx="9169400" cy="6873875"/>
            <a:chOff x="-8467" y="-8468"/>
            <a:chExt cx="9169805" cy="6874935"/>
          </a:xfrm>
        </p:grpSpPr>
        <p:sp>
          <p:nvSpPr>
            <p:cNvPr id="7" name="Freeform 6"/>
            <p:cNvSpPr/>
            <p:nvPr/>
          </p:nvSpPr>
          <p:spPr>
            <a:xfrm>
              <a:off x="-8467" y="4013290"/>
              <a:ext cx="457221" cy="285317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497" y="4175239"/>
              <a:ext cx="4022902" cy="2683288"/>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1932" y="-529"/>
              <a:ext cx="1219254" cy="6859057"/>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113" y="-529"/>
              <a:ext cx="2270225" cy="686699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452" y="-8468"/>
              <a:ext cx="1947948" cy="6866996"/>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8689" y="3919613"/>
              <a:ext cx="2513124" cy="2938915"/>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180" y="-8468"/>
              <a:ext cx="2143219" cy="6866996"/>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6112" y="-8468"/>
              <a:ext cx="857288" cy="6866996"/>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027" y="-8468"/>
              <a:ext cx="1066847" cy="6866996"/>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59564" y="4894488"/>
              <a:ext cx="1095423" cy="1964040"/>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037" name="Title Placeholder 1"/>
          <p:cNvSpPr>
            <a:spLocks noGrp="1"/>
          </p:cNvSpPr>
          <p:nvPr>
            <p:ph type="title"/>
          </p:nvPr>
        </p:nvSpPr>
        <p:spPr>
          <a:xfrm>
            <a:off x="609600" y="609600"/>
            <a:ext cx="6348413" cy="1320800"/>
          </a:xfrm>
          <a:prstGeom prst="rect">
            <a:avLst/>
          </a:prstGeom>
          <a:noFill/>
          <a:ln w="9525">
            <a:noFill/>
          </a:ln>
        </p:spPr>
        <p:txBody>
          <a:bodyPr anchor="t" anchorCtr="0"/>
          <a:p>
            <a:pPr lvl="0"/>
            <a:r>
              <a:rPr lang="en-US" altLang="en-US" dirty="0"/>
              <a:t>Click to edit Master title style</a:t>
            </a:r>
            <a:endParaRPr lang="en-US" altLang="en-US" dirty="0"/>
          </a:p>
        </p:txBody>
      </p:sp>
      <p:sp>
        <p:nvSpPr>
          <p:cNvPr id="1038" name="Text Placeholder 2"/>
          <p:cNvSpPr>
            <a:spLocks noGrp="1"/>
          </p:cNvSpPr>
          <p:nvPr>
            <p:ph type="body"/>
          </p:nvPr>
        </p:nvSpPr>
        <p:spPr>
          <a:xfrm>
            <a:off x="609600" y="2160588"/>
            <a:ext cx="6348413" cy="3881437"/>
          </a:xfrm>
          <a:prstGeom prst="rect">
            <a:avLst/>
          </a:prstGeom>
          <a:noFill/>
          <a:ln w="9525">
            <a:noFill/>
          </a:ln>
        </p:spPr>
        <p:txBody>
          <a:bodyPr anchor="t" anchorCtr="0"/>
          <a:p>
            <a:pPr lvl="0"/>
            <a:r>
              <a:rPr lang="en-US" altLang="en-US" dirty="0"/>
              <a:t>Click to edit Master text styles</a:t>
            </a:r>
            <a:endParaRPr lang="en-US" altLang="en-US" dirty="0"/>
          </a:p>
          <a:p>
            <a:pPr lvl="1"/>
            <a:r>
              <a:rPr lang="en-US" altLang="en-US" dirty="0"/>
              <a:t>Second level</a:t>
            </a:r>
            <a:endParaRPr lang="en-US" altLang="en-US" dirty="0"/>
          </a:p>
          <a:p>
            <a:pPr lvl="2"/>
            <a:r>
              <a:rPr lang="en-US" altLang="en-US" dirty="0"/>
              <a:t>Third level</a:t>
            </a:r>
            <a:endParaRPr lang="en-US" altLang="en-US" dirty="0"/>
          </a:p>
          <a:p>
            <a:pPr lvl="3"/>
            <a:r>
              <a:rPr lang="en-US" altLang="en-US" dirty="0"/>
              <a:t>Fourth level</a:t>
            </a:r>
            <a:endParaRPr lang="en-US" altLang="en-US" dirty="0"/>
          </a:p>
          <a:p>
            <a:pPr lvl="4"/>
            <a:r>
              <a:rPr lang="en-US" altLang="en-US" dirty="0"/>
              <a:t>Fifth level</a:t>
            </a:r>
            <a:endParaRPr lang="en-US" altLang="en-US" dirty="0"/>
          </a:p>
        </p:txBody>
      </p:sp>
      <p:sp>
        <p:nvSpPr>
          <p:cNvPr id="4" name="Date Placeholder 3"/>
          <p:cNvSpPr>
            <a:spLocks noGrp="1"/>
          </p:cNvSpPr>
          <p:nvPr>
            <p:ph type="dt" sz="half" idx="2"/>
          </p:nvPr>
        </p:nvSpPr>
        <p:spPr>
          <a:xfrm>
            <a:off x="5405438" y="6042025"/>
            <a:ext cx="684213"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marL="0" marR="0" lvl="0" indent="0" algn="r" defTabSz="914400" rtl="0" eaLnBrk="0" fontAlgn="base" latinLnBrk="0" hangingPunct="0">
              <a:lnSpc>
                <a:spcPct val="100000"/>
              </a:lnSpc>
              <a:spcBef>
                <a:spcPct val="0"/>
              </a:spcBef>
              <a:spcAft>
                <a:spcPct val="0"/>
              </a:spcAft>
              <a:buClrTx/>
              <a:buSzTx/>
              <a:buFontTx/>
              <a:buNone/>
              <a:defRPr/>
            </a:pPr>
            <a:endParaRPr kumimoji="0" lang="en-US" sz="9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endParaRPr>
          </a:p>
        </p:txBody>
      </p:sp>
      <p:sp>
        <p:nvSpPr>
          <p:cNvPr id="5" name="Footer Placeholder 4"/>
          <p:cNvSpPr>
            <a:spLocks noGrp="1"/>
          </p:cNvSpPr>
          <p:nvPr>
            <p:ph type="ftr" sz="quarter" idx="3"/>
          </p:nvPr>
        </p:nvSpPr>
        <p:spPr>
          <a:xfrm>
            <a:off x="609600" y="6042025"/>
            <a:ext cx="46228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9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endParaRPr>
          </a:p>
        </p:txBody>
      </p:sp>
      <p:sp>
        <p:nvSpPr>
          <p:cNvPr id="6" name="Slide Number Placeholder 5"/>
          <p:cNvSpPr>
            <a:spLocks noGrp="1"/>
          </p:cNvSpPr>
          <p:nvPr>
            <p:ph type="sldNum" sz="quarter" idx="4"/>
          </p:nvPr>
        </p:nvSpPr>
        <p:spPr>
          <a:xfrm>
            <a:off x="6445250" y="6042025"/>
            <a:ext cx="512763" cy="365125"/>
          </a:xfrm>
          <a:prstGeom prst="rect">
            <a:avLst/>
          </a:prstGeom>
        </p:spPr>
        <p:txBody>
          <a:bodyPr vert="horz" lIns="91440" tIns="45720" rIns="91440" bIns="45720" rtlCol="0" anchor="ctr"/>
          <a:lstStyle>
            <a:lvl1pPr algn="r">
              <a:defRPr sz="900">
                <a:solidFill>
                  <a:schemeClr val="accent1"/>
                </a:solidFill>
              </a:defRPr>
            </a:lvl1pPr>
          </a:lstStyle>
          <a:p>
            <a:pPr marL="0" marR="0" lvl="0" indent="0" algn="r" defTabSz="914400" rtl="0" eaLnBrk="0" fontAlgn="base" latinLnBrk="0" hangingPunct="0">
              <a:lnSpc>
                <a:spcPct val="100000"/>
              </a:lnSpc>
              <a:spcBef>
                <a:spcPct val="0"/>
              </a:spcBef>
              <a:spcAft>
                <a:spcPct val="0"/>
              </a:spcAft>
              <a:buClrTx/>
              <a:buSzTx/>
              <a:buFontTx/>
              <a:buNone/>
              <a:defRPr/>
            </a:pPr>
            <a:fld id="{BBFA8080-EB02-449E-928E-A3D716E8E93A}" type="slidenum">
              <a:rPr kumimoji="0" lang="en-US" sz="900" b="0" i="0" u="none" strike="noStrike" kern="1200" cap="none" spc="0" normalizeH="0" baseline="0" noProof="0">
                <a:ln>
                  <a:noFill/>
                </a:ln>
                <a:solidFill>
                  <a:schemeClr val="accent1"/>
                </a:solidFill>
                <a:effectLst/>
                <a:uLnTx/>
                <a:uFillTx/>
                <a:latin typeface="Arial" panose="020B0604020202020204" pitchFamily="34" charset="0"/>
                <a:ea typeface="+mn-ea"/>
                <a:cs typeface="+mn-cs"/>
              </a:rPr>
            </a:fld>
            <a:endParaRPr kumimoji="0" lang="en-US" sz="900" b="0" i="0" u="none" strike="noStrike" kern="1200" cap="none" spc="0" normalizeH="0" baseline="0" noProof="0">
              <a:ln>
                <a:noFill/>
              </a:ln>
              <a:solidFill>
                <a:schemeClr val="accent1"/>
              </a:solidFill>
              <a:effectLst/>
              <a:uLnTx/>
              <a:uFillTx/>
              <a:latin typeface="Arial" panose="020B0604020202020204" pitchFamily="34" charset="0"/>
              <a:ea typeface="+mn-ea"/>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Lst>
  <p:hf sldNum="0" hdr="0" ftr="0" dt="0"/>
  <p:txStyles>
    <p:titleStyle>
      <a:lvl1pPr algn="l" defTabSz="457200" rtl="0" eaLnBrk="0" fontAlgn="base" hangingPunct="0">
        <a:spcBef>
          <a:spcPct val="0"/>
        </a:spcBef>
        <a:spcAft>
          <a:spcPct val="0"/>
        </a:spcAft>
        <a:defRPr sz="3600" kern="1200">
          <a:solidFill>
            <a:schemeClr val="accent1"/>
          </a:solidFill>
          <a:latin typeface="+mj-lt"/>
          <a:ea typeface="+mj-ea"/>
          <a:cs typeface="+mj-cs"/>
        </a:defRPr>
      </a:lvl1pPr>
      <a:lvl2pPr algn="l" defTabSz="457200" rtl="0" eaLnBrk="0" fontAlgn="base" hangingPunct="0">
        <a:spcBef>
          <a:spcPct val="0"/>
        </a:spcBef>
        <a:spcAft>
          <a:spcPct val="0"/>
        </a:spcAft>
        <a:defRPr sz="3600">
          <a:solidFill>
            <a:schemeClr val="accent1"/>
          </a:solidFill>
          <a:latin typeface="Trebuchet MS" panose="020B0603020202020204" pitchFamily="34" charset="0"/>
        </a:defRPr>
      </a:lvl2pPr>
      <a:lvl3pPr algn="l" defTabSz="457200" rtl="0" eaLnBrk="0" fontAlgn="base" hangingPunct="0">
        <a:spcBef>
          <a:spcPct val="0"/>
        </a:spcBef>
        <a:spcAft>
          <a:spcPct val="0"/>
        </a:spcAft>
        <a:defRPr sz="3600">
          <a:solidFill>
            <a:schemeClr val="accent1"/>
          </a:solidFill>
          <a:latin typeface="Trebuchet MS" panose="020B0603020202020204" pitchFamily="34" charset="0"/>
        </a:defRPr>
      </a:lvl3pPr>
      <a:lvl4pPr algn="l" defTabSz="457200" rtl="0" eaLnBrk="0" fontAlgn="base" hangingPunct="0">
        <a:spcBef>
          <a:spcPct val="0"/>
        </a:spcBef>
        <a:spcAft>
          <a:spcPct val="0"/>
        </a:spcAft>
        <a:defRPr sz="3600">
          <a:solidFill>
            <a:schemeClr val="accent1"/>
          </a:solidFill>
          <a:latin typeface="Trebuchet MS" panose="020B0603020202020204" pitchFamily="34" charset="0"/>
        </a:defRPr>
      </a:lvl4pPr>
      <a:lvl5pPr algn="l" defTabSz="457200" rtl="0" eaLnBrk="0" fontAlgn="base" hangingPunct="0">
        <a:spcBef>
          <a:spcPct val="0"/>
        </a:spcBef>
        <a:spcAft>
          <a:spcPct val="0"/>
        </a:spcAft>
        <a:defRPr sz="3600">
          <a:solidFill>
            <a:schemeClr val="accent1"/>
          </a:solidFill>
          <a:latin typeface="Trebuchet MS" panose="020B0603020202020204"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0" fontAlgn="base" hangingPunct="0">
        <a:spcBef>
          <a:spcPts val="1000"/>
        </a:spcBef>
        <a:spcAft>
          <a:spcPct val="0"/>
        </a:spcAft>
        <a:buClr>
          <a:schemeClr val="accent1"/>
        </a:buClr>
        <a:buSzPct val="80000"/>
        <a:buFont typeface="Wingdings 3" panose="05040102010807070707" pitchFamily="18" charset="2"/>
        <a:buChar char=""/>
        <a:defRPr kern="1200">
          <a:solidFill>
            <a:srgbClr val="404040"/>
          </a:solidFill>
          <a:latin typeface="+mn-lt"/>
          <a:ea typeface="+mn-ea"/>
          <a:cs typeface="+mn-cs"/>
        </a:defRPr>
      </a:lvl1pPr>
      <a:lvl2pPr marL="742950" indent="-285750" algn="l" defTabSz="457200" rtl="0" eaLnBrk="0" fontAlgn="base" hangingPunct="0">
        <a:spcBef>
          <a:spcPts val="1000"/>
        </a:spcBef>
        <a:spcAft>
          <a:spcPct val="0"/>
        </a:spcAft>
        <a:buClr>
          <a:schemeClr val="accent1"/>
        </a:buClr>
        <a:buSzPct val="80000"/>
        <a:buFont typeface="Wingdings 3" panose="05040102010807070707" pitchFamily="18" charset="2"/>
        <a:buChar char=""/>
        <a:defRPr sz="1600" kern="1200">
          <a:solidFill>
            <a:srgbClr val="404040"/>
          </a:solidFill>
          <a:latin typeface="+mn-lt"/>
          <a:ea typeface="+mn-ea"/>
          <a:cs typeface="+mn-cs"/>
        </a:defRPr>
      </a:lvl2pPr>
      <a:lvl3pPr marL="1143000" indent="-228600" algn="l" defTabSz="457200" rtl="0" eaLnBrk="0" fontAlgn="base" hangingPunct="0">
        <a:spcBef>
          <a:spcPts val="1000"/>
        </a:spcBef>
        <a:spcAft>
          <a:spcPct val="0"/>
        </a:spcAft>
        <a:buClr>
          <a:schemeClr val="accent1"/>
        </a:buClr>
        <a:buSzPct val="80000"/>
        <a:buFont typeface="Wingdings 3" panose="05040102010807070707" pitchFamily="18" charset="2"/>
        <a:buChar char=""/>
        <a:defRPr sz="1400" kern="1200">
          <a:solidFill>
            <a:srgbClr val="404040"/>
          </a:solidFill>
          <a:latin typeface="+mn-lt"/>
          <a:ea typeface="+mn-ea"/>
          <a:cs typeface="+mn-cs"/>
        </a:defRPr>
      </a:lvl3pPr>
      <a:lvl4pPr marL="1600200" indent="-228600" algn="l" defTabSz="457200" rtl="0" eaLnBrk="0" fontAlgn="base" hangingPunct="0">
        <a:spcBef>
          <a:spcPts val="1000"/>
        </a:spcBef>
        <a:spcAft>
          <a:spcPct val="0"/>
        </a:spcAft>
        <a:buClr>
          <a:schemeClr val="accent1"/>
        </a:buClr>
        <a:buSzPct val="80000"/>
        <a:buFont typeface="Wingdings 3" panose="05040102010807070707" pitchFamily="18" charset="2"/>
        <a:buChar char=""/>
        <a:defRPr sz="1200" kern="1200">
          <a:solidFill>
            <a:srgbClr val="404040"/>
          </a:solidFill>
          <a:latin typeface="+mn-lt"/>
          <a:ea typeface="+mn-ea"/>
          <a:cs typeface="+mn-cs"/>
        </a:defRPr>
      </a:lvl4pPr>
      <a:lvl5pPr marL="2057400" indent="-228600" algn="l" defTabSz="457200" rtl="0" eaLnBrk="0" fontAlgn="base" hangingPunct="0">
        <a:spcBef>
          <a:spcPts val="1000"/>
        </a:spcBef>
        <a:spcAft>
          <a:spcPct val="0"/>
        </a:spcAft>
        <a:buClr>
          <a:schemeClr val="accent1"/>
        </a:buClr>
        <a:buSzPct val="80000"/>
        <a:buFont typeface="Wingdings 3" panose="05040102010807070707" pitchFamily="18" charset="2"/>
        <a:buChar char=""/>
        <a:defRPr sz="1200" kern="1200">
          <a:solidFill>
            <a:srgbClr val="404040"/>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pitchFamily="18"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pitchFamily="18"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pitchFamily="18"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pitchFamily="18"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1.png"/><Relationship Id="rId1" Type="http://schemas.openxmlformats.org/officeDocument/2006/relationships/image" Target="../media/image10.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0.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7" name="Rectangle 2"/>
          <p:cNvSpPr>
            <a:spLocks noGrp="1"/>
          </p:cNvSpPr>
          <p:nvPr>
            <p:ph type="ctrTitle"/>
          </p:nvPr>
        </p:nvSpPr>
        <p:spPr>
          <a:xfrm>
            <a:off x="1524000" y="2286000"/>
            <a:ext cx="6216650" cy="1470025"/>
          </a:xfrm>
        </p:spPr>
        <p:txBody>
          <a:bodyPr vert="horz" wrap="square" lIns="91440" tIns="45720" rIns="91440" bIns="45720" anchor="ctr" anchorCtr="0"/>
          <a:p>
            <a:pPr algn="ctr" defTabSz="457200" eaLnBrk="1" hangingPunct="1">
              <a:buClrTx/>
              <a:buSzTx/>
              <a:buFontTx/>
            </a:pPr>
            <a:r>
              <a:rPr lang="en-US" altLang="en-US" sz="3200" b="1" kern="1200" dirty="0">
                <a:latin typeface="+mj-lt"/>
                <a:ea typeface="+mj-ea"/>
                <a:cs typeface="+mj-cs"/>
              </a:rPr>
              <a:t>AES</a:t>
            </a:r>
            <a:br>
              <a:rPr lang="en-US" altLang="en-US" sz="3200" b="1" kern="1200" dirty="0">
                <a:latin typeface="+mj-lt"/>
                <a:ea typeface="+mj-ea"/>
                <a:cs typeface="+mj-cs"/>
              </a:rPr>
            </a:br>
            <a:endParaRPr lang="en-US" altLang="en-US" sz="3200" b="1" kern="1200" dirty="0">
              <a:latin typeface="+mj-lt"/>
              <a:ea typeface="+mj-ea"/>
              <a:cs typeface="+mj-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609600"/>
            <a:ext cx="6348730" cy="681990"/>
          </a:xfrm>
        </p:spPr>
        <p:txBody>
          <a:bodyPr/>
          <a:p>
            <a:r>
              <a:rPr lang="en-US" sz="3000"/>
              <a:t>Internal Structure of AES</a:t>
            </a:r>
            <a:endParaRPr lang="en-US" sz="3000"/>
          </a:p>
        </p:txBody>
      </p:sp>
      <p:sp>
        <p:nvSpPr>
          <p:cNvPr id="3" name="Content Placeholder 2"/>
          <p:cNvSpPr>
            <a:spLocks noGrp="1"/>
          </p:cNvSpPr>
          <p:nvPr>
            <p:ph idx="1"/>
          </p:nvPr>
        </p:nvSpPr>
        <p:spPr>
          <a:xfrm>
            <a:off x="458470" y="1102995"/>
            <a:ext cx="6789420" cy="3881120"/>
          </a:xfrm>
        </p:spPr>
        <p:txBody>
          <a:bodyPr/>
          <a:p>
            <a:pPr marL="0" indent="0" algn="just">
              <a:buNone/>
            </a:pPr>
            <a:r>
              <a:rPr lang="en-US" b="1" i="1">
                <a:solidFill>
                  <a:srgbClr val="FF0000"/>
                </a:solidFill>
              </a:rPr>
              <a:t>Byte Subtitution Layer: </a:t>
            </a:r>
            <a:r>
              <a:rPr lang="en-US">
                <a:solidFill>
                  <a:schemeClr val="tx1"/>
                </a:solidFill>
              </a:rPr>
              <a:t>The Byte Substitution layer can be viewed as a row of 16 parallel S-Boxes, each with 8 input and output bits. Note that all 16 S-Boxes are identical, unlike DES where eight different S-Boxes are used. In the layer, each state byte Ai is replaced, i.e., substituted, by another byte Bi:</a:t>
            </a:r>
            <a:endParaRPr lang="en-US">
              <a:solidFill>
                <a:schemeClr val="tx1"/>
              </a:solidFill>
            </a:endParaRPr>
          </a:p>
          <a:p>
            <a:pPr marL="0" indent="0" algn="just">
              <a:buNone/>
            </a:pPr>
            <a:endParaRPr lang="en-US">
              <a:solidFill>
                <a:schemeClr val="tx1"/>
              </a:solidFill>
            </a:endParaRPr>
          </a:p>
          <a:p>
            <a:pPr marL="0" indent="0" algn="just">
              <a:buNone/>
            </a:pPr>
            <a:endParaRPr lang="en-US">
              <a:solidFill>
                <a:schemeClr val="tx1"/>
              </a:solidFill>
            </a:endParaRPr>
          </a:p>
        </p:txBody>
      </p:sp>
      <p:pic>
        <p:nvPicPr>
          <p:cNvPr id="4" name="Picture 3"/>
          <p:cNvPicPr>
            <a:picLocks noChangeAspect="1"/>
          </p:cNvPicPr>
          <p:nvPr/>
        </p:nvPicPr>
        <p:blipFill>
          <a:blip r:embed="rId1"/>
          <a:stretch>
            <a:fillRect/>
          </a:stretch>
        </p:blipFill>
        <p:spPr>
          <a:xfrm>
            <a:off x="2172335" y="2666365"/>
            <a:ext cx="2517140" cy="113093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609600"/>
            <a:ext cx="6348730" cy="681990"/>
          </a:xfrm>
        </p:spPr>
        <p:txBody>
          <a:bodyPr/>
          <a:p>
            <a:r>
              <a:rPr lang="en-US" sz="3000"/>
              <a:t>Internal Structure of AES</a:t>
            </a:r>
            <a:endParaRPr lang="en-US" sz="3000"/>
          </a:p>
        </p:txBody>
      </p:sp>
      <p:sp>
        <p:nvSpPr>
          <p:cNvPr id="3" name="Content Placeholder 2"/>
          <p:cNvSpPr>
            <a:spLocks noGrp="1"/>
          </p:cNvSpPr>
          <p:nvPr>
            <p:ph idx="1"/>
          </p:nvPr>
        </p:nvSpPr>
        <p:spPr>
          <a:xfrm>
            <a:off x="458470" y="1102995"/>
            <a:ext cx="6789420" cy="3881120"/>
          </a:xfrm>
        </p:spPr>
        <p:txBody>
          <a:bodyPr/>
          <a:p>
            <a:pPr marL="0" indent="0" algn="just">
              <a:buNone/>
            </a:pPr>
            <a:r>
              <a:rPr lang="en-US">
                <a:solidFill>
                  <a:schemeClr val="tx1"/>
                </a:solidFill>
                <a:sym typeface="+mn-ea"/>
              </a:rPr>
              <a:t>The S-Box substitution is a bijective mapping, i.e., each of the 2^8 = 256 possible input elements is one-to-one mapped to one output element. This allows us to uniquely reverse the S-Box, which is needed for decryption. In software implementations the S-Box is usually realized as a 256-by-8 bit lookup table with fixed entries, as given in Table 4.3</a:t>
            </a:r>
            <a:endParaRPr lang="en-US">
              <a:solidFill>
                <a:schemeClr val="tx1"/>
              </a:solidFill>
            </a:endParaRPr>
          </a:p>
          <a:p>
            <a:pPr marL="0" indent="0" algn="just">
              <a:buNone/>
            </a:pPr>
            <a:endParaRPr lang="en-US">
              <a:solidFill>
                <a:schemeClr val="tx1"/>
              </a:solidFill>
            </a:endParaRPr>
          </a:p>
        </p:txBody>
      </p:sp>
      <p:pic>
        <p:nvPicPr>
          <p:cNvPr id="5" name="Picture 4"/>
          <p:cNvPicPr>
            <a:picLocks noChangeAspect="1"/>
          </p:cNvPicPr>
          <p:nvPr/>
        </p:nvPicPr>
        <p:blipFill>
          <a:blip r:embed="rId1"/>
          <a:stretch>
            <a:fillRect/>
          </a:stretch>
        </p:blipFill>
        <p:spPr>
          <a:xfrm>
            <a:off x="-163830" y="1066800"/>
            <a:ext cx="8712835" cy="514223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609600"/>
            <a:ext cx="6348730" cy="681990"/>
          </a:xfrm>
        </p:spPr>
        <p:txBody>
          <a:bodyPr/>
          <a:p>
            <a:r>
              <a:rPr lang="en-US" sz="3000"/>
              <a:t>Internal Structure of AES</a:t>
            </a:r>
            <a:endParaRPr lang="en-US" sz="3000"/>
          </a:p>
        </p:txBody>
      </p:sp>
      <p:pic>
        <p:nvPicPr>
          <p:cNvPr id="4" name="Content Placeholder 3"/>
          <p:cNvPicPr>
            <a:picLocks noChangeAspect="1"/>
          </p:cNvPicPr>
          <p:nvPr>
            <p:ph idx="1"/>
          </p:nvPr>
        </p:nvPicPr>
        <p:blipFill>
          <a:blip r:embed="rId1"/>
          <a:stretch>
            <a:fillRect/>
          </a:stretch>
        </p:blipFill>
        <p:spPr>
          <a:xfrm>
            <a:off x="648970" y="1311275"/>
            <a:ext cx="6105525" cy="742950"/>
          </a:xfrm>
          <a:prstGeom prst="rect">
            <a:avLst/>
          </a:prstGeom>
        </p:spPr>
      </p:pic>
      <p:pic>
        <p:nvPicPr>
          <p:cNvPr id="6" name="Picture 5"/>
          <p:cNvPicPr>
            <a:picLocks noChangeAspect="1"/>
          </p:cNvPicPr>
          <p:nvPr/>
        </p:nvPicPr>
        <p:blipFill>
          <a:blip r:embed="rId2"/>
          <a:stretch>
            <a:fillRect/>
          </a:stretch>
        </p:blipFill>
        <p:spPr>
          <a:xfrm>
            <a:off x="730250" y="2236470"/>
            <a:ext cx="6624320" cy="389572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609600"/>
            <a:ext cx="6348730" cy="681990"/>
          </a:xfrm>
        </p:spPr>
        <p:txBody>
          <a:bodyPr/>
          <a:p>
            <a:r>
              <a:rPr lang="en-US" sz="3000"/>
              <a:t>Internal Structure of AES</a:t>
            </a:r>
            <a:endParaRPr lang="en-US" sz="3000"/>
          </a:p>
        </p:txBody>
      </p:sp>
      <p:sp>
        <p:nvSpPr>
          <p:cNvPr id="3" name="Content Placeholder 2"/>
          <p:cNvSpPr/>
          <p:nvPr>
            <p:ph idx="1"/>
          </p:nvPr>
        </p:nvSpPr>
        <p:spPr>
          <a:xfrm>
            <a:off x="609600" y="1102995"/>
            <a:ext cx="7057390" cy="3881120"/>
          </a:xfrm>
        </p:spPr>
        <p:txBody>
          <a:bodyPr/>
          <a:p>
            <a:pPr marL="0" indent="0" algn="just">
              <a:buNone/>
            </a:pPr>
            <a:r>
              <a:rPr lang="en-US" b="1" i="1">
                <a:solidFill>
                  <a:srgbClr val="FF0000"/>
                </a:solidFill>
              </a:rPr>
              <a:t>Diffusion Layer:</a:t>
            </a:r>
            <a:r>
              <a:rPr lang="en-US">
                <a:solidFill>
                  <a:schemeClr val="tx1"/>
                </a:solidFill>
              </a:rPr>
              <a:t>In AES, the Diffusion layer consists of two sublayers, the ShiftRows transformation and the MixColumn transformation.</a:t>
            </a:r>
            <a:endParaRPr lang="en-US">
              <a:solidFill>
                <a:schemeClr val="tx1"/>
              </a:solidFill>
            </a:endParaRPr>
          </a:p>
        </p:txBody>
      </p:sp>
      <p:pic>
        <p:nvPicPr>
          <p:cNvPr id="5" name="Picture 4"/>
          <p:cNvPicPr>
            <a:picLocks noChangeAspect="1"/>
          </p:cNvPicPr>
          <p:nvPr/>
        </p:nvPicPr>
        <p:blipFill>
          <a:blip r:embed="rId1"/>
          <a:stretch>
            <a:fillRect/>
          </a:stretch>
        </p:blipFill>
        <p:spPr>
          <a:xfrm>
            <a:off x="793115" y="2016760"/>
            <a:ext cx="6997700" cy="448627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609600"/>
            <a:ext cx="6348730" cy="681990"/>
          </a:xfrm>
        </p:spPr>
        <p:txBody>
          <a:bodyPr/>
          <a:p>
            <a:r>
              <a:rPr lang="en-US" sz="3000"/>
              <a:t>Internal Structure of AES</a:t>
            </a:r>
            <a:endParaRPr lang="en-US" sz="3000"/>
          </a:p>
        </p:txBody>
      </p:sp>
      <p:pic>
        <p:nvPicPr>
          <p:cNvPr id="4" name="Content Placeholder 3"/>
          <p:cNvPicPr>
            <a:picLocks noChangeAspect="1"/>
          </p:cNvPicPr>
          <p:nvPr>
            <p:ph idx="1"/>
          </p:nvPr>
        </p:nvPicPr>
        <p:blipFill>
          <a:blip r:embed="rId1"/>
          <a:stretch>
            <a:fillRect/>
          </a:stretch>
        </p:blipFill>
        <p:spPr>
          <a:xfrm>
            <a:off x="669290" y="1299210"/>
            <a:ext cx="6181725" cy="258127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609600"/>
            <a:ext cx="6348730" cy="681990"/>
          </a:xfrm>
        </p:spPr>
        <p:txBody>
          <a:bodyPr/>
          <a:p>
            <a:r>
              <a:rPr lang="en-US" sz="3000"/>
              <a:t>Internal Structure of AES</a:t>
            </a:r>
            <a:endParaRPr lang="en-US" sz="3000"/>
          </a:p>
        </p:txBody>
      </p:sp>
      <p:sp>
        <p:nvSpPr>
          <p:cNvPr id="3" name="Content Placeholder 2"/>
          <p:cNvSpPr/>
          <p:nvPr>
            <p:ph idx="1"/>
          </p:nvPr>
        </p:nvSpPr>
        <p:spPr>
          <a:xfrm>
            <a:off x="534035" y="1102995"/>
            <a:ext cx="6530340" cy="3881120"/>
          </a:xfrm>
        </p:spPr>
        <p:txBody>
          <a:bodyPr/>
          <a:p>
            <a:pPr marL="0" indent="0" algn="just">
              <a:buNone/>
            </a:pPr>
            <a:r>
              <a:rPr lang="en-US">
                <a:sym typeface="+mn-ea"/>
              </a:rPr>
              <a:t>Now, each 4-byte column is considered as a vector and multiplied by a fixed 4×4 matrix. The matrix contains constant entries. Multiplication and addition of the coefficients is done in GF(2^8). As an example, we show how the first four output bytes are  computed:</a:t>
            </a:r>
            <a:endParaRPr lang="en-US"/>
          </a:p>
        </p:txBody>
      </p:sp>
      <p:pic>
        <p:nvPicPr>
          <p:cNvPr id="5" name="Picture 4"/>
          <p:cNvPicPr>
            <a:picLocks noChangeAspect="1"/>
          </p:cNvPicPr>
          <p:nvPr/>
        </p:nvPicPr>
        <p:blipFill>
          <a:blip r:embed="rId1"/>
          <a:stretch>
            <a:fillRect/>
          </a:stretch>
        </p:blipFill>
        <p:spPr>
          <a:xfrm>
            <a:off x="640080" y="2547620"/>
            <a:ext cx="6633845" cy="176212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609600"/>
            <a:ext cx="6348730" cy="681990"/>
          </a:xfrm>
        </p:spPr>
        <p:txBody>
          <a:bodyPr/>
          <a:p>
            <a:r>
              <a:rPr lang="en-US" sz="3000"/>
              <a:t>Internal Structure of AES</a:t>
            </a:r>
            <a:endParaRPr lang="en-US" sz="3000"/>
          </a:p>
        </p:txBody>
      </p:sp>
      <p:pic>
        <p:nvPicPr>
          <p:cNvPr id="4" name="Content Placeholder 3"/>
          <p:cNvPicPr>
            <a:picLocks noChangeAspect="1"/>
          </p:cNvPicPr>
          <p:nvPr>
            <p:ph idx="1"/>
          </p:nvPr>
        </p:nvPicPr>
        <p:blipFill>
          <a:blip r:embed="rId1"/>
          <a:stretch>
            <a:fillRect/>
          </a:stretch>
        </p:blipFill>
        <p:spPr>
          <a:xfrm>
            <a:off x="609600" y="1219200"/>
            <a:ext cx="6181725" cy="181927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609600"/>
            <a:ext cx="6348730" cy="681990"/>
          </a:xfrm>
        </p:spPr>
        <p:txBody>
          <a:bodyPr/>
          <a:p>
            <a:r>
              <a:rPr lang="en-US" sz="3000"/>
              <a:t>Decryption in AES</a:t>
            </a:r>
            <a:endParaRPr lang="en-US" sz="3000"/>
          </a:p>
        </p:txBody>
      </p:sp>
      <p:pic>
        <p:nvPicPr>
          <p:cNvPr id="5" name="Content Placeholder 4"/>
          <p:cNvPicPr>
            <a:picLocks noChangeAspect="1"/>
          </p:cNvPicPr>
          <p:nvPr>
            <p:ph idx="1"/>
          </p:nvPr>
        </p:nvPicPr>
        <p:blipFill>
          <a:blip r:embed="rId1"/>
          <a:stretch>
            <a:fillRect/>
          </a:stretch>
        </p:blipFill>
        <p:spPr>
          <a:xfrm>
            <a:off x="902335" y="1135380"/>
            <a:ext cx="6640830" cy="533717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609600"/>
            <a:ext cx="6348730" cy="681990"/>
          </a:xfrm>
        </p:spPr>
        <p:txBody>
          <a:bodyPr/>
          <a:p>
            <a:r>
              <a:rPr lang="en-US" sz="3000"/>
              <a:t>Decryption in AES</a:t>
            </a:r>
            <a:endParaRPr lang="en-US" sz="3000"/>
          </a:p>
        </p:txBody>
      </p:sp>
      <p:pic>
        <p:nvPicPr>
          <p:cNvPr id="4" name="Content Placeholder 3"/>
          <p:cNvPicPr>
            <a:picLocks noChangeAspect="1"/>
          </p:cNvPicPr>
          <p:nvPr>
            <p:ph idx="1"/>
          </p:nvPr>
        </p:nvPicPr>
        <p:blipFill>
          <a:blip r:embed="rId1"/>
          <a:stretch>
            <a:fillRect/>
          </a:stretch>
        </p:blipFill>
        <p:spPr>
          <a:xfrm>
            <a:off x="838200" y="1219200"/>
            <a:ext cx="6476365" cy="476250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609600"/>
            <a:ext cx="6348730" cy="681990"/>
          </a:xfrm>
        </p:spPr>
        <p:txBody>
          <a:bodyPr/>
          <a:p>
            <a:r>
              <a:rPr lang="en-US" sz="3000"/>
              <a:t>Decryption in AES</a:t>
            </a:r>
            <a:endParaRPr lang="en-US" sz="3000"/>
          </a:p>
        </p:txBody>
      </p:sp>
      <p:pic>
        <p:nvPicPr>
          <p:cNvPr id="5" name="Picture 4"/>
          <p:cNvPicPr>
            <a:picLocks noChangeAspect="1"/>
          </p:cNvPicPr>
          <p:nvPr/>
        </p:nvPicPr>
        <p:blipFill>
          <a:blip r:embed="rId1"/>
          <a:stretch>
            <a:fillRect/>
          </a:stretch>
        </p:blipFill>
        <p:spPr>
          <a:xfrm>
            <a:off x="662940" y="1290955"/>
            <a:ext cx="7199630" cy="437007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609600"/>
            <a:ext cx="7366635" cy="707390"/>
          </a:xfrm>
        </p:spPr>
        <p:txBody>
          <a:bodyPr/>
          <a:p>
            <a:r>
              <a:rPr lang="en-US" sz="3000"/>
              <a:t>Overview of AES</a:t>
            </a:r>
            <a:endParaRPr lang="en-US" sz="3000"/>
          </a:p>
        </p:txBody>
      </p:sp>
      <p:sp>
        <p:nvSpPr>
          <p:cNvPr id="3" name="Content Placeholder 2"/>
          <p:cNvSpPr>
            <a:spLocks noGrp="1"/>
          </p:cNvSpPr>
          <p:nvPr>
            <p:ph idx="1"/>
          </p:nvPr>
        </p:nvSpPr>
        <p:spPr>
          <a:xfrm>
            <a:off x="534035" y="1447800"/>
            <a:ext cx="6854825" cy="3881120"/>
          </a:xfrm>
        </p:spPr>
        <p:txBody>
          <a:bodyPr/>
          <a:p>
            <a:pPr marL="0" indent="0" algn="just">
              <a:buNone/>
            </a:pPr>
            <a:r>
              <a:rPr lang="en-US"/>
              <a:t>The AES cipher is almost identical to the block cipher Rijndael. The Rijndael block and key size vary between 128, 192 and 256 bits. However, the AES standard only calls for a block size of 128 bits. Hence, only Rijndael with a block length of 128 bits is known as the AES algorithm.</a:t>
            </a:r>
            <a:endParaRPr lang="en-US"/>
          </a:p>
        </p:txBody>
      </p:sp>
      <p:pic>
        <p:nvPicPr>
          <p:cNvPr id="4" name="Picture 3"/>
          <p:cNvPicPr>
            <a:picLocks noChangeAspect="1"/>
          </p:cNvPicPr>
          <p:nvPr/>
        </p:nvPicPr>
        <p:blipFill>
          <a:blip r:embed="rId1"/>
          <a:stretch>
            <a:fillRect/>
          </a:stretch>
        </p:blipFill>
        <p:spPr>
          <a:xfrm>
            <a:off x="2404745" y="3101975"/>
            <a:ext cx="4333875" cy="2466975"/>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609600"/>
            <a:ext cx="6348730" cy="681990"/>
          </a:xfrm>
        </p:spPr>
        <p:txBody>
          <a:bodyPr/>
          <a:p>
            <a:r>
              <a:rPr lang="en-US" sz="3000"/>
              <a:t>Decryption in  AES</a:t>
            </a:r>
            <a:endParaRPr lang="en-US" sz="3000"/>
          </a:p>
        </p:txBody>
      </p:sp>
      <p:pic>
        <p:nvPicPr>
          <p:cNvPr id="3" name="Picture 2"/>
          <p:cNvPicPr>
            <a:picLocks noChangeAspect="1"/>
          </p:cNvPicPr>
          <p:nvPr/>
        </p:nvPicPr>
        <p:blipFill>
          <a:blip r:embed="rId1"/>
          <a:stretch>
            <a:fillRect/>
          </a:stretch>
        </p:blipFill>
        <p:spPr>
          <a:xfrm>
            <a:off x="682625" y="1475740"/>
            <a:ext cx="6965950" cy="4658995"/>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609600"/>
            <a:ext cx="6348730" cy="681990"/>
          </a:xfrm>
        </p:spPr>
        <p:txBody>
          <a:bodyPr/>
          <a:p>
            <a:r>
              <a:rPr lang="en-US" sz="3000"/>
              <a:t>Inverse Byte Substitution Layer</a:t>
            </a:r>
            <a:endParaRPr lang="en-US" sz="3000"/>
          </a:p>
        </p:txBody>
      </p:sp>
      <p:pic>
        <p:nvPicPr>
          <p:cNvPr id="4" name="Picture 3"/>
          <p:cNvPicPr>
            <a:picLocks noChangeAspect="1"/>
          </p:cNvPicPr>
          <p:nvPr/>
        </p:nvPicPr>
        <p:blipFill>
          <a:blip r:embed="rId1"/>
          <a:stretch>
            <a:fillRect/>
          </a:stretch>
        </p:blipFill>
        <p:spPr>
          <a:xfrm>
            <a:off x="-203200" y="574040"/>
            <a:ext cx="9031605" cy="607949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609600"/>
            <a:ext cx="7366635" cy="707390"/>
          </a:xfrm>
        </p:spPr>
        <p:txBody>
          <a:bodyPr/>
          <a:p>
            <a:r>
              <a:rPr lang="en-US" sz="3000"/>
              <a:t>Overview of AES</a:t>
            </a:r>
            <a:endParaRPr lang="en-US" sz="3000"/>
          </a:p>
        </p:txBody>
      </p:sp>
      <p:pic>
        <p:nvPicPr>
          <p:cNvPr id="6" name="Picture 5"/>
          <p:cNvPicPr>
            <a:picLocks noChangeAspect="1"/>
          </p:cNvPicPr>
          <p:nvPr/>
        </p:nvPicPr>
        <p:blipFill>
          <a:blip r:embed="rId1"/>
          <a:stretch>
            <a:fillRect/>
          </a:stretch>
        </p:blipFill>
        <p:spPr>
          <a:xfrm>
            <a:off x="682625" y="1449705"/>
            <a:ext cx="6676390" cy="2945130"/>
          </a:xfrm>
          <a:prstGeom prst="rect">
            <a:avLst/>
          </a:prstGeom>
        </p:spPr>
      </p:pic>
      <p:sp>
        <p:nvSpPr>
          <p:cNvPr id="7" name="Text Box 6"/>
          <p:cNvSpPr txBox="1"/>
          <p:nvPr/>
        </p:nvSpPr>
        <p:spPr>
          <a:xfrm>
            <a:off x="610235" y="4338955"/>
            <a:ext cx="7202805" cy="1753235"/>
          </a:xfrm>
          <a:prstGeom prst="rect">
            <a:avLst/>
          </a:prstGeom>
          <a:noFill/>
        </p:spPr>
        <p:txBody>
          <a:bodyPr wrap="square" rtlCol="0" anchor="t">
            <a:spAutoFit/>
          </a:bodyPr>
          <a:p>
            <a:pPr algn="just"/>
            <a:r>
              <a:rPr lang="en-US"/>
              <a:t>In contrast to DES, AES does not have a Feistel structure. Feistel networks do not encrypt an entire block per iteration, e.g., in DES, 64/2 = 32 bits are encrypted. in one round. </a:t>
            </a:r>
            <a:endParaRPr lang="en-US"/>
          </a:p>
          <a:p>
            <a:pPr algn="just"/>
            <a:endParaRPr lang="en-US"/>
          </a:p>
          <a:p>
            <a:pPr algn="just"/>
            <a:r>
              <a:rPr lang="en-US"/>
              <a:t>AES, on the other hand, encrypts all 128 bits in one iteration. This is one reason why it has a comparably small number of rounds.</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000"/>
              <a:t>Overview of AES</a:t>
            </a:r>
            <a:endParaRPr lang="en-US" sz="3000"/>
          </a:p>
        </p:txBody>
      </p:sp>
      <p:sp>
        <p:nvSpPr>
          <p:cNvPr id="3" name="Content Placeholder 2"/>
          <p:cNvSpPr>
            <a:spLocks noGrp="1"/>
          </p:cNvSpPr>
          <p:nvPr>
            <p:ph idx="1"/>
          </p:nvPr>
        </p:nvSpPr>
        <p:spPr>
          <a:xfrm>
            <a:off x="457200" y="1220470"/>
            <a:ext cx="3942080" cy="3881120"/>
          </a:xfrm>
        </p:spPr>
        <p:txBody>
          <a:bodyPr/>
          <a:p>
            <a:pPr marL="0" indent="0" algn="just">
              <a:buNone/>
            </a:pPr>
            <a:r>
              <a:rPr lang="en-US"/>
              <a:t>AES consists of so-called layers. Each layer manipulates all 128 bits of the data path. </a:t>
            </a:r>
            <a:endParaRPr lang="en-US"/>
          </a:p>
          <a:p>
            <a:pPr marL="0" indent="0" algn="just">
              <a:buNone/>
            </a:pPr>
            <a:r>
              <a:rPr lang="en-US"/>
              <a:t>The data path is also referred to as the state of the algorithm. There are only three different types of layers.</a:t>
            </a:r>
            <a:endParaRPr lang="en-US"/>
          </a:p>
          <a:p>
            <a:pPr marL="0" indent="0" algn="just">
              <a:buNone/>
            </a:pPr>
            <a:r>
              <a:rPr lang="en-US"/>
              <a:t> Each round, with the exception of the first, consists of all three layers as shown in Fig. 4.2: the plaintext is denoted as x, the ciphertext as y and the number of rounds as nr.</a:t>
            </a:r>
            <a:endParaRPr lang="en-US"/>
          </a:p>
          <a:p>
            <a:pPr marL="0" indent="0" algn="just">
              <a:buNone/>
            </a:pPr>
            <a:r>
              <a:rPr lang="en-US"/>
              <a:t> Moreover, the last round nr does not make use of the MixColumn transformation, which makes the encryption and decryption scheme symmetric</a:t>
            </a:r>
            <a:endParaRPr lang="en-US"/>
          </a:p>
        </p:txBody>
      </p:sp>
      <p:pic>
        <p:nvPicPr>
          <p:cNvPr id="4" name="Picture 3"/>
          <p:cNvPicPr>
            <a:picLocks noChangeAspect="1"/>
          </p:cNvPicPr>
          <p:nvPr/>
        </p:nvPicPr>
        <p:blipFill>
          <a:blip r:embed="rId1"/>
          <a:stretch>
            <a:fillRect/>
          </a:stretch>
        </p:blipFill>
        <p:spPr>
          <a:xfrm>
            <a:off x="4374515" y="-40005"/>
            <a:ext cx="4769485" cy="689864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000"/>
              <a:t>Overview of AES</a:t>
            </a:r>
            <a:endParaRPr lang="en-US" sz="3000"/>
          </a:p>
        </p:txBody>
      </p:sp>
      <p:sp>
        <p:nvSpPr>
          <p:cNvPr id="3" name="Content Placeholder 2"/>
          <p:cNvSpPr>
            <a:spLocks noGrp="1"/>
          </p:cNvSpPr>
          <p:nvPr>
            <p:ph idx="1"/>
          </p:nvPr>
        </p:nvSpPr>
        <p:spPr>
          <a:xfrm>
            <a:off x="457200" y="1069340"/>
            <a:ext cx="7483475" cy="3881120"/>
          </a:xfrm>
        </p:spPr>
        <p:txBody>
          <a:bodyPr/>
          <a:p>
            <a:pPr marL="0" indent="0" algn="just">
              <a:buNone/>
            </a:pPr>
            <a:r>
              <a:rPr lang="en-US"/>
              <a:t>We continue with a brief description of the layers:</a:t>
            </a:r>
            <a:endParaRPr lang="en-US"/>
          </a:p>
          <a:p>
            <a:pPr marL="0" indent="0" algn="just">
              <a:buNone/>
            </a:pPr>
            <a:r>
              <a:rPr lang="en-US" b="1" u="sng">
                <a:solidFill>
                  <a:srgbClr val="FF0000"/>
                </a:solidFill>
              </a:rPr>
              <a:t>Key Addition layer: </a:t>
            </a:r>
            <a:r>
              <a:rPr lang="en-US"/>
              <a:t>A 128-bit round key, or subkey, which has been derived from the main key in the key schedule, is XORed to the state.</a:t>
            </a:r>
            <a:endParaRPr lang="en-US"/>
          </a:p>
          <a:p>
            <a:pPr marL="0" indent="0" algn="just">
              <a:buNone/>
            </a:pPr>
            <a:r>
              <a:rPr lang="en-US" b="1" u="sng">
                <a:solidFill>
                  <a:srgbClr val="FF0000"/>
                </a:solidFill>
              </a:rPr>
              <a:t>Byte Substitution layer (S-Box):</a:t>
            </a:r>
            <a:r>
              <a:rPr lang="en-US"/>
              <a:t> Each element of the state is nonlinearly transformed using lookup tables with special mathematical properties. This introduces confusion to the data, i.e., it assures that changes in individual state bits propagate quickly across the data path.</a:t>
            </a:r>
            <a:endParaRPr lang="en-US"/>
          </a:p>
          <a:p>
            <a:pPr marL="0" indent="0" algn="just">
              <a:buNone/>
            </a:pPr>
            <a:r>
              <a:rPr lang="en-US" b="1" u="sng">
                <a:solidFill>
                  <a:srgbClr val="FF0000"/>
                </a:solidFill>
              </a:rPr>
              <a:t>Diffusion layer:</a:t>
            </a:r>
            <a:r>
              <a:rPr lang="en-US"/>
              <a:t> It provides diffusion over all state bits. It consists of two sublayers,both of which perform linear operations:</a:t>
            </a:r>
            <a:endParaRPr lang="en-US"/>
          </a:p>
          <a:p>
            <a:pPr algn="just">
              <a:buFont typeface="Wingdings" panose="05000000000000000000" charset="0"/>
              <a:buChar char="ü"/>
            </a:pPr>
            <a:r>
              <a:rPr lang="en-US"/>
              <a:t>_x0002_ The ShiftRows layer permutes the data on a byte level.</a:t>
            </a:r>
            <a:endParaRPr lang="en-US"/>
          </a:p>
          <a:p>
            <a:pPr algn="just">
              <a:buFont typeface="Wingdings" panose="05000000000000000000" charset="0"/>
              <a:buChar char="ü"/>
            </a:pPr>
            <a:r>
              <a:rPr lang="en-US"/>
              <a:t>_x0002_ The MixColumn layer is a matrix operation which combines (mixes) blocks of four bytes.</a:t>
            </a:r>
            <a:endParaRPr lang="en-US"/>
          </a:p>
          <a:p>
            <a:pPr marL="0" indent="0" algn="just">
              <a:buNone/>
            </a:pPr>
            <a:r>
              <a:rPr lang="en-US"/>
              <a:t>Similar to DES, the key schedule computes round keys, or subkeys, (k0,k1, . . . ,knr ) from the original AES key.</a:t>
            </a:r>
            <a:endParaRPr lang="en-US"/>
          </a:p>
          <a:p>
            <a:pPr marL="0" indent="0" algn="just">
              <a:buNone/>
            </a:pPr>
            <a:r>
              <a:rPr lang="en-US"/>
              <a:t>Galois field computations are needed for all operations within the AES layers.</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000"/>
              <a:t>Introduction Galois Field</a:t>
            </a:r>
            <a:endParaRPr lang="en-US" sz="3000"/>
          </a:p>
        </p:txBody>
      </p:sp>
      <p:sp>
        <p:nvSpPr>
          <p:cNvPr id="3" name="Content Placeholder 2"/>
          <p:cNvSpPr>
            <a:spLocks noGrp="1"/>
          </p:cNvSpPr>
          <p:nvPr>
            <p:ph idx="1"/>
          </p:nvPr>
        </p:nvSpPr>
        <p:spPr>
          <a:xfrm>
            <a:off x="457200" y="1296035"/>
            <a:ext cx="7483475" cy="3881120"/>
          </a:xfrm>
        </p:spPr>
        <p:txBody>
          <a:bodyPr/>
          <a:p>
            <a:pPr marL="0" indent="0" algn="just">
              <a:buNone/>
            </a:pPr>
            <a:r>
              <a:rPr lang="en-US"/>
              <a:t>In AES, Galois field arithmetic is used in most layers, especially in the S-Box and the MixColumn layer.</a:t>
            </a:r>
            <a:endParaRPr lang="en-US"/>
          </a:p>
          <a:p>
            <a:pPr marL="0" indent="0" algn="just">
              <a:buNone/>
            </a:pPr>
            <a:r>
              <a:rPr lang="en-US" b="1" u="sng">
                <a:solidFill>
                  <a:srgbClr val="FF0000"/>
                </a:solidFill>
              </a:rPr>
              <a:t>Existence of Finite Fields:</a:t>
            </a:r>
            <a:r>
              <a:rPr lang="en-US"/>
              <a:t> A finite field, sometimes also called Galois field, is a set with a finite number of elements in which we can add, subtract, multiply and invert. </a:t>
            </a:r>
            <a:endParaRPr lang="en-US"/>
          </a:p>
          <a:p>
            <a:pPr marL="0" indent="0" algn="just">
              <a:buNone/>
            </a:pPr>
            <a:r>
              <a:rPr lang="en-US"/>
              <a:t>Before we introduce the definition of a field, we first need the concept of a a simpler algebraic structure, a group.</a:t>
            </a:r>
            <a:endParaRPr lang="en-US"/>
          </a:p>
        </p:txBody>
      </p:sp>
      <p:pic>
        <p:nvPicPr>
          <p:cNvPr id="4" name="Picture 3"/>
          <p:cNvPicPr>
            <a:picLocks noChangeAspect="1"/>
          </p:cNvPicPr>
          <p:nvPr/>
        </p:nvPicPr>
        <p:blipFill>
          <a:blip r:embed="rId1"/>
          <a:stretch>
            <a:fillRect/>
          </a:stretch>
        </p:blipFill>
        <p:spPr>
          <a:xfrm>
            <a:off x="1510030" y="3556000"/>
            <a:ext cx="6096000" cy="33020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609600"/>
            <a:ext cx="6348730" cy="681990"/>
          </a:xfrm>
        </p:spPr>
        <p:txBody>
          <a:bodyPr/>
          <a:p>
            <a:r>
              <a:rPr lang="en-US" sz="3000"/>
              <a:t>Internal Structure of AES</a:t>
            </a:r>
            <a:endParaRPr lang="en-US" sz="3000"/>
          </a:p>
        </p:txBody>
      </p:sp>
      <p:sp>
        <p:nvSpPr>
          <p:cNvPr id="3" name="Content Placeholder 2"/>
          <p:cNvSpPr>
            <a:spLocks noGrp="1"/>
          </p:cNvSpPr>
          <p:nvPr>
            <p:ph idx="1"/>
          </p:nvPr>
        </p:nvSpPr>
        <p:spPr>
          <a:xfrm>
            <a:off x="458470" y="1102995"/>
            <a:ext cx="7639685" cy="3881120"/>
          </a:xfrm>
        </p:spPr>
        <p:txBody>
          <a:bodyPr/>
          <a:p>
            <a:pPr marL="0" indent="0" algn="just">
              <a:buNone/>
            </a:pPr>
            <a:r>
              <a:rPr lang="en-US"/>
              <a:t>Figure 4.3 shows the graph of a single AES round. The 16-byte input A0, . . . ,A15 is fed byte-wise into the S-Box. The 16-byte output B0, . . . ,B15 is permuted byte-wise in the ShiftRows layer and mixed by the MixColumn transformation c(x). Finally, the 128-bit subkey ki is XORed with the intermediate result</a:t>
            </a:r>
            <a:endParaRPr lang="en-US"/>
          </a:p>
        </p:txBody>
      </p:sp>
      <p:pic>
        <p:nvPicPr>
          <p:cNvPr id="4" name="Picture 3"/>
          <p:cNvPicPr>
            <a:picLocks noChangeAspect="1"/>
          </p:cNvPicPr>
          <p:nvPr/>
        </p:nvPicPr>
        <p:blipFill>
          <a:blip r:embed="rId1"/>
          <a:stretch>
            <a:fillRect/>
          </a:stretch>
        </p:blipFill>
        <p:spPr>
          <a:xfrm>
            <a:off x="784225" y="2472690"/>
            <a:ext cx="7291070" cy="435356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609600"/>
            <a:ext cx="6348730" cy="681990"/>
          </a:xfrm>
        </p:spPr>
        <p:txBody>
          <a:bodyPr/>
          <a:p>
            <a:r>
              <a:rPr lang="en-US" sz="3000"/>
              <a:t>Internal Structure of AES</a:t>
            </a:r>
            <a:endParaRPr lang="en-US" sz="3000"/>
          </a:p>
        </p:txBody>
      </p:sp>
      <p:sp>
        <p:nvSpPr>
          <p:cNvPr id="3" name="Content Placeholder 2"/>
          <p:cNvSpPr>
            <a:spLocks noGrp="1"/>
          </p:cNvSpPr>
          <p:nvPr>
            <p:ph idx="1"/>
          </p:nvPr>
        </p:nvSpPr>
        <p:spPr>
          <a:xfrm>
            <a:off x="458470" y="1102995"/>
            <a:ext cx="7639685" cy="3881120"/>
          </a:xfrm>
        </p:spPr>
        <p:txBody>
          <a:bodyPr/>
          <a:p>
            <a:pPr marL="0" indent="0" algn="just">
              <a:buNone/>
            </a:pPr>
            <a:r>
              <a:rPr lang="en-US"/>
              <a:t>This is in contrast to DES, which makes heavy use of bit permutation and can thus be considered to have a bit-oriented structure.</a:t>
            </a:r>
            <a:endParaRPr lang="en-US"/>
          </a:p>
          <a:p>
            <a:pPr marL="0" indent="0" algn="just">
              <a:buNone/>
            </a:pPr>
            <a:r>
              <a:rPr lang="en-US"/>
              <a:t>In order to understand how the data moves through AES, we first imagine that the state A (i.e., the 128-bit data path) consisting of 16 bytes A0,A1, . . . ,A15 is arranged in a four-by-four byte matrix:</a:t>
            </a:r>
            <a:endParaRPr lang="en-US"/>
          </a:p>
        </p:txBody>
      </p:sp>
      <p:pic>
        <p:nvPicPr>
          <p:cNvPr id="5" name="Picture 4"/>
          <p:cNvPicPr>
            <a:picLocks noChangeAspect="1"/>
          </p:cNvPicPr>
          <p:nvPr/>
        </p:nvPicPr>
        <p:blipFill>
          <a:blip r:embed="rId1"/>
          <a:stretch>
            <a:fillRect/>
          </a:stretch>
        </p:blipFill>
        <p:spPr>
          <a:xfrm>
            <a:off x="2567940" y="2842895"/>
            <a:ext cx="3689985" cy="260985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609600"/>
            <a:ext cx="6348730" cy="681990"/>
          </a:xfrm>
        </p:spPr>
        <p:txBody>
          <a:bodyPr/>
          <a:p>
            <a:r>
              <a:rPr lang="en-US" sz="3000"/>
              <a:t>Internal Structure of AES</a:t>
            </a:r>
            <a:endParaRPr lang="en-US" sz="3000"/>
          </a:p>
        </p:txBody>
      </p:sp>
      <p:sp>
        <p:nvSpPr>
          <p:cNvPr id="3" name="Content Placeholder 2"/>
          <p:cNvSpPr>
            <a:spLocks noGrp="1"/>
          </p:cNvSpPr>
          <p:nvPr>
            <p:ph idx="1"/>
          </p:nvPr>
        </p:nvSpPr>
        <p:spPr>
          <a:xfrm>
            <a:off x="458470" y="1102995"/>
            <a:ext cx="7106920" cy="3881120"/>
          </a:xfrm>
        </p:spPr>
        <p:txBody>
          <a:bodyPr/>
          <a:p>
            <a:pPr marL="0" indent="0" algn="just">
              <a:buNone/>
            </a:pPr>
            <a:r>
              <a:rPr lang="en-US"/>
              <a:t>AES operates on elements, columns or rows of the current state matrix. Similarly, the key bytes are arranged into a matrix with four rows and four (128-bit key), six (192-bit key) or eight (256-bit key) columns. </a:t>
            </a:r>
            <a:r>
              <a:rPr lang="en-US">
                <a:solidFill>
                  <a:srgbClr val="FF0000"/>
                </a:solidFill>
              </a:rPr>
              <a:t>Here is, as an example, the state matrix of a 192-bit key:</a:t>
            </a:r>
            <a:endParaRPr lang="en-US">
              <a:solidFill>
                <a:srgbClr val="FF0000"/>
              </a:solidFill>
            </a:endParaRPr>
          </a:p>
        </p:txBody>
      </p:sp>
      <p:pic>
        <p:nvPicPr>
          <p:cNvPr id="6" name="Picture 5"/>
          <p:cNvPicPr>
            <a:picLocks noChangeAspect="1"/>
          </p:cNvPicPr>
          <p:nvPr/>
        </p:nvPicPr>
        <p:blipFill>
          <a:blip r:embed="rId1"/>
          <a:stretch>
            <a:fillRect/>
          </a:stretch>
        </p:blipFill>
        <p:spPr>
          <a:xfrm>
            <a:off x="2780030" y="2871470"/>
            <a:ext cx="3775710" cy="2677160"/>
          </a:xfrm>
          <a:prstGeom prst="rect">
            <a:avLst/>
          </a:prstGeom>
        </p:spPr>
      </p:pic>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0</TotalTime>
  <Words>4852</Words>
  <Application>WPS Presentation</Application>
  <PresentationFormat>On-screen Show (4:3)</PresentationFormat>
  <Paragraphs>84</Paragraphs>
  <Slides>21</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21</vt:i4>
      </vt:variant>
    </vt:vector>
  </HeadingPairs>
  <TitlesOfParts>
    <vt:vector size="31" baseType="lpstr">
      <vt:lpstr>Arial</vt:lpstr>
      <vt:lpstr>SimSun</vt:lpstr>
      <vt:lpstr>Wingdings</vt:lpstr>
      <vt:lpstr>Trebuchet MS</vt:lpstr>
      <vt:lpstr>Wingdings 3</vt:lpstr>
      <vt:lpstr>Wingdings</vt:lpstr>
      <vt:lpstr>Microsoft YaHei</vt:lpstr>
      <vt:lpstr>Arial Unicode MS</vt:lpstr>
      <vt:lpstr>Calibri</vt:lpstr>
      <vt:lpstr>Facet</vt:lpstr>
      <vt:lpstr>AES </vt:lpstr>
      <vt:lpstr>Overview of AES</vt:lpstr>
      <vt:lpstr>Overview of AES</vt:lpstr>
      <vt:lpstr>Overview of AES</vt:lpstr>
      <vt:lpstr>Overview of AES</vt:lpstr>
      <vt:lpstr>Introduction Galois Field</vt:lpstr>
      <vt:lpstr>Internal Structure of AES</vt:lpstr>
      <vt:lpstr>Internal Structure of AES</vt:lpstr>
      <vt:lpstr>Internal Structure of AES</vt:lpstr>
      <vt:lpstr>Internal Structure of AES</vt:lpstr>
      <vt:lpstr>Internal Structure of AES</vt:lpstr>
      <vt:lpstr>Internal Structure of AES</vt:lpstr>
      <vt:lpstr>Internal Structure of AES</vt:lpstr>
      <vt:lpstr>Internal Structure of AES</vt:lpstr>
      <vt:lpstr>Internal Structure of AES</vt:lpstr>
      <vt:lpstr>Internal Structure of AES</vt:lpstr>
      <vt:lpstr>Internal Structure of AES</vt:lpstr>
      <vt:lpstr>Internal Structure of AES</vt:lpstr>
      <vt:lpstr>Internal Structure of AES</vt:lpstr>
      <vt:lpstr>Internal Structure of AES</vt:lpstr>
      <vt:lpstr>Internal Structure of AES</vt:lpstr>
    </vt:vector>
  </TitlesOfParts>
  <Company>Purdue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chap3_slides</dc:title>
  <dc:creator>nausheen</dc:creator>
  <cp:lastModifiedBy>Hp</cp:lastModifiedBy>
  <cp:revision>847</cp:revision>
  <dcterms:created xsi:type="dcterms:W3CDTF">2005-06-03T01:33:00Z</dcterms:created>
  <dcterms:modified xsi:type="dcterms:W3CDTF">2024-09-12T09:24:51Z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B65072197FB14C5C92AC2072F86D40DB_13</vt:lpwstr>
  </property>
  <property fmtid="{D5CDD505-2E9C-101B-9397-08002B2CF9AE}" pid="3" name="KSOProductBuildVer">
    <vt:lpwstr>1033-12.2.0.17562</vt:lpwstr>
  </property>
</Properties>
</file>