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66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A2CC-9E0E-473C-9772-F01CAAC2ABE0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926B-F2A7-48BD-B115-72564954C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ancestrategists.com/tax/501c3/program-related-investments-pri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where both reservation of title and reservation of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is veterinary surgery. Under the Veterinary Surgeons Act 1966, you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call yourself a veterinary surgeon unless you are registered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Royal College of Veterinary Surgeons (RCVS); in order to be registered,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have the proper qualifications. And, subject to certain limitations,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criminal offence to carry out surgical procedures on animals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you are registered with the RCVS.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17: Candid learnings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Program-Related Investments (PRIs) | Definition, Pros, &amp; Cons (financestrategists.com)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9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4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wish" TargetMode="External"/><Relationship Id="rId3" Type="http://schemas.openxmlformats.org/officeDocument/2006/relationships/hyperlink" Target="https://dictionary.cambridge.org/dictionary/english/money" TargetMode="External"/><Relationship Id="rId7" Type="http://schemas.openxmlformats.org/officeDocument/2006/relationships/hyperlink" Target="https://dictionary.cambridge.org/dictionary/english/dea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their" TargetMode="External"/><Relationship Id="rId5" Type="http://schemas.openxmlformats.org/officeDocument/2006/relationships/hyperlink" Target="https://dictionary.cambridge.org/dictionary/english/belonging" TargetMode="External"/><Relationship Id="rId10" Type="http://schemas.openxmlformats.org/officeDocument/2006/relationships/hyperlink" Target="https://www.financestrategists.com/wealth-management/accounting-ratios/return-on-investment/" TargetMode="External"/><Relationship Id="rId4" Type="http://schemas.openxmlformats.org/officeDocument/2006/relationships/hyperlink" Target="https://dictionary.cambridge.org/dictionary/english/property" TargetMode="External"/><Relationship Id="rId9" Type="http://schemas.openxmlformats.org/officeDocument/2006/relationships/hyperlink" Target="https://dictionary.cambridge.org/dictionary/english/peo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/>
              <a:t>Course:   Professional Issues in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Instructor: Kashan Hussain</a:t>
            </a:r>
          </a:p>
          <a:p>
            <a:r>
              <a:rPr lang="en-US" dirty="0"/>
              <a:t>Email address: Kashan.Hussain@nu.edu.pk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# 3&amp;4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RESERVATION OF TITLE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 of the name of the profession may be restricted to those people who are appropriately qualified. A restriction of this sort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title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law may state that certain activities are restricted to people with appropriate qualifications. This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function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computing fit in the process of professionalization?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field of computing look like when described in terms of the mentioned characteristics?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field of computing is so diverse and complex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those who are called computer professionals is extremely broad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in common except that, in one way or another, they involve the use of computer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 glance, it seem that computing possesses all of these characteristics, though in complex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Computer Professionals “Professionals”?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mastered an esoteric body of knowledge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varying degrees of autonomy depending on where they work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organization governing the profession of computing (ACM, IEEE)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is an activity which supports social institutions which in turn are aimed at fulfilling a variety of social functions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does not appear to be a 'profession' in the strictest sense, the way law and medicine are professions, but it is more of a 'profession' than many other occupations.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8375650" cy="5238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appears to be one area of computing that is emerging as a distinct profession within the field of computing.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software engineering as a distinct field involves several of the activities.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it means identifying a unique body of knowledge that a person must possess to be competent software engineer.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educational requirements (curriculum) such that the person who meets the requirements is more likely to produce a quality, safe software than someone without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206375"/>
          </a:xfrm>
        </p:spPr>
        <p:txBody>
          <a:bodyPr>
            <a:normAutofit fontScale="90000"/>
          </a:bodyPr>
          <a:lstStyle/>
          <a:p>
            <a:r>
              <a:rPr lang="en-US" sz="280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299450" cy="5832475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mechanisms for licensing of members. 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include identifying or creating the proper organization for issuing licenses and identifying requirements for obtaining a license, such as passing an exam or acquiring a certain number of years of experience.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requirement for professionalization is a code of ethics.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Texas has boldly taken the first steps in this process and has established software engineering licensing in its state.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Texas initiative is a serious attempt at setting standards in the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DEVELOPMENT AS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software and information systems in general is now usually regarded as a branch of engineering and the people who practice it are considered to be engineers.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engineers design and build a wide variety of objects – dams, bridges, aeroplanes, cars, radio and television transmitters and receivers, computers, plants to make fertilizer or plastics,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 of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constraints that apply to all such activities and which can be regarded as characteristic of engineering: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engineering involves designing and building things that must work properly, that is, must meet a set of predetermined requirements concerning their functionality, their performance, and their reliability;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designing and building the object must be completed within specified constraints of time and budget.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STATUS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38807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legal status of the engineering profession varies a lot from one country to another.  however, the position is that: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call yourself an engineer in a given state unless you are registered with the State Engineers Registration Board;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for a company to use the word ‘engineering’ in its name unless it employs at least one registered engineer;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academic programmes including the term engineering in their title must be taught mostly by registered engineers;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carry out engineering work except under the supervision of a registered engineer.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553-439D-4839-BEA1-EC8A2EF1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SOURCE OF NPOs</a:t>
            </a:r>
            <a:endParaRPr lang="en-PK" dirty="0"/>
          </a:p>
        </p:txBody>
      </p:sp>
      <p:pic>
        <p:nvPicPr>
          <p:cNvPr id="1026" name="Picture 2" descr="https://learning.candid.org/wp-content/uploads/2018/03/Nonprofit-revenue-pie-chart.png">
            <a:extLst>
              <a:ext uri="{FF2B5EF4-FFF2-40B4-BE49-F238E27FC236}">
                <a16:creationId xmlns:a16="http://schemas.microsoft.com/office/drawing/2014/main" id="{F564D322-1499-4ADC-91BB-A9E2251C2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3406"/>
            <a:ext cx="6348413" cy="38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5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1FC-B8B7-4B4F-9B13-7A172E2E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 NPOs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0684-E725-40A6-9AAA-A16EF105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Fees for goods and/or services</a:t>
            </a:r>
          </a:p>
          <a:p>
            <a:r>
              <a:rPr lang="en-US" dirty="0"/>
              <a:t>Individual donations and major gifts</a:t>
            </a:r>
          </a:p>
          <a:p>
            <a:r>
              <a:rPr lang="en-US" dirty="0"/>
              <a:t>Bequests</a:t>
            </a:r>
          </a:p>
          <a:p>
            <a:r>
              <a:rPr lang="en-US" dirty="0"/>
              <a:t>Corporate contributions</a:t>
            </a:r>
          </a:p>
          <a:p>
            <a:r>
              <a:rPr lang="en-US" dirty="0"/>
              <a:t>Foundation grants</a:t>
            </a:r>
          </a:p>
          <a:p>
            <a:r>
              <a:rPr lang="en-US" dirty="0"/>
              <a:t>Government grants and contracts</a:t>
            </a:r>
          </a:p>
          <a:p>
            <a:r>
              <a:rPr lang="en-US" dirty="0"/>
              <a:t>Interest from investments</a:t>
            </a:r>
          </a:p>
          <a:p>
            <a:r>
              <a:rPr lang="en-US" dirty="0"/>
              <a:t>Loans/program-related investments (</a:t>
            </a:r>
            <a:r>
              <a:rPr lang="en-US"/>
              <a:t>PRIs)</a:t>
            </a:r>
            <a:endParaRPr lang="en-US" dirty="0"/>
          </a:p>
          <a:p>
            <a:r>
              <a:rPr lang="en-US" dirty="0"/>
              <a:t>Membership dues and fees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509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C445-EB76-44D9-A83E-A8147572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1426-17B9-448C-A2B8-214748D6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profession is a disciplined group of individuals who adhere to ethical standards and who hold themselves out as, and are accepted by the public as possessing special knowledge and skills in a widely recognized body of learning derived from research, education and training at a high level, and who are prepared to apply this knowledge and exercise these skills un the interest of others.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363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A6A4-C42D-41C7-82C4-24E0BE6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5EDC-626C-45CA-BDE7-1E0BAA6E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Bequest:is</a:t>
            </a:r>
            <a:r>
              <a:rPr lang="en-US" b="1" dirty="0"/>
              <a:t> the </a:t>
            </a:r>
            <a:r>
              <a:rPr lang="en-US" b="1" dirty="0">
                <a:hlinkClick r:id="rId3" tooltip="money"/>
              </a:rPr>
              <a:t>money</a:t>
            </a:r>
            <a:r>
              <a:rPr lang="en-US" b="1" dirty="0"/>
              <a:t> or </a:t>
            </a:r>
            <a:r>
              <a:rPr lang="en-US" b="1" dirty="0">
                <a:hlinkClick r:id="rId4" tooltip="property"/>
              </a:rPr>
              <a:t>property</a:t>
            </a:r>
            <a:r>
              <a:rPr lang="en-US" b="1" dirty="0"/>
              <a:t> </a:t>
            </a:r>
            <a:r>
              <a:rPr lang="en-US" b="1" dirty="0">
                <a:hlinkClick r:id="rId5" tooltip="belonging"/>
              </a:rPr>
              <a:t>belonging</a:t>
            </a:r>
            <a:r>
              <a:rPr lang="en-US" b="1" dirty="0"/>
              <a:t> to someone that they say that, after </a:t>
            </a:r>
            <a:r>
              <a:rPr lang="en-US" b="1" dirty="0">
                <a:hlinkClick r:id="rId6" tooltip="their"/>
              </a:rPr>
              <a:t>their</a:t>
            </a:r>
            <a:r>
              <a:rPr lang="en-US" b="1" dirty="0"/>
              <a:t> </a:t>
            </a:r>
            <a:r>
              <a:rPr lang="en-US" b="1" dirty="0">
                <a:hlinkClick r:id="rId7" tooltip="death"/>
              </a:rPr>
              <a:t>death</a:t>
            </a:r>
            <a:r>
              <a:rPr lang="en-US" b="1" dirty="0"/>
              <a:t>, they </a:t>
            </a:r>
            <a:r>
              <a:rPr lang="en-US" b="1" dirty="0">
                <a:hlinkClick r:id="rId8" tooltip="wish"/>
              </a:rPr>
              <a:t>wish</a:t>
            </a:r>
            <a:r>
              <a:rPr lang="en-US" b="1" dirty="0"/>
              <a:t> to be given to other </a:t>
            </a:r>
            <a:r>
              <a:rPr lang="en-US" b="1" dirty="0">
                <a:hlinkClick r:id="rId9" tooltip="people"/>
              </a:rPr>
              <a:t>people</a:t>
            </a:r>
            <a:r>
              <a:rPr lang="en-US" b="1" dirty="0"/>
              <a:t>.</a:t>
            </a:r>
          </a:p>
          <a:p>
            <a:r>
              <a:rPr lang="en-US" dirty="0"/>
              <a:t>Program-Related Investments are a powerful financial tool used by private foundations to support charitable organizations and advance their mission.</a:t>
            </a:r>
          </a:p>
          <a:p>
            <a:r>
              <a:rPr lang="en-US" dirty="0"/>
              <a:t>PRIs differ from traditional grants in that they involve the use of loans, equity investments, and other financing vehicles that are expected to be repaid or generate a </a:t>
            </a:r>
            <a:r>
              <a:rPr lang="en-US" b="1" dirty="0">
                <a:hlinkClick r:id="rId10"/>
              </a:rPr>
              <a:t>return on investment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95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812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Occupation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Commonly people use these two words interchangeably. Are they the words meaning the same? Are they synonyms?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meaning of occupation?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person involved in a job and earning money is having that job as an occupation</a:t>
            </a:r>
          </a:p>
          <a:p>
            <a:pPr marL="914400" lvl="2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</a:p>
          <a:p>
            <a:pPr marL="1371600" lvl="3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doctor teaching in a school, college or university has an occupation of teaching. A carpenter, a driver etc..</a:t>
            </a:r>
          </a:p>
          <a:p>
            <a:pPr lvl="1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Occupation and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needs extensive training and specialized knowledge. On the other hand, an occupation does not need any extensive training.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 can be called an occupation when a person is paid for his particular skills, and his deep knowledge. Persons engaged in an occupation are not paid for their knowledge, but only for what they produce.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a person engaged in an occupation, a professional has to undergo higher education.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tends to be autonomous, whereas, for an occupation, no one has autonomous power; he or she is supervised by another person.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occupation, a profession demands that the responsibility lies with the individual.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is guided through certain ethical codes, and regulated by certain statute.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to the definition of profession ; there is none called hard and fast definition. Thus professions are often associated with some characteristics briefed as following:</a:t>
            </a:r>
          </a:p>
          <a:p>
            <a:pPr marL="914400" lvl="1" indent="-457200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 of an Esoteric Body of knowledge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acquired through higher education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the profession needs this body of knowledge in order to practice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related characteristic of professions is that they often embrace a division between researchers and practitioners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pPr marL="914400" lvl="1" indent="-457200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Autonomy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Professionals generally have a great deal of autonomy, justified by having an esoteric knowledge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Professions typically have autonomy both at the collective level as well as in individual practice 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 sets its own standards rather than taking orders or suggestion from outsiders 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Formal Organization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Generally there exists a professional organization that: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Controls admission to the profession and sets standards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Involved in licensing &amp; expelling its individual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ethics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code of ethics &amp; members of professions must adhere to the code no matter what their employment context (take an oath)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 important characteristic mostly taken for granted:-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function: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Professions generally fulfill an important social function and for the welfare of the society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 (promoting health)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 not alone but play an important role in justice</a:t>
            </a:r>
          </a:p>
          <a:p>
            <a:pPr lvl="2">
              <a:lnSpc>
                <a:spcPct val="80000"/>
              </a:lnSpc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b="1" dirty="0"/>
              <a:t>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profession is typically organized into one or more professional bodies. What is a professional body?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association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(also called 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organization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society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usually a nonprofit organization seeking to further a particular profession, the interests of individuals engaged in that profession and the public interest. OR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professional body is a group of people in a learned occupation who are entrusted with maintaining control or oversight of the practice of the occupation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usually starts by a group of people coming together because of a shared interest in a particular type of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Professional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the professional body matures, it is likely to develop a range of functions, of which the following are the most important: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establishing a code of conduct to regulate the way members of the body behave in their professional lives and a disciplinary procedure to discipline members who breach(fail to follow or conduct) this code;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mechanisms for disseminating(spreading) knowledge of good practice and new developments to its members, typically through publications and conferences but increasingly also through the use of the worldwide web;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standards of education and experience that must be met by people wishing to become members of the body;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advising government and regulatory bodies about matters within its area of expertise.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1761</Words>
  <Application>Microsoft Office PowerPoint</Application>
  <PresentationFormat>On-screen Show (4:3)</PresentationFormat>
  <Paragraphs>121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</vt:lpstr>
      <vt:lpstr>Course:   Professional Issues in IT</vt:lpstr>
      <vt:lpstr>PROFESSION:</vt:lpstr>
      <vt:lpstr>Continuing Profession</vt:lpstr>
      <vt:lpstr>Differences between Occupation and Profession</vt:lpstr>
      <vt:lpstr>Characteristics of Profession</vt:lpstr>
      <vt:lpstr>Characteristics………</vt:lpstr>
      <vt:lpstr>Characteristics………</vt:lpstr>
      <vt:lpstr>PROFESSIONAL BODIES</vt:lpstr>
      <vt:lpstr>Functions of Professional bodies</vt:lpstr>
      <vt:lpstr>RESERVATION OF TITLE AND FUNCTION</vt:lpstr>
      <vt:lpstr>Is Computing A Profession</vt:lpstr>
      <vt:lpstr>Is Computing A Profession</vt:lpstr>
      <vt:lpstr>SOFTWARE ENGINEERING</vt:lpstr>
      <vt:lpstr>SOFTWARE ENGINEERING</vt:lpstr>
      <vt:lpstr>SOFTWARE DEVELOPMENT AS ENGINEERING</vt:lpstr>
      <vt:lpstr>Characteristic of engineering:</vt:lpstr>
      <vt:lpstr>THE STATUS OF ENGINEERS</vt:lpstr>
      <vt:lpstr>INCOME SOURCE OF NPOs</vt:lpstr>
      <vt:lpstr>CONTINUE.. NPOs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aksystems</dc:creator>
  <cp:lastModifiedBy>Kashan Hussain</cp:lastModifiedBy>
  <cp:revision>122</cp:revision>
  <dcterms:created xsi:type="dcterms:W3CDTF">2015-08-16T14:18:30Z</dcterms:created>
  <dcterms:modified xsi:type="dcterms:W3CDTF">2024-08-31T09:38:52Z</dcterms:modified>
</cp:coreProperties>
</file>